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70" r:id="rId13"/>
    <p:sldId id="269" r:id="rId14"/>
    <p:sldId id="268" r:id="rId15"/>
    <p:sldId id="271" r:id="rId16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nva Sans" panose="020B0503030501040103" pitchFamily="34" charset="0"/>
      <p:regular r:id="rId22"/>
    </p:embeddedFont>
    <p:embeddedFont>
      <p:font typeface="DM Sans" pitchFamily="2" charset="0"/>
      <p:regular r:id="rId23"/>
      <p:bold r:id="rId24"/>
      <p:italic r:id="rId25"/>
      <p:boldItalic r:id="rId26"/>
    </p:embeddedFont>
    <p:embeddedFont>
      <p:font typeface="DM Sans Bold" pitchFamily="2" charset="0"/>
      <p:regular r:id="rId27"/>
      <p:bold r:id="rId28"/>
    </p:embeddedFont>
    <p:embeddedFont>
      <p:font typeface="DM Sans Italics" pitchFamily="2" charset="0"/>
      <p:regular r:id="rId29"/>
      <p:italic r:id="rId30"/>
    </p:embeddedFont>
    <p:embeddedFont>
      <p:font typeface="Playfair Display" pitchFamily="2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ступление" id="{030B0169-ADE7-6849-86D7-0328936D0DE7}">
          <p14:sldIdLst>
            <p14:sldId id="256"/>
          </p14:sldIdLst>
        </p14:section>
        <p14:section name="Теоретическая справка (БЯ)" id="{0C718E8F-3E14-4A4A-A9B9-351AF742DBB0}">
          <p14:sldIdLst>
            <p14:sldId id="257"/>
            <p14:sldId id="258"/>
          </p14:sldIdLst>
        </p14:section>
        <p14:section name="Гипотезы (СГ)" id="{A8BD1C26-3578-2849-9FE7-F83907263A08}">
          <p14:sldIdLst>
            <p14:sldId id="259"/>
          </p14:sldIdLst>
        </p14:section>
        <p14:section name="Информация о корпусе (СГ)" id="{4F02253E-7293-4140-912B-3BBA11D90998}">
          <p14:sldIdLst>
            <p14:sldId id="260"/>
          </p14:sldIdLst>
        </p14:section>
        <p14:section name="Результаты проекта" id="{252EC4DA-9C61-9943-877D-F7FDE6D2351C}">
          <p14:sldIdLst>
            <p14:sldId id="261"/>
            <p14:sldId id="262"/>
            <p14:sldId id="264"/>
            <p14:sldId id="265"/>
            <p14:sldId id="266"/>
            <p14:sldId id="267"/>
            <p14:sldId id="270"/>
          </p14:sldIdLst>
        </p14:section>
        <p14:section name="Выводы (НШ)" id="{86AAB89E-D2AB-4E53-82E4-21592E1F1B8B}">
          <p14:sldIdLst>
            <p14:sldId id="269"/>
          </p14:sldIdLst>
        </p14:section>
        <p14:section name="Источники (НШ)" id="{98C624AF-9323-41AB-BBD9-C74B6A88DA53}">
          <p14:sldIdLst>
            <p14:sldId id="268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A23"/>
    <a:srgbClr val="0466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6341" autoAdjust="0"/>
  </p:normalViewPr>
  <p:slideViewPr>
    <p:cSldViewPr>
      <p:cViewPr>
        <p:scale>
          <a:sx n="78" d="100"/>
          <a:sy n="78" d="100"/>
        </p:scale>
        <p:origin x="88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A04C12-C417-AB44-8D00-DB29482E039B}" type="datetimeFigureOut">
              <a:rPr lang="ru-RU" smtClean="0"/>
              <a:t>23.12.2022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3D779D-1F50-164E-8036-0FB80F371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6303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D779D-1F50-164E-8036-0FB80F37103A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1419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D779D-1F50-164E-8036-0FB80F37103A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866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D779D-1F50-164E-8036-0FB80F37103A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838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D779D-1F50-164E-8036-0FB80F37103A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6898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D779D-1F50-164E-8036-0FB80F37103A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9285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D779D-1F50-164E-8036-0FB80F37103A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9430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D779D-1F50-164E-8036-0FB80F37103A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4116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837695" y="2437152"/>
            <a:ext cx="21973415" cy="1622037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5000234" y="-3511667"/>
            <a:ext cx="9080733" cy="908073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050673" y="3277440"/>
            <a:ext cx="13680701" cy="4557887"/>
            <a:chOff x="0" y="533400"/>
            <a:chExt cx="18240935" cy="6077183"/>
          </a:xfrm>
        </p:grpSpPr>
        <p:sp>
          <p:nvSpPr>
            <p:cNvPr id="5" name="TextBox 5"/>
            <p:cNvSpPr txBox="1"/>
            <p:nvPr/>
          </p:nvSpPr>
          <p:spPr>
            <a:xfrm>
              <a:off x="1634571" y="5413674"/>
              <a:ext cx="14552430" cy="11969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65"/>
                </a:lnSpc>
              </a:pPr>
              <a:r>
                <a:rPr lang="en-US" sz="2475" dirty="0" err="1">
                  <a:solidFill>
                    <a:srgbClr val="1B2129"/>
                  </a:solidFill>
                  <a:latin typeface="DM Sans"/>
                </a:rPr>
                <a:t>Корпусное</a:t>
              </a:r>
              <a:r>
                <a:rPr lang="en-US" sz="2475" dirty="0">
                  <a:solidFill>
                    <a:srgbClr val="1B2129"/>
                  </a:solidFill>
                  <a:latin typeface="DM Sans"/>
                </a:rPr>
                <a:t> </a:t>
              </a:r>
              <a:r>
                <a:rPr lang="en-US" sz="2475" dirty="0" err="1">
                  <a:solidFill>
                    <a:srgbClr val="1B2129"/>
                  </a:solidFill>
                  <a:latin typeface="DM Sans"/>
                </a:rPr>
                <a:t>исследование</a:t>
              </a:r>
              <a:r>
                <a:rPr lang="en-US" sz="2475" dirty="0">
                  <a:solidFill>
                    <a:srgbClr val="1B2129"/>
                  </a:solidFill>
                  <a:latin typeface="DM Sans"/>
                </a:rPr>
                <a:t> - </a:t>
              </a:r>
              <a:r>
                <a:rPr lang="en-US" sz="2475" dirty="0" err="1">
                  <a:solidFill>
                    <a:srgbClr val="1B2129"/>
                  </a:solidFill>
                  <a:latin typeface="DM Sans"/>
                </a:rPr>
                <a:t>Корпусне</a:t>
              </a:r>
              <a:r>
                <a:rPr lang="en-US" sz="2475" dirty="0">
                  <a:solidFill>
                    <a:srgbClr val="1B2129"/>
                  </a:solidFill>
                  <a:latin typeface="DM Sans"/>
                </a:rPr>
                <a:t> </a:t>
              </a:r>
              <a:r>
                <a:rPr lang="en-US" sz="2475" dirty="0" err="1">
                  <a:solidFill>
                    <a:srgbClr val="1B2129"/>
                  </a:solidFill>
                  <a:latin typeface="DM Sans"/>
                </a:rPr>
                <a:t>дослідження</a:t>
              </a:r>
              <a:endParaRPr lang="ru-RU" sz="2475" dirty="0">
                <a:solidFill>
                  <a:srgbClr val="1B2129"/>
                </a:solidFill>
                <a:latin typeface="DM Sans"/>
              </a:endParaRPr>
            </a:p>
            <a:p>
              <a:pPr algn="ctr">
                <a:lnSpc>
                  <a:spcPts val="3465"/>
                </a:lnSpc>
              </a:pPr>
              <a:r>
                <a:rPr lang="ru-RU" sz="2475" dirty="0">
                  <a:solidFill>
                    <a:srgbClr val="1B2129"/>
                  </a:solidFill>
                  <a:latin typeface="DM Sans"/>
                </a:rPr>
                <a:t>Авторы проекта: Софья </a:t>
              </a:r>
              <a:r>
                <a:rPr lang="ru-RU" sz="2475" dirty="0" err="1">
                  <a:solidFill>
                    <a:srgbClr val="1B2129"/>
                  </a:solidFill>
                  <a:latin typeface="DM Sans"/>
                </a:rPr>
                <a:t>Главатских</a:t>
              </a:r>
              <a:r>
                <a:rPr lang="ru-RU" sz="2475" dirty="0">
                  <a:solidFill>
                    <a:srgbClr val="1B2129"/>
                  </a:solidFill>
                  <a:latin typeface="DM Sans"/>
                </a:rPr>
                <a:t>, Анастасия Шаврина, Борис М. Якубсон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33400"/>
              <a:ext cx="18240935" cy="3403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50"/>
                </a:lnSpc>
              </a:pPr>
              <a:r>
                <a:rPr lang="en-US" sz="8375" dirty="0" err="1">
                  <a:solidFill>
                    <a:srgbClr val="1B2129"/>
                  </a:solidFill>
                  <a:latin typeface="Playfair Display"/>
                </a:rPr>
                <a:t>Будущее</a:t>
              </a:r>
              <a:r>
                <a:rPr lang="en-US" sz="8375" dirty="0">
                  <a:solidFill>
                    <a:srgbClr val="1B2129"/>
                  </a:solidFill>
                  <a:latin typeface="Playfair Display"/>
                </a:rPr>
                <a:t> </a:t>
              </a:r>
              <a:r>
                <a:rPr lang="en-US" sz="8375" dirty="0" err="1">
                  <a:solidFill>
                    <a:srgbClr val="1B2129"/>
                  </a:solidFill>
                  <a:latin typeface="Playfair Display"/>
                </a:rPr>
                <a:t>время</a:t>
              </a:r>
              <a:r>
                <a:rPr lang="en-US" sz="8375" dirty="0">
                  <a:solidFill>
                    <a:srgbClr val="1B2129"/>
                  </a:solidFill>
                  <a:latin typeface="Playfair Display"/>
                </a:rPr>
                <a:t> в </a:t>
              </a:r>
              <a:r>
                <a:rPr lang="en-US" sz="8375" dirty="0" err="1">
                  <a:solidFill>
                    <a:srgbClr val="1B2129"/>
                  </a:solidFill>
                  <a:latin typeface="Playfair Display"/>
                </a:rPr>
                <a:t>украинском</a:t>
              </a:r>
              <a:r>
                <a:rPr lang="en-US" sz="8375" dirty="0">
                  <a:solidFill>
                    <a:srgbClr val="1B2129"/>
                  </a:solidFill>
                  <a:latin typeface="Playfair Display"/>
                </a:rPr>
                <a:t> </a:t>
              </a:r>
              <a:r>
                <a:rPr lang="en-US" sz="8375" dirty="0" err="1">
                  <a:solidFill>
                    <a:srgbClr val="1B2129"/>
                  </a:solidFill>
                  <a:latin typeface="Playfair Display"/>
                </a:rPr>
                <a:t>языке</a:t>
              </a:r>
              <a:endParaRPr lang="en-US" sz="8375" dirty="0">
                <a:solidFill>
                  <a:srgbClr val="1B2129"/>
                </a:solidFill>
                <a:latin typeface="Playfair Display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428">
        <p159:morph option="byObject"/>
      </p:transition>
    </mc:Choice>
    <mc:Fallback>
      <p:transition spd="slow" advTm="428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43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4953000" y="-7048500"/>
            <a:ext cx="12344400" cy="1234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5532158">
            <a:off x="9456147" y="6319248"/>
            <a:ext cx="9823467" cy="98234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573E90-C016-6118-FBBD-9B54B6B4C87A}"/>
              </a:ext>
            </a:extLst>
          </p:cNvPr>
          <p:cNvSpPr txBox="1"/>
          <p:nvPr/>
        </p:nvSpPr>
        <p:spPr>
          <a:xfrm>
            <a:off x="4263344" y="527662"/>
            <a:ext cx="9989911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ru-RU" sz="5199" dirty="0">
                <a:solidFill>
                  <a:srgbClr val="545454"/>
                </a:solidFill>
                <a:latin typeface="Canva Sans"/>
              </a:rPr>
              <a:t>Дистрибуция форм</a:t>
            </a:r>
            <a:r>
              <a:rPr lang="en-US" sz="5199" dirty="0">
                <a:solidFill>
                  <a:srgbClr val="545454"/>
                </a:solidFill>
                <a:latin typeface="Canva Sans"/>
              </a:rPr>
              <a:t> (</a:t>
            </a:r>
            <a:r>
              <a:rPr lang="ru-RU" sz="5199" dirty="0">
                <a:solidFill>
                  <a:srgbClr val="545454"/>
                </a:solidFill>
                <a:latin typeface="Canva Sans"/>
              </a:rPr>
              <a:t>стиль текста)</a:t>
            </a:r>
          </a:p>
        </p:txBody>
      </p:sp>
      <p:sp>
        <p:nvSpPr>
          <p:cNvPr id="10" name="AutoShape 2" descr="data:image/png;base64,iVBORw0KGgoAAAANSUhEUgAABFwAAAFgCAYAAACG+W24AAAAAXNSR0IArs4c6QAAIABJREFUeF7snQeUFMXahj9yDiKIKIoCioC4oqhgRhTFhKIimMM1ImYM16xcBROKgChcc0DMEROI/oKCiSBJEVCJkhSQHP7zlDYOw+xuT09vue19+xwOsNtVXf1UdU9/z3xVXWLDhg0bTJsIiIAIiIAIiIAIiIAIiIAIiIAIiIAIiEBsBEpIuMTGUhWJgAiIgAiIgAiIgAiIgAiIgAiIgAiIgCMg4aKBIAIiIAIiIAIiIAIiIAIiIAIiIAIiIAIxE5BwiRmoqhMBERABERABERABERABERABERABERABCReNAREQAREQAREQAREQAREQAREQAREQARGImYCES8xAVZ0IiIAIiIAIiIAIiIAIiIAIiIAIiIAISLhoDIiACIiACIiACIiACIiACIiACIiACIhAzAQkXGIGqupEQAREQAREQAREQAREQAREQAREQAREQMJFY0AEREAEREAEREAEREAEREAEREAEREAEYiYg4RIzUFUnAiIgAiIgAiIgAiIgAiIgAiIgAiIgAhIuGgMiIAIiIAIiIAIiIAIiIAIiIAIiIAIiEDMBCZeYgao6ERABERABERABERABERABERABERABEZBw0RgQAREQAREQAREQAREQAREQAREQAREQgZgJSLjEDFTViYAIiIAIiIAIiIAIiIAIiIAIiIAIiICEi8aACIiACIiACIiACIiACIiACIiACIiACMRMQMIlZqCqTgREQAREQAREQAREQAREQAREQAREQAQSIVxWrFhhU6dOdb3VuHFjK126dJH13IwZM6xcuXK2Zs0aq1WrllWoUCHysRYvXmxr16519eS3bdiwwdatW1ek55R67FWrVtm0adOsdu3aVqNGjY2/4ufff/+9bbXVVu5PLtv69evtl19+sa233npjNT/++KOVLVvWca1Zs6ZVrFjR2G/lypWOcYkSJTbuO3/+fINLru3I5RzClKWNc+fOdef166+/uvOqVq2aK8qYnTNnjsGVMZvrNnv2bMeE+rbbbjvHjbGazTUxadIkx3TLLbfc2JzVq1fbzz//bA0aNMi1iYkqv3TpUtd3O+20U6LarcaKgAiIgAiIgAiIgAiIgAgkh0AihAsi4L777rNddtnFzj//fPvtt9/sq6++ssMOO8zJkTi3m2++2XbccUcXjJ100knWsGHDyNV/8MEHLhA/8cQTNxEKqRV++eWXNnToULviiitc4F6UG2LnggsucMzOOOMM22effdzhFixYYJw3xz/yyCOtbdu2mzUDeRCG+fTp0508evvtt+28886zb7/91po1a2b/+c9/rG7duk7EHHvssa4v7733XpsyZYpVqlTJunfvblWqVHHHfe6555yooo1/x8Z50ieXXnqplS9fPt8mIECefvppJzGGDRvmzmv//fe3t956y55//nnHc4cddrBbbrkl59N49NFHnWRBRnXr1s0WLVpkr7zyin3zzTf2wAMPbCJRMh1s3Lhx1rNnT+vdu/cm+zLO+XmvXr1ybmNxqmD58uU2cOBAJ/iuuuoq17QxY8ZYv3797Pjjj7d9993X7rrrLndttmjRojg1XW0RAREQAREQAREQAREQARH4hxBIhHCZPHmyvfzyy3bDDTc47F988YW9+eabduaZZ7pgt2TJkk5sEAATIG+xxRZWqlQplw2wcOFC93P+X7169QIDaOq+/fbbbeedd3bZCQTQVatWtcqVK2/MdEFOkMVAdgZBLxv7IA0I8sgYQGzwh3ZSDxKDjeOT2ZG60e6ZM2da06ZNXTCNrCA7gmAdAUGWDG0nG4W/kU0cm334P9kKZcqUccE4+5IpQns4Dt/ic+7ICzaC7scee8zuvvvujeVo57vvvmvIoeuvv96VY38YUpY6qY/APpU59QUZF/APsiYQSEiIefPmOSZHHHGEHXfccU6uILL4OT8jqwWJduONN7o/yDOCXzbaSBuQa5wXnDlGcF6ce8CaNvBzfgZ7+obj/v777+5nnB+8OJ9ly5a5ADzoB37P+fF7eMMY/p999pkTRoy3wjKc/vvf/7rsEPi1b9/eHRuOnBNSibFDG+k32kn9jEuOzbnxu2DjHGk/baTvYbBkyRL3MyQU+5OdhByjXfz+wgsvtB49erjsmvw2zvuOO+5wfPfaay+3G2ODuhFgSJjHH3/ccaCdsGNMwYO/YUgfwJf/cyzaGmycC+OY/Rg/8OW8uFb4GUw4B9pBm4PrhzIwoc64N84BiTRixAgbMGCAy+jq06ePvf/++3bOOec4mTp27FgnAhEztEObCIiACIiACIiACIiACIiACMRJIJJwGT/rNxs149c427Gxrno1KtjBO9e0MqX+CujShUv//v3t008/tSZNmthBBx3kgrsPP/zQBW4Ekqeddpr7HYEUGRYEiNTRpUsXl21BoEXwGGxIivr167tsBORDnTp1XACJBHnkkUdc4HzCCSe44JwA7ZJLLnGB3Pjx4zcKmYsuusi1Yfjw4S5Ypi277rqrvf7667bNNts4mcK36gR6qZksTPN49dVXXZBO9kkwjYbAl+MSEBOonnzyya7tBPhIC9qMTDr99NNt7733duf6008/ueCWIB9Z8eKLL7rzRkIRcHIspvYceuihToJwngTdBKITJ060Vq1aWb169dx50R6kBsE4x0C2BMwPOOAANw2F7BQCb+rheGw//PCDy/D4/PPPXR+QLUMGARkgnBvn1ahRI9fOm266yZo3b26jR4928oypV2TBPPXUUxszXJ588knXZs6JQJ0+hDECDskDG4Jl2oGQoC2097333nP7cd60lb7gXDk++5D1QCbLO++849pNPWQ+tGzZ0kaNGuXKk0mCIIEb/Ze6Maby8vIcE9rMOOP/iBd+xtiBH32+xx57WN++fa1z585OzsCCNiExaA/nxzQhzgdWTBXq1KmTEz9wv/zyy524Y8ySkXLUUUe58RVWuCDLXnvtNbvtttvcKSBCuIb4G3FD3zNO6bsnnnhio0hDgh1yyCGOI9cFfQZjsrGC6WLIIfqC82ec0RennnqqjRw50j755BMnuhirXbt2dcKPa4RrZdasWY7xWWed5foo2Kifayt1o2/pP8YHbQymUgX7cEy4pU5LQ7iQzUKfw4njkBHE1ESEH9chG+MAIdqmTZsiuZ+pUhEQAREQAREQAREQAREQgf9dApGEy8OfTLPb3p5SJNQOb7yV9emUZ1XK/7VOS7pwYWoAAeK//vUvF6QSpBG0BkEc0zr23HNPu+6661yWwvbbb2+XXXaZC+p33313++ijj1yZ1I2fE9QRQBLgBVkxX3/9tQvUqOuNN94wpsyQ+cI0Do5PkElGx8UXX2wTJkxwggM5Q3BKoEuwztQYAj2+XacdBKHBRhCKGCGzhkAVWUQWwv333+8yDChLEI9MIfAmcEe8sA/BK0E70olsEb65J4BGklx99dUu8IfL2Wef7bIOCID5w/Qd2keGDFkNgwcPdu1jCg3t53zJmiBoJRuG80TuBMwRH5RBABx++OGurkAUfffdd25fpAIZFUgqhBCZDgFX/ibL49prr3Uig/PhvDku5/DSSy+5IJk+ITOGoJgyBNC0HUGALCGIJuPjhRdecMIH0YV4QrgQtBOYkwHCvs8++6ybQkKbOU+m/HD+iA/+fPzxx04i8Dsyk2g/fUUQjzxin9Rt2223tdatW7t20jbOj/ruuece9/927dq5NXGQafQlUgJJg9ShHYzR3XbbzQk1BBOCBXGDDKQvyJZhzCF8yJZB2jEmg2wc2hJWuDB+EDbBFC36kbGIVENQ0seIPLJoEEDIPRgjo2AAf36GaEPS0M4gUwtRhYTkekOuIThoI20+5ZRTXLu5PhAalEdgMq4Qmpzjfvvt57gFG5KKcZC60QeU5Trm2kfupG5wZRxmEi4IL64Nxhi8Gf+wD4QL/cM1dO655xbJ/UyVioAIiIAIiIAIiIAIiIAI/O8SiCRc1hP4/TUTIlZ6LJ1aquRfC6hSebpwIbOCoIxvzREMBP9IC7IKCPAJqPjWnKkpBHtsBFQEgGRxEKQH02yCxhNspy7yGvwcMUDwSMBJME2QStBJ8B8skEqAidQgiETkEDyzMS2F9iBSyExgigPZAWRY5CdcyPpgkVWCYIJVRARiZciQIW5aCMLlmGOOcdkvwdQqRBFBe7A4L9kPBNcEpgShZM6wUQd1EYCmbrAkc4CMDgQTPNOFSxAIwxzJxPHICjr44IM36394sMgrUiI1CE7d8ZlnnnESg/O75pprnOyiXjJYgjVcEFNkuATnRb2ILYJ6pmEh0JATtJdynPeDDz7oAnmmNtEfSCo4IG7I3kCoHX300U4wIMjoR9bpYTwgEgIGCBgyMRAetBMRkbohdzItNItcYezR50y1gT1iibbAmX8jXBhTyEKylZAQjB+yXMgm4ZxoM1OwOFfEEr9L38IKF6QC/UBWExsZTUgyjkk/scbMww8/7MYnGUdkQMGX/SjDGi+0MdMixogmMppgi8yirYwLzjFYk4d+Qwoi0xBsZIiR/cTUqPTxQf/QL6kb+5B9xvWGOIJZ6sY9gGmAmYQL2SyIL+QR1y7nFGSaUQfZTDCnX7SJgAiIgAiIgAiIgAiIgAiIQJwEIgmXOBsQpq504UIWBUE2wT9BFgEh0wKYVkAgTzDJVAgCuyCbg4CKABNRQXYD37IHG3UgDg488MCM8oA6CYAJmgk8+ZadAJOAkcwRgmIWoiVrIF24EBxyXLJdqOff//63azMCAyFBvakZLoFwQe4gZjIJF6Z6ELCScUNwTvYAYoIsGYJS2sO0JWRTfsKFLBTaRj2pwoVglywRAmbOFzlD1gfyIGDOuSJFAuFCEE3wj2hIXdujoL6lXrIjkC1k4SCiyApBUJCNQn30Ff9G/jBtBHlF35K5EwgXRBHtQsRkI1yYUkM5zp/sCFgiVmgHQT3ZMWQRIRGY1sMYTN2QNEiV9I2+JIhn3JGVxDQeRAb9Qf+wIQaDjIpMwoUFcsnmYHwjDXMVLoxL+ihoL9OLyKS58sorXVYYfBFQjCH6j6lPjINBgwY5rmS4MAYQFYyJYG0hxhYyjH6hHGOZMYfYZAzdeeedTmIx1hEp9B3XHsKUrBL6GsGTKkoYu+kL+FI32VKISBYzpv9TN8QkWVj5CZdATjJdjHNJFS70O33AAs/aREAEREAEREAEREAEREAERCBOAokULgRIfCOPXGCaAEE3ATgZEQTGTPUgy4SsBn7ON/NMCyHAzJSRURhQZAkCgqCOaROIAoQLgTnShIwXMmCYPpQuXAjWCSqZikTASLsIgAk6CWYRJmGEC2toELCT4UJQynQjzo1AlDVCyKxADgQBMFNXmD5BsBqsrxIsjovsYFoJMgPpgHAh64dpSMEUE0QS2T1MeUL+IAwC5kz14XwC4UIQTTnEQNg3LRGcE+TDjw2JgwSiPwnqES4w5XxpB33I9BvkFRkLiAKyeNKFC9OpmPJVWIYLC6kyJsgSInuE/mD9GgQQ/6Z8+no7hY0Tfs/YRJqRccG4gBHBPDKAMcP0J2REcN6ZhAvSgr5mqg3tzFW4kLVEFgqCkA2ZhAhCGjFmgil69DWZS0gS2sWaNB06dHCShGlZ7E8fME2LbCnGFuM5WHCX9jI2GW+Me6QOr10OppUhXJjeFEzzYnySgZQpsywM64L2CdZwIcOF6UTBhlBLFS6IWDJ6kJjaREAEREAEREAEREAEREAERCBOAokULkxjIJhlmg7BIZkNBJFM/+Dbd/4gDJAAwVtoyHbhm3ymrmS7EfCTIYDMCF5DjXQhKCXA5HgE7ezH9AmOzcbvaCcigUVfyVog6GR6Cvuy9gQBL4KBoJOMCLJEOEbwxqLg7TqcC4IJAYFgYToK5dmf8+dYCCCyCShDdgxtJNBHzrBRBz/jd7QBNkzV4N+BrGE/2ky2R7D4LxkEBNepzKkXucJ5UQ99Qpvym0KUzpz1SOg/zpM6aBNBMvUEb62h3ZwXnPkdWS4BZzImOE840v7g2LQxeGsRdcEoeJ0yZTkuY4VxwznDHGbsx7ok9DH/hxX/Dpuxk3p+tJdzox/p82C9E6azcD5MbQk4IZYYH8Ebgegf/iCYgjdhcZ6Z3uQTdkoR54JgIcMF+RdM+aKNHJdzZBxQH0KFvocn/U7bYYzgCsYgsojzYKNt1EM5+pFy/AzmjEf6hjqoi/6AOazpPzhxnnG/2p12cY5wZQynvtqbKVTBW5OQfrfeequTWqnrKmV7f9D+IiACIiACIiACIiACIiACIpCJQCKECxkNTE8gYCYDgcAuzMb0AQI8AlgCQTI1wgqBMPX73odpPQSHfGtPBoW25BAg+CdLijViUt/KE/UMmFZHNgoZPoic4LXc+dVHhgqZTQg7yYU/ZCiL/bLeDxkv2kRABERABERABERABERABEQgbgKJEC58wx68JYZv4slkCbNRhm/f+Yad6TxRshXCHMfXPnxrzzmRIcC39NqSQwDpR5YIr8SOYyMLh2wNNhbXTX3TT371M3WI7JRgEeI42pHUOsgqoz9YT0ebCIiACIiACIiACIiACIiACBQFgUQIl6I4cdUpAiIgAiIgAiIgAiIgAiIgAiIgAiIgAkVFQMKlqMiqXhEQAREQAREQAREQAREQAREQAREQgf9ZAhIu/7NdrxMXAREQAREQAREQAREQAREQAREQAREoKgISLkVFVvWKgAiIgAiIgAiIgAiIgAiIgAiIgAj8zxJIhHDhlcBjx451nbTXXntlfEVuXD04adIkq1ChgnsVLguMhn0jUqbj89pbXrVLPYVtvJ6YV0PzquX0jVcZ87algl6fyz4sosorj3fbbTebOXOmOw8WB2VhUN5ms2jRIvdq6TALhXL+vIo4faFhXqVbr14997rdYOPYvOaX/fN7CxSvCf76669dkSZNmrhFXlm0dJdddikMjfffw5o3Y7FAM28Doo2w5Dx52xALF7MQcxwL4MKTMcaiusEryzk+b6Sir3xsvO554sSJrl85Lucd9W1ewQLXvA4701hOPR+OxSvFeWV0fhtvE6JtvJUreL15VCZci1wHqf02btw49xpxFiHmGLzemmuItrdo0cLxYCwEr1NngeKi2rh+6XtepU1fBK+Xj3I8Xo/OuXCtFbZxX4ANr+jOtNEmFiovaNFxOLEoM2/L4t8w5trh72nTprl+pv8aNGiQ8f7NvQDG6dcUrxbnuitojBR2fkn8/eTJk13/85mgTQREQAREQAREQAREILkEEiFcePjktdB77LGHnX/++UYwMWLECDv++OOtfPnysdK/+uqrXVDAg/6pp56aU1D99ttvu0CDevILYAl2CUw+//xzdz4cd6eddnJBYLARJF5//fX23//+dxPRkXriBDu85ha5c+GFF9rjjz/u3l4zatQo69evn33wwQeOGQHsww8/XCAzguZOnTpZ9+7dbf78+UYbjznmGFfmkksucX2A1Ak22vzggw9aly5d3Ku7M20IIMoefPDBdtxxx7l2vPjii3b77bdHDu5j7fiUyghAe/ToYbxW/LrrrrM77rjDBZKMQQJ0Ase2bdta586dc24CzJo1a+akQu/evY2xfv/99zsBULduXbvpppvcG6kQWm+++aaTMnG/EhzJyOvWL730Uickzj333MhSk8D5kUcecX2dXwAPNMYlgo5xe+yxx7pxD4fUDfFx8cUXu+uBNqWOuWA/rhvG0mGHHZbvOCJghysShbFPnyIjeHPZeeedZ3vuuaeTAjfffLOTK3CGyaBBg+zHH390/cG4RsDw94cffmgXXHBBzn2fXsErr7ziBCmv8D7nnHNcu6Ju7733nr366qvWv3//fKvg2kYgwhnJw9hizKWLvssuu8zdw/bee++MdSGWuVYQBLvvvrtr/7333us4M35HjhxpiEXEzeWXX76ZOOMeydjndff77LPPJsd44YUXnHDhfvRP2ri/cM3fdttt7j7NGOZecMghh9iZZ55pH3/8sbtG+Fmq3P4nMdC5iIAIiIAIiIAIiMD/AoHECJeXX37ZbrjhBtcnyIN3333XBWoNGzZ0374SKPLa5C222MIFaARXBC9TpkyxdevWuf/Xr1+/0G/JkRYEtASARx99tJFdw7erBNxsEyZMcN8+cyyCMkQKQRjfRBLA8C0twoLgAskwffp0F6gRNNDW9Ffy0kZECoEjvyOoOfHEEzfJrKHOYcOGufbQLtpEkEKWCOdK5stDDz3k2kLQQtA0YMCAjcLlnnvucW0nw4SfEwyRpUHmBnUTMHFOBPV8y86/kUUEPy+99JI7JjKIrAUECdwJAhABBK2UI6Di23T+zXnzN1kttI/z4mc33nijPfHEE64tiItAuMCSgJigj33pJ86R4yIeAvkAVxjDmrYQsH/zzTeOAwFL7dq1HQuORfBHP8KEtiGN2I/gprBvjWFy3333ueCQoJExQTBMgHT66ae78YBMoO/4Q1v49p/2ct7wTN0Yk7SVc4MZUoKNem699VYX6FI3Af/rr7/uXmVOwI04Q1wgGpGMPXv2dNKBLADkBHIAZoz/1LEFSziRlQOPdJGRfmOjPcgWAmvYIZMCIQE/zoesBc5z6tSprm7OiX7ivBhL7EfwHoghxiEb1w1tY7/UDWnBuVIGSXjGGWds0k76/7HHHnMyErlBfwZZKByDa4/+fe655xz3Qw891LWPcshKxjFijJ9x7X322Wf22muvufoYkwTwzZs3t3//+98bhQvBLdlGnA9yDTmDcEFeIjzhzHX47LPPOhEU9CdMuMcgKrgeOFfGI8eCG9lQtKOw13FTN+fy5Zdfun7neIwXXgPPOSNGuLYZa5w/dTOGuP8wZilLnzMmGBtcw9QDNyRy+rhHLA4ePNjde7gGW7Vq5cRKquylzxAmsIYjY5NsGO5v9Cv3gTfeeMOGDh3q5BX9jXzlngNb/sCFcfXMM884WZueqfT++++7+/S//vUv137OJcgqGj16tBsf9Ffq/Zyxx/nQbvqIcw+ug9T6+T3XFmW5Fsju4++gDOfKPSFgynlyTgg4zhduRbEhXLh3IbIRtzDg3sz/ES70GeOPPtl///2LogmqUwREQAREQAREQAREwAOBaMLlhw/MJrxYNM3bOs9sj3PMSlfYWD8BZKpweeqpp9w3gEwvQlAQjPBgTnBCIIKwQHLwUEvgwxSJ4cOHu28LkQIENsiA1I1vZglm+VaRoIGHfh7EH330UfdgT6BNsEGdV155pQveCOLZl6CxW7duTgS99dZbLijioZ2HdaQCgR0BBw/zBJapU4Moy/kwZYqgjLZ26NBhk+kEBBMck0CPb3w/+eQTJ0sImGg3WSMEhAQ2++67r5MuSAaCVILpAw88cBPhgvggKEIkID540L/rrrtcG6mbwOe0005zgoTzITjhoR8Bg9hBXBDw8HPOh4AIkUIZBNPAgQNd8AxD2kRwCrv8hAvfxhOAE8DR3hNOOMEF8Hw7Tx8QzPLzOnXqOK7Ih7PPPtv9rmPHjk5YENQSWPEzjglPvnXn/wTuCDckFdKGb91h+tFHH7ngMXUj4OEYjCcyDBhnnDvihX0Jmhk7J510kjsm45Jxxb8ZK/Q5bUVKELjDgT4lgDzyyCOdzEIcUjdt5zjIG/Zv2bKlyw4gs4KxQHspQ8AN81tuucWdD7yPOuooe+edd1zAyTgg0wsmHIfzZb8gCCdwQxRSd+pGcHvQQQe580Vgcs0Q6PF/hAP9xdhH0NFu/iA4grHHeCAgZEzQfq4F2obYY+zBhKlyiCv6NnVDBpBxRTn4IExSsxu4LhiTCJTDDz/cnSf1knVF8Ex/8G/GHcfgOuAP1yC/5xw4H+QRgTPjmj9cF+zHNQFvZALjCtb8PBBImYQLQTnijWuafuF6pl+++OILJwoQL4hJrnf6kPGI3OGY7dq1c+fBmGNcpG70FRwRW7Sda4X7GueCVCEgRyAhfpAa3MvoT+4zSB3EHPc5rmOkI+MFcURbOU/q457DOaVuSDWkF/cAxnZeXp4bk+lChCwM7km0+/nnn3ecaCdjjr7leqcOsjP2228/dw9gXP3f//2fux/BtCDhwj2VcgcccIBrB5k5SCD4jh8/3l1/3NMZD1x7HJfjI3OolzHAuKOf+UzgfhhsiDZED33CWOP6ps84D/hxjXDNUgahyb2E49Em5BPtCjY+Z2DPvSN1Qz5SL33EfSx149zpy3RxQ/3ci9i4h3Iv5tjcuxAujDUkDP18xRVXFM1nrWoVAREQAREQAREQAREocgLRhMvI+8zev7poGtfoWLMOT5uV+2tKTbpw4SEU4XHRRRe5B1QehMlw4VtSAmQe8pEnBKgEiwQhBCUIAQJdgly+oU3dCCIJCgnsCPZ5eOdvAhoCWIQGsoPAhsCiT58+LiOAB+Mnn3zSZSQQ7BLc8G0sD9o8nBN8I2v4xpRAjUyC1ICGAAJxwcM1mSO0i+CBYDXYCCq6du3qgnuCB77JJbDjG1KOwTQogn3KkQXDsVPPI1h7IchwIX2fYIV2wZLz4v98g87x4URAj5QhYEFwIBUIVDhnzo9glqCFwOeUU05xcgRRQz9Qhm/W2a699lpXN+3JJFyQHwSRBMYEfASkBIJMOyIo57gERUgD2kvQT2BJYEVgxFQTBAZBM+OBfQiSyFDhm3/+TxsJfgkKqZ9v9TknAmVkTupGgMq33rQXbvyeoBfGtJPgmCAVaQefXr162cknn+xEDGON/kWgIHzYh+wM6qJ/OCd+xhiln+DGMYLxxr8RALQPjvQD4xDu7M/xCEo5d8YAATr9xxjlGkH6BUHjWWed5c6X6WQEpNSHjEzdCMK5HhiPnGfqGh30FcdCBNCv1ItEYF+4EwhzjvQfU274Ge0iqCVji+sBDowR5BGyIXWjvXBFArVv336j4Az24bwZp5w7DMmgQMzBGzlCEMrvGf8cE1ZcS/yMY5FpgmQL5CZShnPkumVMEuwyPjJdJ/lluFAX7eXRh16MAAAgAElEQVR+QDvgRXkEA2xpC9lHCEMCaBjQDoQq45NrijGXngFFlgpjn/o4bzb+zfWN4EIscVzuW0g1+oNxjfQkAw1xgNjjuqCfEBKMMYQLY4Z7FmIENtwLg41MGK4NxhD70H+0M/XeE1zDXPPcHz799FOX5cY1yrXJPQ0xRH8ihRmXQfuDa4j/FyRcuKdQlmuba52xxzXF2ORaoE5kBFP7GGvIPDggorjfchxYww5uqdNMGfvcj8gk47rm99zvkOWtW7d27YIr9yvkHnKJzxOmqFE/4y/YkEFkH3HvSN2Qewgmfo4oSt2CttNHqRvChXsGghNRhyQLpFAgXLiumZ7HvUybCIiACIiACIiACIhAMglEEy6ezzVduCBWCCaQEDxcE9AQqBJ0IDiYgsEDLhLg6aefdgEtgTkBLkEF60akCxeCF/6kb+zHwzpBXN++fV2wwTeZPAin7o8A4ecEfcF6A6lruPCtKEEagQVBTfoWTNMIApbU36cLFyQTQSoBNd8GI4MIAhEuwVormbooEC7IC/4QqBDgkJlAlgSBBjKJIJvgkACNAIJsA0QCW+oaLvQBbUB0pAoXjkOAx0Y5gmMkUCbhwn5kwMCELAE2AhECGAI5fk8wSP0EIgSnfKNOIMu30kxRIBAjkKRtfCtN+xEN9Ds8kAKcI8cguCLg4nwRBunChayH9IWS4UI7qJ/jcs4wZyoFASFjjnYRvCL2gmCZb7sJSgnUCPTZh5+RRRCIqtT+5jh33323E0bIAIJnNoJrxi2ZJHDhG3MEHoKH8yILhaANzowvjkkwyfkx5gg6kXoIwdQtmG6UaXFWBAeZGXx7T0DOdCckAn0RrCnB3wTLjBMyOMh8SF3DhX5kfDJ+kFXpG9KDIDe/xXA5X/gwvhCSZPQ88MADG4ULvydrhWuHscFY5vcE4+kBLsdmvHMdFraIdUHCBQnCtcaxCfARoEOGDHHBMsE/2TpkY9AO+oNxyf2JgJprij6hvakb/UfmXfqitEgBAnPuJxwDvtzjuJchiAOZxM85Lhlw9AVb6hounDdZFFxnyOj0jeOwT36LNCOoAuHC/YBxiaxBiiDUyGThnozwy28rSLgwNsi+YbxQL/db2CHqgjVc+B1im7EMJyQrbJF2nBNyMNPG2GN6E8dnTDBe6TNkBn3Cxn0BYYeQ4Rhco9wf068L7hX0H/eO1I3rgOwsjsX4SN0QNki49EV/6VfaQ+YLnyVcW9SNjAuEC9cSLBBp2kRABERABERABERABJJJIJHCheCSb34JgHn4JvAkQ4JvRPl2nW/WESQ8yBOA8kBMUM435XyTzAM1D+rBRmBOwMTv0jcCEb7FJbDjG3O+YSUARQCQ9cBDM0EcQTrfKqcLFyQMARJCiKwcAnUCQ76l51vbTIKFNvBQz7fhZFzwIJ+a4RKHcEE8EBQiEGgfUzSYksU3vPALhAuZDAgqZAkb4iFYNDcO4YIMoR+ZokHQTr8Ea7dkK1xghFRLFS4EpowVzpVv6BkrTM2gX8g2QXKkboisTAKALAMCNAJXFlVFSJC1QuYIv2MMESQG66UQeKUKF4I+MiHgyPkR1NPWdOGC0KMOBB7nj6hBODCeGXNkbiGFkFq0H3YEkwT1/BvBgcjgPJgexz4EqcgTxlPqRiYD0io16yH4PcEeUoHzo49Y+4Kxj+Dhm3+uC/ZBXqQLF2QXbWY8wYiyjCfazLEyyZDguGQjEOgyLlOFC+MV4QkP+pEAnbrZH5GE6CJYZx+EC0E0WU1cKwTu2WwFCRfEAhkHZI4QgBMoB5ISucvPCN75PUE4WXP8HEkGA8YN2TapG+IWyZbpXoDQ49y5r9APsOF65V7GOOCckVbInnThQln6ArnAuKL/kJqMhdRpN+lsOAf6KlibqqiFCws2cz7IBzI+EDpt2rRx9+Qgc497O/dO+h0GjHWyuBj73EuDTDLkJn0OM0QUAoP/wwiZyXRLBBN/EBtIMzJTGJeIfe4V/Izxg6BKnf7JvYLriXtH6sb9guuNnyO6UjdEM/2UPqUuEC5kQ3GNcY0g1VKFC58z9Gn6VLBsxrL2FQEREAEREAEREAER+HsJJFK48IBMYMW37XyzycMz37zycMzPWA+Cb2T5tpKf8zCNNCAgJkMg240AhfUDeMgnmCegRcLwzS4P/0gCsgqYVpAuXPgGmMCFjAbaxYM566IQuCEI0tP3g7bxbSfyg/MkuOXYwZQijsn0IzItkDjIkmwzXAhAeNgnMKYupl8hghASSCyCw2AhXh74kTAIEaaVENwgBRAusOH/QYYLmRdMfwib4UIgSJo+EiR4Gw/f9hNgISz4Rjo9wwWpRkBOX6ZmuKQLF86DqTj0HZlQwfQPmGW70V9wQLrQ/8g8BB3BKYEwPyOIChaHTRcu/I4AkOyWYB2PdOFCoBdMBSEwps1IOcYZwoW6kT2Mc84b5ogegkzKIgD5Rp3AmnOlPAEcYyPbjfPhm3fGNJKDeglI+XfAEnFC3zNOGBvwQMIwhoKpMYxvrg0CWLJkuF7Tpxelti3IIqIMx0JCIFMYm2RQcGzagkQgGEVekQHAzxgPjCWEC2KILAXWUCko6ysTl4KEC9c6Y5bgm2l1cEaiEHTDmp8RqBN4E0Aje5EijEOkYrYb2TCcD6IAJvQ3dTMOuF4QFEx/4R6HLED0sLEP9w6yKxAS3Leoh2sTrtwb89s4R+49tJmpYggXJBuii/spYzk1w4VpRsGUtvzqLCjDhfHC/YRxwfWEKIJpwA6ZTtYQ/cx1xXXAPZD7HqIJ4ce1zhjgXoaUZBojIgfJyFpBjEPuzfwcZtRF9iLjFCHH+KUdnCfMOGfaQ8ZcUWww5HMhqJ92pAsX7lNcT/S7NhEQAREQAREQAREQgWQSSKRwATUPqEgMHrwJQsgIIRDlwTp4BXOwLgUBBIuc8s00GQ9RtmBNl9Sy1B8s0En2S6aNcgRiBEepr/fMVF96+dR9wuxf2HmlTikKGAasggA59f+p/ybAov3BmiNh2xq0O/0tRenHJ3BFrNCHwdSiws4n0zmkvn47OHbQBwTFBGv5vaK7sOPRRoJXOAT9jZggIEI8MO0njo1xRVYT0yhS1xOibkQZP2Occ2zaE2So8PNgTRL2ZToGopHgLq4NlrSB48AhE0v2IbilbUyXSZ8qU1BbUsdh+pgPrnmyyRAxwbGDhYODN4lF7d+gXQUJl2DMMVYZp4wDhC99wfFT2xT0HZkVZDkUlFVSGJP0c0KycU0yDSaQfJl4sQ/8U/sq23tJfveh1OurMOYFCRckGVPGEKbBPTJYCBrGqXXDOngjVOr9KXgLGffZ9PsCYxG5ks4gqCv4DEk/T+op7LyiXleF9QHXDll5CFqyX7SJgAiIgAiIgAiIgAgkk0AihAvfrPJtLYEl3x7nlxWS3gVkJPBQzcM23yaSLVFUD9DFufv5RpdvvMmaQWiQmu97Qzox/YJvk8msYfHZf8KW+nrr4jC2yPxgGglSAtFIBlP6dIZ/AveiOgeCf64VRCrTwMigIRuE7AnWhmKqS2Eb9xuyExCclEOcMX2F9XD+Fzcy88gQY2oP6xGlv3aa7CWylcgAS31T1f8iq+CcyXQjW5BMzWwE9P8yM527CIiACIiACIiACBRHAokQLqTvBwtNZvONOVOPgswXAv3iEBD/HYOADAACSL7pRbgEmQA+28K30sHbWTh+6toIPtsR97HIICC7gSlXxWEj8yF4Iw+BfqYFcYtDO4trGwj+yV5BlCB44Um2AfcgsifyW1g29XzIXmBc8CYfMnFSF4QuruddlO0iW4trhOlgjMdMGU/cpxFV3N+1mVsPJux4Ey8REAEREAEREAEREIHiSyARwqX44lPLREAEREAEREAEREAEREAEREAEREAERGBzAhIuGhUiIAIiIAIiIAIiIAIiIAIiIAIiIAIiEDMBCZeYgao6ERABERABERABERABERABERABERABEZBw0RgQAREQAREQAREQAREQAREQAREQAREQgZgJSLjEDFTViYAIiIAIiIAIiIAIiIAIiIAIiIAIiICEi8aACIiACIiACIiACIiACIiACIiACIiACMRMQMIlZqCqTgREQAREQAREQAREQAREQAREQAREQAQkXDQGREAEREAEREAEREAEREAEREAEREAERCBmAhIuMQNVdSIgAiIgAiIgAiIgAiIgAiIgAiIgAiIg4aIxIAIiIAIiIAIiIAIiIAIiIAIiIAIiIAIxE5BwiRmoqhMBERABERABERABERABERABERABERABCReNAREQAREQAREQAREQAREQAREQAREQARGImYCES8xAVZ0IiIAIiIAIiIAIiIAIiIAIiIAIiIAISLhoDIiACIiACIiACIiACIiACIiACIiACIhAzAQkXGIGqupEQAREQAREQAREQAREQAREQAREQAREQMJFY0AEREAEREAEREAEREAEREAEREAEREAEYiYg4RIzUFUnAiIgAiIgAiIgAiIgAiIgAiIgAiIgAhIuGgMiIAIiIAIiIAIiIAIiIAIiIAIiIAIiEDMBCZeYgao6ERABERABERABERABERABERABERABEZBw0RgQAREQAREQAREQAREQAREQAREQAREQgZgJSLjEDFTViYAIiIAIiIAIiIAIiIAIiIAIiIAIiICEi8aACIiACIiACIiACIiACIiACIiACIiACMRMQMIlZqCqTgREQAREQAREQAREQAREQAREQAREQAQkXDQGREAEREAEREAEREAEREAEREAEREAERCBmAhIuMQNVdSIgAiIgAiIgAiIgAiIgAiIgAiIgAiIg4aIxIAIiIAIiIAIiIAIiIAIiIAIiIAIiIAIxE5BwiRmoqhMBERABERABERABERABERABERABERABCReNAREQAREQAREQAREQAREQAREQAREQARGImYCES8xAVZ0IiIAIiIAIiIAIiIAIiIAIiIAIiIAISLhoDIiACIiACIiACIiACIiACIiACIiACIhAzAQkXGIGqupEQAREQAREQAREQAREQAREQAREQAREQMJFY0AEREAEREAEREAEREAEREAEREAEREAEYiYg4RIzUFUnAiIgAiIgAiIgAiIgAiIgAiIgAiIgAhIuGgMiIAIiIAIiIAIiIAIiIAIiIAIiIAIiEDMBCZeYgao6ERABERABERABERABERABERABERABEZBw0RgQAREQAREQAREQAREQAREQAREQAREQgZgJSLjEDFTViYAIiIAIiIAIiIAIiIAIiIAIiIAIiICEi8aACIiACIiACIiACIiACIiACIiACIiACMRMQMIlZqCqTgREQAREQAREQAREQAREQAREQAREQAQkXDQGREAEREAEREAEREAEREAEREAEREAERCBmAhIuMQNVdSIgAiIgAiIgAiIgAiIgAiIgAiIgAiIg4aIxIAIiIAIiIAIiIAIiIAIiIAIiIAIiIAIxE5BwiRmoqhMBERABERABERABERABERABERABERABCReNAREQAREQAREQAREQAREQAREQAREQARGImYCES8xAVZ0IiIAIiIAIiIAIiIAIiIAIiIAIiIAISLhoDIiACIiACIiACIiACIiACIiACIiACIhAzAQkXGIGqupEQAREQAREQAREQAREQAREQAREQAREQMJFY0AEREAEREAEREAEREAEREAEREAEREAEYiYg4RIzUFUnAiIgAiIgAiIgAiIgAiIgAiIgAiIgAhIuGgMiIAIiIAIiIAIiIAIiIAIiIAIiIAIiEDMBCZeYgao6ERABERABERABERABERABERABERABEZBw0RgQAREQAREQAREQAREQAREQAREQAREQgZgJSLjEDFTViYAIiIAIiIAIiIAIiIAIiIAIiIAIiICEi8aACIiACIiACIiACIiACIiACIiACIiACMRMQMIlZqCqTgREQAREQAREQAREQAREQAREQAREQAQkXDQGREAEREAEREAEREAEREAEREAEREAERCBmAhIuMQNVdSIgAiIgAiIgAiIgAiIgAiIgAiIgAiIg4aIxIAIiIAIiIAIiIAIiIAIiIAIiIAIiIAIxE5BwiRmoqhMBERABERABERABERABERABERABERABCReNAREQAREQAREQAREQAREQAREQAREQARGImYCES8xAi2t1a9eutRIlSlipUqWKaxMztmv9+vVG28uWLZu4dtP20qVLJ67dSeQN5NWrV1uZMmXcOE/KtmHDBje+aXfStpUrV1r58uWT1mzHu2TJku5PkjbGd9Lug/Bds2aNY520z56kfmbSbrYkfvasW7cucfdC2sx9PGm8aTP3lHLlyiXpNuhYM8bhnbTPeu6FSbyHJ/nZKmnjhItx1apVbpwkaXzT7qR+Zvq6AUq4+CL9Nx+HC5iLN2k3ey5gbvYVK1b8mwlmd3jazR8eZpJ00+ThkUC6UqVK2Z1wMdj7999/d+MkSbyRclybiIsktZvu/vXXX61atWqJazfjG8GVNAGwbNkyq1y5cjG40rJrwooVK1xwlDSpyHWJKEpauxnf3EuSFkjz2cNnfYUKFbIbYH/z3gTR3MeTxps2L1++PHH3lKR+ZtJu7oVJfbbiukzSlxSIOe6FXJdJaje3s6VLl7pxkrR2w5vnqqR9Zvr6CJFw8UX6bz6OhIvfDpBw8cubo0m4+GUu4eKXt4SLX94SLn55S7j45S3h4p+3hIs/5hIu/lgHR5JwKZi5hIv/Mfm3HFHCxS92CRe/vCVc/POWcPHLXMLFL28JF7+8JVz88pZw8c9bwsUfcwkXf6wlXMKxlnAJxynxe0m4+O1CCRe/vCVc/POWcPHLXMLFL28JF7+8JVz88pZw8c9bwsUfcwkXf6wlXMKxlnAJxynxe0m4+O1CCRe/vCVc/POWcPHLXMLFL28JF7+8JVz88pZw8c9bwsUfcwkXf6wlXMKxlnAJxynxe0m4+O1CCRe/vCVc/POWcPHLXMLFL28JF7+8JVz88pZw8c9bwsUfcwkXf6wlXMKxlnAJxynxe0m4+O1CCRe/vCVc/POWcPHLXMLFL28JF7+8JVz88pZw8c9bwsUfcwkXf6wlXMKxlnAJxynxe0m4+O1CCRe/vCVc/POWcPHLXMLFL28JF7+8JVz88pZw8c9bwsUfcwkXf6wlXMKxlnAJxynxeyVVuIz96Vfbrlop26JqFStRIjndIOHiv6/0Wmi/zCVc/PKWcPHLW8LFL28JF7+8JVz885Zw8cdcwsUfawmXcKwlXMJxSvxeSRUuJz0yyuYuW23PndPCttuiQmL6QcLFf1dJuPhlLuHil7eEi1/eEi5+eUu4+OUt4eKft4SLP+YSLv5YS7iEYy3hEo5T4vdKqnBp/p9hVq50KXv8jD2scZ0qiekHCRf/XSXh4pe5hItf3hIufnlLuPjlLeHil7eEi3/eEi7+mEu4+GMt4RKOtYRLOE6J3yupwqXp7UOtbOmS9nCnPGtZv0Zi+kHCxX9XSbj4ZS7h4pe3hItf3hIufnlLuPjlLeHin7eEiz/mEi7+WEu4hGMt4RKOU+L3SqJwmbl4hbV5cIRVLFvK+nXazVrV3zIx/SDh4r+rJFz8Mpdw8ctbwsUvbwkXv7wlXPzylnDxz1vCxR9zCRd/rCVcwrGWcMnAafbs2UbAXLduXfvxxx/thx9+sAYNGtgOO+xgJZK0cmvKuSVRuEyd/7sd2WekEy59Ts6z/RtKuIS7rKPvxUPvypUrrVKlStEr+ZtKSrj4BS/h4pe3hItf3hIufnlLuPjlLeHin7eEiz/mEi7+WEu4hGMt4ZKBU8+ePa1Ro0bWpk0bu+qqq2zp0qW2/fbb2y233GIVK1YMR7aY7ZVE4TJq+iI79fGvrFTJEtbzuKZ23O51ihnV/JujDBf/XSXh4pe5hItf3hIufnlLuPjlLeHil7eEi3/eEi7+mEu4+GMt4RKOtYRLBk7nnHOOdenSxZYsWWL333+/9e/f3/3hZ1tvvXU4ssVsryQKl3cnzLOLB421UiVK2H+ObWIdW2xbzKhKuBSnDpFw8dsbEi5+eUu4+OUt4eKXt4SLX94SLv55S7j4Yy7h4o+1hEs41hIuGThdeOGFdvzxx9vYsWNt5syZds8999jdd99t7dq1sxYtWoQjW8z2SqJwefWb2XbFy99amZISLr6Gk6YU+SL9x3F46OXaLF++fOKmK0q4+B0rEi5+eUu4+OUt4eKXt4SLf94SLv6YS7j4Yy3hEo61hEsGTk8//bQNHTrUeMC9+uqrbauttnLC5eabb7ZtttkmHNlitlcShUufj6ZZzw++t5IlzG45ahc7Z996xYxq/s3RlCL/XaUMF7/MJVz88pZw8ctbwsUvbwkXv7wlXPzzlnDxx1zCxR9rCZdwrCVcMnAicGOhXL51btiwoS1YsMC+++4722effaxMmTLhyBazvZIsXNauW29XH7aTXXVow2JGVcKlOHWIhIvf3pBw8ctbwsUvbwkXv7wlXPzylnDxz1vCxR9zCRd/rCVcwrGWcPmTExkJPNDyoZ/fVr16dStVqlQ4ssVsryQKl0sHj7PBX81yJK8+tKGTLknZlOHiv6ckXPwyl3Dxy1vCxS9vCRe/vCVc/PKWcPHPW8LFH3MJF3+sJVzCsZZw+ZPT9OnT7dFHH7VFixa5jJZy5cpZlSpV3G+5SfKmon79+lmdOsl5U07qEEiycCldsoR1bd3ArjlsJ0vKW7klXMLdgOLcS8IlTpqF1yXhUjijOPeQcImTZuF1SbgUzijOPSRc4qRZeF0SLoUzinMPeEu4xEm04LokXPyxlnAJx1rC5U9O3Ahnz55tBMqs13LYYYdZ8+bN3W9ZOHfQoEF21113Wc2aNcORLWZ7JU24LF251rq+MM6m/kLW0Xo7sFEtu/XoXaxCmWRkGEm4+L8AJFz8Mpdw8ctbwsUvbwkXv7wlXPzylnDxz1vCxR9zCRd/rCVcwrGWcMnAqVOnTta1a1fbb7/93G95PXTPnj2tQ4cOtueee4YjW8z2SppwWbhstV3ywlj7feVaW7F6rTXZtpr9p30Tq1yudDEjm7k5Ei7+u0nCxS9zCRe/vCVc/PKWcPHLW8LFL28JF/+8JVz8MZdw8cdawiUcawmXDJyuueYa22KLLaxjx45WoUIFmzx5sj355JN27bXXWpMmTcKRLWZ7JU24zF2y0i4ZNM69EnrB0pUSLp7Gk14L7Qn0n4fRa6H98uZoK1eudIufJ209LgkXv2NFwsUvbwkXv7wlXPzzlnDxx1zCxR9rCZdwrCVcMnCaMmWKDRw40ObNm2cVK1a05cuX2x577GEXXHCBEzBJ3JImXKbMW2pdBo21AxvUsK9//NVqVatg93TY1apXTMZbopTh4v8qUYaLX+bKcPHLW8LFL28JF7+8JVz88pZw8c9bwsUfcwkXf6wlXMKxlnDJwOmNN96wSpUq2XbbbefWdGEB3dq1a1vlypXDUS2GeyVNuEyYjXAZY4fsvKXN+3WF/bJ8nfXptJvVrlq+GNLdvEkSLv67ScLFL3MJF7+8JVz88pZw8ctbwsUvbwkX/7wlXPwxl3Dxx1rCJRxrCZcMnLp162atWrVya7b8U7akCZeRPyyyC58fYz3aN7b3v51rPy9ZbX0759nWEi5FOiQ1pahI8W5WuaYU+eXN0TSlyC9zgozSpUu7aVxJ2iRc/PaWhItf3hIu/nlLuPhjLuHij7WESzjWEi4ZOD377LM2Z84cO+uss6xs2bIb9yDDpWTJkvmS5QIvEfK9xWRAsG/6OgJr1qxxx4h7fYGkCZdPpy60i54fY/d1aGrvjJtjP/62yvp13t3qVFOGS7hLO9peEi7RuEUtJeESlVz0chIu0dlFKSnhEoVa9DKMb54tyMxN0ibh4re3JFz885Zw8cdcwsUfawmXcKwlXDJw4rXQo0ePtoYNG24iXC699NJ8Xwu9ePFie+edd+zEE090Dzo89Lzyyis2d+5cdwS+4WvTpo01bdrUvv76axs6dKhxQ2jdurXttddeburSW2+9ZawfU758eTvmmGOsfv364XoxxF5JEy5DJsyzC58bYx90bWWvfT3T3p600J44c0/bsWbFEGf79++iKUX++0BTivwy15Qiv7w1pcgvb2W4+OUt4eKXt4SLf94SLv6YS7j4Yy3hEo61hEsGTmPGjLGlS5du9psWLVpkXDT3iSeesCFDhlitWrWsR48ebq2X4FXSlNlhhx1cxgprwrAI73nnnWennXaa+1nfvn3dAr1Tp0613r1720033eRkD/+/7bbbwvViiL2SJlxeHzvHLnhujI3990H2+jczbeDns+25c/ayhltVCnG2f/8uEi7++0DCxS9zCRe/vCVc/PKWcPHLW8LFL28JF/+8JVz8MZdw8cdawiUcawmXDJy4UBEu/OEhgDcTVa9ePd856Oz3888/W79+/TYRLvfee6+1bdvWdtllF6tatarLlhkxYoQTLPxBuHTq1MkJmGnTprksl4suushmzJhht99+uw0YMCC2qUVJEi7wf2b0z3bHO1NsxFX726tf/+yEy7PntLCdtkrGwsVJFi48FCRxgWiEC9dqQdP+wt0W/e2lKUX+WHOk4CGM9UTIOkzShnBhMfew01aLy7lxP+GzLnV6bnFpW0HtkHDx20t8ZjKlOmlvgqTNPCeSmZykjTbzBs4qVaokqdkWfGaSSZ60z3p4J/HZis8evixOGm/u4UkbJ1yMxJR81ieJN+1mZgef9Ulbr83XDVDCJQPpH374wZ566imbPn26G/B8kLZr186OOuqofB/Sf/nlFydJggwXblAPPfSQG4A85Ddq1MhNExo2bJh99NFH9uCDD7ojX3HFFbbvvvva7NmzXQYMC/UuXLjQbrzxRuvevbsTPXyg57rlt2ZMrvUWRfn1GzZY7+E/2tvfzrOXzm1u7038xe4e9qM9e9bu1ighGS48FPAnaUEdbUiF2xEAACAASURBVGasJC04YhyuXr3a3eiTFJByb4B3Ej+guLclLchgnMCb+3rSHmYY30m8LotqXbKi+OxJrTNJn5n/hHbz2YMESNq9kDZzH0/aZz1t5p6StLV+kvqZSbu5FybxHp7kZyuuyyQ9E3IvRxQxTpLW7rDPVkl8bozjeUPCJQPFm2++2QUSCBb+njRpkr399ttOqNSpUycj93ThwsPDvHnz3MM937w//PDDLptl/vz59uGHH7rpQ2yXX365HXDAATZz5sxNhMsNN9xgd911lxMufKDnugXSJgkPM2vXb7DuQ76zz6cttkHnNLdxMxfbaU9/a29euLfl1a2aKwov5emz4OExSTfN4NujpH3LSKfyTTrXa9J4Bw9hSWo3vJOaccHDDA9hcS9MXtQ3FsZ3Eq9LeMM6aQEp1yXXZNLaTXBEu5PwWZ96zfB5yfNS0gQAbSaYThpvPuuR5mQuJGmj3Un8zEz6s1XSMkUCoch1mbQvV8iE4rM+ac+EfPbAurDPzMJ+n6T7UTZtlXDJQKtz584u82Tvvfd2v2Xws5DuIYccYgceeGAo4ZK+E7KmZcuWVq1aNTf16LHHHnMPoccff7xddtllRlYNx+nataubXnTHHXe4feK64JI0pWjNuvXWZdBYW7tugz14UlMb99NCO+GxsTbkkn2t+XbVshnff9u+SZ5SxEMY6YxJ27SGi98e0xoufnlrDRe/vDWlyC9vreHil7fWcPHPW2u4+GOuNVz8sQ6OpClFBTOXcMnAh6wTpgAde+yx7hvzyZMn25NPPmlXX3217bzzzpuVYIHb77//3l544QX3KmlEDQb+6aeftmbNmrmslk8//dR4y1HdunXtyiuvdPIFE0i2S69evezHH3+0Bx54wE499VSXUcPD3lVXXRXbFZMk4bJ63Xo7/5lvrEypknb/CU02Cpe3Lm5pLeptERuToqxIwqUo6WauW8LFL3MJF7+8JVz88pZw8ctbwsUvbwkX/7wlXPwxl3Dxx1rCJRxrCZcMnD777DMnWEhFY0ExXu286667WpcuXTKmu/JWIaYEcYEjUXj9M/Pv3n33XeN10aSGUb5Jkybu98iZL774wmWv7LHHHk7u8LDx+eefu3VjkDz77bdfvtOXwnXtpnslSbisXLPejnv4c9ujXnW78YiGNnHmYjv96fHW4/im1j4v85SuKEyKsoyES1HSlXDxT3fzI0q4+O0FCRe/vCVc/PKWcPHLW8LFP28JF3/MJVz8sZZwCcdawiUDJz74WX+FNw/xkMtitttuu23W0yy44Kkr0wKNfNixpc8tZH9ETNxzDpMlXNbZEb1HWtumte3KQ3a0KbMX23mDJtolB9e3M1puH25k/817Sbj47wBluPhlLuHil7eEi1/eEi5+eUu4+OUt4eKft4SLP+YSLv5YS7iEYy3hkoHTO++84wQLf8hOIeMkaQsspp9WkoTL8tXrrMVdH9nlbRraWfvUtUmzFkm4hLuec96Lh16t4ZIzxtAV6LXQoVHFtiPjm+zFpN3TJVxiGwKhKpJwCYUptp0kXGJDGaoiCZdQmGLbCd4SLrHhLLQiCZdCEcW+g9ZwKRiphEsGPkwnmjhxoltHpUaNGtagQQOX5cLaLEl9nVWShMvvq9dZg5vet94dd7MOebVt8qzFduHgSXZ6y+3tggN2iP0mURQVKsOlKKgWXKcyXPwyV4aLX94SLn55S7j45S3h4pe3hIt/3hIu/phLuPhjHRxJwkXCJetRxwc/wcScOXNs+PDhNmzYMDc1qH///rGuq5J1w3IokCTh8vPiFbb/vZ844XJU01o245ff7MrXv7e8bavaHcc2yYGCv6ISLv5YB0eScPHLXMLFL28JF7+8JVz88pZw8ctbwsU/bwkXf8wlXPyxlnAJx1oZLhk4LViwwF5//XX74IMP3BourVu3tmOOOcYaNmwY+9oq4bop972SJFyGf7fALhk01vqcnGf7N6huP81fYt3e+N7q16xo95zQLHcYHmqQcPEAOe0QEi5+mUu4+OUt4eKXt4SLX94SLn55S7j45y3h4o+5hIs/1hIu4VhLuGTgdMMNN9j48eNt//33txNOOMG22WYbt5ZLkrckCZd3xs+161+f6IRLqx2rSbh4HHhaw8UjbDPTGi5+eXM0reHilzlBRunSpd26OUnaJFz89paEi1/eEi7+eUu4+GMu4eKPtYRLONYSLhk48WpmhMvUqVNt6dKlVrVqVdtpp53c656TKl6SJFx6DZ1qL3092/p2yrNd61SyuYuX2U1Dptm6dRvsqbP3DDey/+a9lOHivwOU4eKXuTJc/PJWhotf3hIufnlLuPjlLeHin7eEiz/mEi7+WEu4hGMt4ZIPJ26MY8eOtaFDh9qoUaOMi/eRRx5x2S5J3JIkXHq8N8XenfCL9eucZzvXqmiLli63/3wwwybPXWbvXbpvIvBLuPjvJgkXv8wlXPzylnDxy1vCxS9vCRe/vCVc/POWcPHHXMLFH2sJl3CsJVwycHrggQfcYrlcsDVr1nRruBx44IHuTUUlSpQIR7aY7ZUk4XLG41/ZwuWrrV+nPNu2WlkJF49jSVOKPMLWlCK/sP88mqYU+cWuKUV+eTO+eU4pV66c3wPneDQJlxwBZllcwiVLYDnurtdC5wgwy+ISLlkCi2F3vaWoYIgSLhn4vPrqq24aUbNmzWyrrbaKYRj+/VUkSbgc//AoK1mqhPXvnGdbVChlvy5bYT2G/mhfzlhsw6864O+HGaIFynAJASnmXZThEjPQQqpThotf3spw8ctbGS5+eUu4+OUt4eKftzJc/DGXcPHHOjiShIuEi/9RVwyPmCThsk/Pj23nrSpZ/1N2t3KlWORylT306Sx79NMZNr1722JId/MmSbj47yYJF7/MJVz88pZw8ctbwsUvbwkXv7wlXPzzlnDxx1zCxR9rCZdwrJXhEo5T4vdKknCpc90QO6ZZHXv01N0NcbF69WrrN2KW3fvhVJvbs10i+kLCxX83Sbj4ZS7h4pe3hItf3hIufnlLuPjlLeHin7eEiz/mEi7+WEu4hGMt4ZLCiQs0qWu0FNbdSREuq9eut+1veM9ObL6N9emUJ+FSWMfG/Hut4RIz0EKq02uh/fLmaFrDxS9zreHil7fWcPHLe82aNcZ9PGlr5ki4+B0nWsPFL28JF7+8g2erUqVKWZkyZfwfPAFHlHD5s5Pmz59vEyZMsFatWtmsWbPcYrms4/JP2ZIiXL6ft8wO6vWpXda6gV17+E4bhcszX/1i3YdMsdHXHWRbVy1f7LtFGS7+u0gZLn6ZK8PFL29luPjlrQwXv7yV4eKXt4SLf97KcPHHXMLFH2tluIRjLeHyJ6dx48bZoEGD7LrrrrOHHnrI2rVrZ3vssUc4ignYKynCZcLsJdb2oZF2VZuGduWhDTcKl7cmLrYb3phoz5/bwlrU26LYE5dw8d9FEi5+mUu4+OUt4eKXt4SLX94SLn55S7j45y3h4o+5hIs/1hIu4VhLuPzJafbs2Xbvvfda06ZNbeTIkbbffvtZ48aNN6HYvHlzK1+++GdXZOr6pAiXwV/OtKtemWC9TmhmJ+65jVfhssHMRk5daDUrl7VGW1cJdwXls5eES074IhWWcImELXIhCZfI6CIVlHCJhC1yIQmXyOgiFZRwiYQtciEJl8joIhXUlKJI2CIXknCJjC5yQb2lqGB0Ei5/8uHDfsSIEfbhhx8a2S6ZphSR/ZLU10QnSbhc/coEe7hznh3VbOuNwuXdKb/ada9NtMdOb277N9wy8g2hoIJTf/nd9r/vE2ufV8ceOWX3nI4h4ZITvkiFJVwiYYtcSMIlMrpIBSVcImGLXEjCJTK6SAUlXCJhi1xIwiUyukgFJVwiYYtcSMIlMrrIBSVcJFyyGjx86H/88cdWr149q1Wr1iZlK1eubCVLlsyqvuKyc1KEywNDf7Bew6bai+ftbXvvsMVG4fLFzOXWdfA463ZoQzu95fZFgpXpTG0eHCHhsnKlVapUqUgYF2WlEi5FSXfzuiVc/PKWcPHLW8LFL28JF7+8JVz889aUIn/MJVz8sQ6OJOEi4ZL1qOM1xMOHD3fZLjzkNmnSxE444QSrU6dO1nUVlwJJES43vzHJnhr9s71/6b6281aVNwqXsXNX2MWDxtn5+9eziw6sXyRY3584z8548ms7pFEt63/K7la1fOnIx1GGS2R0kQtKuERGF6mghEskbJELSbhERhepoIRLJGyRC0m4REYXqaCESyRskQspwyUyukgFJVwiYcupkISLhEvWA+jVV1+1J5980ho0aGBbbrmlTZw40WW73HHHHUaWSxK3pAiX616dYC98NcuGXb6/7Vizolfhwvoxl7443vZrsKX175xntaqUi9zVEi6R0UUuKOESGV2kghIukbBFLiThEhldpIISLpGwRS4k4RIZXaSCEi6RsEUuJOESGV2kghIukbDlVEjCRcIl6wF09tlnW/v27d2fEiVK2MyZM61nz552wQUX2K677pp1fcWhQFKEy3H9R9n4Wb/ZD3e0ddgQF2Qc/bB4jZ379Dd2dLOt7eajdikSpE9+9qNd+9pECRdNKSqS8ZWpUh7CuDZZjJt7TZI2CRe/vSXh4pe3hItf3hIufnlLuPjnrSlF/phLuPhjHRxJwkXCJetRd8YZZ1jnzp3dq6HZ5s+fbz169LBTTjnF9txzz6zrKw4Fki5cFq4qYac89qXtVLOSPXZm0byu+z/vTLGHPp4m4SLh4u2SlXDxhnrjgXgoKFOmjJUqVcr/wXM4ooRLDvAiFJVwiQAthyISLjnAi1BUwiUCtByKKMMlB3gRikq4RICWYxEJFwmXrIdQv379bNSoUXbooYda3bp17f3337cffvjBHn30UatevXrW9RWHAkkQLrN/W2mnP/6l1a5S3p47t4XDFmS4+BAurB/z6IgZ1njryta3U541qVM1ctdpSlFkdJELakpRZHSRCirDJRK2yIUkXCKji1RQwiUStsiFJFwio4tUUMIlErbIhSRcIqOLVFDCJRK2nApJuEi4ZD2AlixZ4tZwmTx5svEQUKNGDevQoYPLbkla2n9w8kkQLjMXr7AznvjKtqlWwZ45549MokC4/LampJ383y9s++r87g8ZE/d2zlNf2zsT5tkutStbv84SLnHzLer6JFyKmvCm9Uu4+OUt4eKXt4SLX94SLn55S7j4560pRf6YS7j4Yx0cScJFwiXSqOPDaOnSpW79kGrVqlnZsmUj1VNcCiVBuHw7e4md/+w3dlDDmnbX8U03ES6lypa3Y/p9ZktXrrXPrjmoSLCyfszn0xdJuGhKUZGMr0yVakqRN9QbD6QpRX6ZE2SULl3aTeNK0ibh4re3JFz88pZw8c9bwsUfcwkXf6wlXMKxLrGBUantH08gCcLlixmL7eJBY+2Mfbazrq0bbCJcKlasaO36jLSfFq2wCTe3ib2/fl+9zjoOGG1f/fSr7bBlRet7cp7tWS/69DFNKYq9iwqtUBkuhSKKdQdluMSKs9DKlOFSKKJYd5BwiRVnoZVJuBSKKNYdJFxixVloZZpSVCiiWHeQcIkVZ6jKlOFSMCYJl1DDKPk7JUG4fPL9Qrt08DjrdmgDO3Wf7b0Kl1m/rrTTn/jSJs5ZajUrl7U+J+fZwTvXjNzxEi6R0UUuKOESGV2kghIukbBFLiThEhldpIISLpGwRS4k4RIZXaSCEi6RsEUuJOESGV2kghIukbDlVEjCRcIlpwH0TymcBOHy6pg5du2rE+yZs/e0vXfYYjPhcsp/v7RvZv5qo6892KqULx1r1/z85/oxU+cvs2oVyki4VKoUK18flUm4+KD81zEkXPzylnDxy1vCxS9vCRe/vCVc/PPWlCJ/zCVc/LEOjiThIuESedSxfgsfSsFWrlw5LZobmWbhBV/8apZd//pEe+X8fWy3un+8IShYNJcpRde9OsFeGTPb3rlkX2tYK14hMG7mb3b+c2OsQulSNv/3VRIuEi6FD9gY9tAaLjFAzLIKreGSJbAcd9caLjkCzLI445vF/XleSdIm4eK3tyRc/POWcPHHXMLFH2sJl3CsNaUoA6fvv//eBgwYYDNmzLDUJW4eeOAB23bbbcORLWZ7JSHDpe/H06z7kCn2851HWOmSJbwKl2D9mEN2qmWDvp5pvTvuZu3z6kTuRU0piowuckFluERGF6mgMlwiYYtcSBkukdFFKqgMl0jYIheScImMLlJBCZdI2CIX0pSiyOgiFZRwiYQtp0LKcCkYn4RLBj5XXXWVVahQwQ488EArX778xj322msv9/MkbsVduLB084Mf/WB3v/+9ze5xxEbEqRku/35tor30zSx78+JW1qh25Vi7YfiUBXbZi+PsX/vVs/+8+50TLh33jC7XJFxi7Z5QlUm4hMIU204SLrGhDFWRhEsoTLHtJOESG8pQFUm4hMIU204SLrGhDFWRhEsoTLHtJOESG8rQFUm4SLiEHizBjuecc46dddZZTrj8U7biLlxWrV1v3d+ZYu98O9e++nfrjMKlz0c/WK9hP9jjZ+xhB+4UfUHbTH0arB/zyCl51vmxLyVcNKXIy6WvKUVeMG9yEE0p8stcU4r88taUIr+816xZ46aeJ20Kl4SL33Ei4eKXt4SLX94cTcJFwiXrUffYY4+5OdCnn366lS4d7+KsWTcmpgLFXbgsX73Obnlrko35+Tf74LL9MgqX50b/bDe+Ocn6dcqzI5rWjonMH9UM/mqW/fv1iTbg1N2dcLmnw6522t7bWYk/ZjZlvSnDJWtkORdQhkvOCLOqQBkuWeHKeWdluOSMMKsKlOGSFa6cd1aGS84Is6pAwiUrXDnvLOGSM8KsKpBwyQpXLDtLuBSMUVOKMvC57LLLbPLkyZv9ZuDAgbbddtvFMjB9V1LchctvK9ZYt5e/tflLV9urF+2zEU/qlKKiFC4PDZ9m/xkyxWZ0b2tH9B5pbZvWtm6H7WRlSkUzLhIuvke4mYSLX+YSLn55S7j45S3h4pe3hItf3hIu/nlr0Vx/zCVc/LEOjiThIuGS9aj78ssvjWAifdt3332Nt+UkcSvuwmXBslXWZdBY26Zaeet10m4ZhctrY2bb5S99a/ed0NROaB59fZVM/Sfh8gcVHnq5aVbSlCIvl7mmFHnBvMlBNKXIL3NNKfLLW1OK/PLWlCK/vJP6makMF7/jRMLFL2+OJuEi4ZL1qONCnTt3rstyWb58uW2//fbWqFEjK1u2bNZ1FZcCxV24zFuyys575hvbfbtqdvsxjTMKl69/+tXa9x9l1x62k13Sun5saFevW2893v3OXhs7x0Z2O1AZLhIusY2twipK6sMj56UMl8J6N97fK8MlXp6F1aYMl8IIxft7ZbjEy7Ow2pThUhiheH8v4RIvz8Jqk3ApjFD8v5dwkXDJelRNnDjRevToYUuWLHFlWcfliCOOsDPPPNPKlCmTdX3FoUBxFy4/LVphnQZ+YWe12t7OP2CHjMJl/KwldmTfz2IXLqnrx7zVpZWdPOALa7R1ZSd+ypUuGan7NKUoEracCmlKUU74si4s4ZI1spwKSLjkhC/rwhIuWSPLqYCES074si4s4ZI1spwKSLjkhC/rwhIuWSPLuYCEi4RL1oPo8ssvd1ktvK2oWrVqNnz4cHv00Uftnnvusbp162ZdX3EoUNyFy48Ll9tJA0bbxQfVd9Il2FLXcJkwe4kd0WekXX3oTnbZIQ1iw/r7qrV24xuTbMrcZfb6xfu4qU1r122wvp3yrELZUpGOI+ESCVtOhSRccsKXdWEJl6yR5VRAwiUnfFkXlnDJGllOBSRccsKXdWEJl6yR5VRAwiUnfFkXlnDJGlnOBSRcJFyyHkSnnnqqnXfeeXbwwQe7sgQWPXv2tGOPPdZatWqVdX3FoUBxFy7f/bLMTeV55NTd7bDGW2UULguWrbZm3YfaWS23t7uOaxob1mD9mJqVytkDHZtJuGhKUWxjq7CKNKWoMELx/15ruMTPtKAatYaLX95aw8Uvb63h4pd3Uj8zJVz8jhMJF7+8OZqEi4RL1qPummuusZo1a1rHjh3d3x9//LE9//zzduedd7rMl/w2bqglS246BYU1YEqVKmXlypXbpFh+D0X57Z/1SaQVKO7CZdLcpda616f22oX7WMsda2QULvxw62uHWMc9t7XeHf9aWDdXNqkL9t7dYVcJFwmXXIdU6PJJfXgMRDQZgCWivjs9NKV4d5RwiZdnYbVJuBRGKN7fS7jEy7Ow2iRcCiMU7++T+pkp4RLvOCisNgmXwgjF/3sJFwmXrEfV999/bzfddJP99ttvLpjgwu3QoYOdddZZ+a7hMnPmTLv33nute/fuVrlyZWNKySuvvGLPPPOM+3enTp3stNNOc0LmtddeswEDBrh6mbZ04okn2urVq53QGT16tHtDTLdu3WzvvffOuu35FSjuwuXt8fPsipfG2Qv/2suab1fdq3Bh/ZiTB462Ti3q2iUH17f7Ppxqb4+fa292aWVVy5eO1AeaUhQJW06FNKUoJ3xZF9aUoqyR5VRAU4pywpd1YU0pyhpZTgU0pSgnfFkX1pSirJHlVEDCJSd8WReWcMkaWc4FJFwkXCINokWLFtmkSZNs6dKl1qBBA6tfv77LVMm0vfTSSzZs2DAnU1hsF+Hyyy+/OIFywQUXWPXq1Z2I6dKli2211Vbu75tvvtktxnvllVdav379bMqUKfbyyy+7qUtIlyFDhlivXr0itT1ToeIuXAZ9OdPu/WCqPXXWntakTpV8hUv9m963w5ts5TJcypSKtqBtOp+fFi23jgO+sPP238GtH9Nr6FR7Y+xce+sSCZfYBqCHiiRcPEBOOYSEi1/eEi5+eUu4+OUt4eKXt4SLf95k+/GFatI2nq0qVKiwWQZ/cT4PCRf/vSPhIuESatQxUEaNGmWNGzc2MlwWLFiwWblDDz00482SB7PZs2fbfffdt1G4fPvtty7D5aqrrnJlkC977bWXkzaDBg2y/v37u5sXGS4nnXSSzZgxw93QyKKZNWuW3XLLLdanTx8rX758qPYXtlNxFy79hk+zF76aZf89fQ9ruNVfH0ipi+Zyju16j7TqlcpYn5PzbMvK8byme9qC3+2Yfp/bHcc0tvZ5dSRcNKWosMsptt8nNT0aABIusQ2DUBVJuITCFNtOEi6xoQxVkYRLKEyx7SThEhvKUBUpwyUUpth2knCJDWXoiiRcJFxCDRaCB95EdPTRR9sHH3xgU6dO3awcWSm1atXKWB8ZLbfffvtG4cK6LwicK664wk1DeuCBB1ymDA9xI0aM2Ji9cvXVV1uLFi1s7ty5tsMOO9hxxx1nZNfccMMNduutt7qMGG7UuW5MWWJ6VHF9rfVNb06y8bOXWp+OzazuFhU2nm76Q9jx/b+wiuVKWu+TmsUmXCbPW2aH9R5pL5zbwlruuIX1+2SGPTt6pr17SUurViHaa8BpN7KobNmyiVrjIqkPvQwYvj1CUCZpTRGuba5N1nhKUrvhTfYf2XxJajcPYfAmuzC/jMVc77VFVZ71vSpWrFhU1RdZvTyEwZs/SdoYJ3wpkrR2J1UUBZ+Z6evdFfcxw+c893E+65O0JVUA0G7WzUnasxXt5l6YxHs4nz08W6WvUVmcx3swToh5ktRumCYxo4h2h/3MTNqzV1zjvMQGnkC15UwgXbh89dVX9v7777spQzxAsL7Lrrvu6tZteeutt6xv377umEwvatu2rf30009Wu3Ztt1Dv/Pnz7cYbb3RlyHrhJp3rFkib4nrjuemt7+2HhSvsvuMaWZ1qfy0wDC/aHlygpzw+1sqVLWX3HtfItqwUTYaks5w4d5m1H/iNPX9GnrXYvqq9PXG+XfbyZBt9VUurUTHaMWg3f4or7/zGUzrvXMedz/I8sCfxRp7UdvPQW1wFbkHjjvsJkihJoojzSeo4od2wTtq9MKnjpLh/1v/TPnvE2+envLnnqtRnQr9Hj360pLY7+Ozh/p3Ez8wkthuJmzTRzzgJ+5nJF3X/i5uEy5+9TobLuHHjXAZKftu+++6bcUoRN9J58+bZHXfcYXfddZdVrVrVWES3d+/edumll7o1XMhWOfnkk423evBvMl4IDs8++2yXGcM0pvHjx7vMFv4eOHCgPfzww7Hd4Ir7lKLjHx5ltaqWtbuP39Wqp0iO9ClFXZ4fYzMWrbA+nfJsxy3j+bb3tTFz7IY3Jtrz57Sw3epWs9fHzrELnhtjE25uY1tWivatlRbN9X871RoufplrSpFf3ppS5Jd3UjNF9JYiv+NEbynyyzup03CTmlFE7yYx40JTivxelxxNU4oKZi7h8icfBMngwYNtyZIl+RLr2rWrbbnllpv9/vXXXzcyWli3pXnz5nbhhRdalSpV7JFHHrE5c+Y4U4mE4ees58JiuEwhwhYjY5hWtHDhQjcdqUaNGu7tSK1atXLZLnFtxV24tHvoM9uxZkXrcXzTTd4MlC5cur8z2YZ/v8D6dsqzRrX/Wlw3F07pC/ZKuKxM7MJupOsm6VuYpD48cr1JuORy18m+rIRL9sxyKSHhkgu97MsmdTqrhEv2fZ1LiaR+Zkq45NLr2ZeVcMmeWa4lJFwkXEKNoWC+X0E75zdnlLUjmLvGRrCHVCF7hQc2phrxb0RKsAAuP2dRXlLd+DlTjrg5ME+S9VtI00fsxJmuX9yFyy63fmgn7bGN3XJUYytdqsTGbvAhXHq8+529N/EXG3h6c2tQq5J9NGWBXfj8GHvyzD3dmi5RNmW4RKGWWxlluOTGL9vSEi7ZEsttfwmX3PhlW1rCJVtiue0v4ZIbv2xLa9HcbInltr+ES278si0t4ZItsdz3l3CRcAk1ipAmZKMQKOe3saht0hZGC86luAuXra8dYl0Prm83tGu0Cf504XLvB9/b29/OdRkuTepUDdW3he10/WsTbOKcpda3c57VrV7BzLLilgAAIABJREFURv6wyAmXezo0tcOb1C6seMbfhxEuk+cutfGzlljLHWvYdjX+Wig40gFjKsRDLzfNpL66UBkuMQ2EENVIuISAFOMuEi4xwgxRlYRLCEgx7iLhEiPMEFVJuISAFOMuEi4xwgxRlYRLCEgx7yLhIuESakjxWuYnnnjCTefJb7v++uvdW4OSuBVn4TL3t5XWosdwu/qwnezyQxoUKFzeGDvHbnlrsj3cOc9a1q8RS1dc+sJYm7tklfXuuJttXa28N+HS68Op1veT6db9mMbWaa+6sZxLrpVIuORKMLvySU2P5iwlXLLr61z3lnDJlWB25SVcsuOV694SLrkSzK68hEt2vHLdW8IlV4LZlZdwyY5XHHtLuEi4hBpHzMNFtvChn99Ws2bNRL4FhfMpzsLlq59+tZMGjLbbjmpsp7fcrkDh8t7EedbtlQnWv/Putm+DeIRL+36fO9HSs0NTq16hjDfhcumgcfbWhLl2x9GN7dR9Nj3vUIO2CHaScCkCqAVUKeHilzdH46GA6ZpJe6OVhIvfsSLh4pe3hItf3hIu/nmTSZ/U7GHemJqkN81JuPgd38GzFc9VcS6H4f8siu6IWjT3T7aswTJp0iSrV6+eW3eF9SDSt6ZNm2pKURGMxS9/XGwnD/zC7jimiZ2y96aZHulTilhrpdvL39rDp+xu+8UkXNo9NNJ2rFlp44K9U+YttS6DxtrBO9W0G4/cJdIZh5lSdPD9/2c/LV4h4RKJ8OaFtIZLTCBDVqMMl5CgYtpNwiUmkCGrkXAJCSqm3SRcYgIZshoJl5CgYtpNGS4xgQxZjYRLSFAx7qYMl4JhSrj8yYfslqefftoOO+wwe/PNN916LunbddddZ7Vq1YpxePqrqjhnuAz4dLr1/mia9eucZwc0rLkJlHThMm7mEuvw6Cjr3znPDm0cz/Suxrd9aMfuVsduP6axlStd0goSLus3bLA1azdYuTIlC+y8woTLyjXrrdU9H9vi5WvspnaN7Nz96vkbDAUcSRkufrtBGS5+eXM0Zbj4Zc63urypL2nfekm4+B0nEi5+eUu4+OetDBd/zCVc/LEOjiThIuESatTx4YN0Id2PB61Mi+dWq1YtUSl1qSf+TxEuC39fbU1vH2qPnLK7tc+rE6pvC9spfcHegoTLbyvW2OOf/WS2YYNd3qZhvlUXJlx+XLTcjur7mXE+l7VuYNcdvnNhzfTy+7iEy6o169xaOwftXNPaNY228HC2J6wMl2yJ5ba/Mlxy45dtaWW4ZEsst/0lXHLjl21pCZdsieW2v4RLbvyyLa0Ml2yJ5ba/hEtu/KKUlnCRcIkybtyCkNOnT9/4umcqycvL2/hq50iV/o2FirNwufSFcfbZ9EX2wr/2svo1K21CKT3DJW7h8svSVbb7fz6yK9s0cIv2sv20aLl1GTTOdqhR0R7qtNsm7Zm/dJVd+PxY+2LGYvvpzsMjC5fPpy2ys5762n5dsSbj25n+rqESl3D5dvYSO/TBEXb+/ju4zCEfm4SLD8p/HUPCxS9vCRe/vCVc/PKWcPHLW8LFP29luPhjLuHij3VwJAkXCZesR90LL7xggwcPtvRXzPbs2dPq1IknqyLrRuVYoDgLl/Of+cbGzlpiL563l21fo2KhwiWv+zB7sONudkLzbXKkYhYs2Ju6cO3CZavtkhfG2vJV6+z1i1tucoyJc5bYxc+Ptcnzltncnu0iC5ch3861roPH27JVa/+RwmXY5F/slMe/snP2rWfdj21sJUuUyLmvCqtAwqUwQvH+XsIlXp6F1SbhUhiheH8v4RIvz8Jqk3ApjFC8v5dwiZdnYbUpw6UwQvH+XsIlXp5hapNwkXAJM0422ef000+3I4880g4//HA39zzYKleurClFWdMsvEC7PiNtycq19tbFLW2LimU3KbD+xxG29veFVrZBa7NyVYwpPYf3Hmmd96prXVvXzzmQJ9PktCe+2uTVzAUJl7Ezf3ML6k6d/7v9fOfhVqZU5rVcCptS9MgnM+zO96bYqrXr7exW9ey2o3exsqULXhemcJK57xFXhssjn0y3W96e7KZ93dthV6tS/q/rKPdWZq5BwqWoyGauV8LFL28JF7+8JVz88pZw8ctbwsU/b2W4+GMu4eKPdXAkCRcJl6xH3eWXX+5kS7t2+WcwZF3p31ygOGe47HHnR1atQhn76Ir9N6f0SAuzNb+bHdXPbMfWTswc3eczOzZva7uiTUMrVTK3zInnRv9s3d/9zh7q2Mza7PLHIrwFCZf/m7rQLhk01uYtXWUjux242RSo4AQKEy63vjXZHv10hu24ZUXLq1tt4xuS/uZh4l6Lzk0z11cXXvfKBHti1E92dLOt7d4TdnWv2y7qTcKlqAlvWr+Ei1/eEi5+eUu4+OUt4eKXt4SLf94SLv6YS7j4Yy3hEo613lKUgdOoUaPs2WeftYMPPniTNysccsghOQei4bol/r2Kq3BZuWadtbr7E6teMYNw+W2mWf/dzFYvNTvsTrOW3WIXLpnekLRm3XpjXZlh3y2wKbceuklnDP9ugZtutGDZaht62X7WdJuqGTurIOGydt16u/qVb23Ql7Osed3qtmPNiv844XL2k1/bkInzJFwKuZT1lqL473WF1ai3FBVGKN7f6y1F8fIsrDbGd4kSJaxcuXKF7Vqsfi/h4rc7JFz885Zw8cdcwsUfawmXcKwlXDJw6tevn40YMcJq1669yRSia6+9Vq+FDjeuQu81bcHvduzDn1vbXbay+09qtmm5aUPNBh1ntnqZWd4ZZkc+ZMusop3y3y+t2bZV7bZjGlvpHDNcur89xV4cM8sGntbc9qq3xcbjXzp4nA3+atZm67S8Mma2kzFr12+ILFxY+PfyweNt6cq1bkrRP0248Ors/e75xKYvXG6td65pD5y0m9WuWvQP/8pwCX3ZxbKjMlxiwRi6EmW4hEYVy47KcIkFY+hKJFxCo4plRwmXWDCGriTTGi53Dpli5UqXsnP3r+clCzh0Y9N25NmqQoUKiVpSQcIlam9HL6cpRQWzk3DJwOeMM86wE0880dq2bWulSpXauEeZMkU/LSL6UC+4ZHHNcJkyb5l1eGSUHdNsa5flscn2RT+z96609TUaWckNa8w6v2ErKu/o1lApXaqE9e2Ul+8aKmE5XvDsGBsz87fNFuzNJFw2mBlTkK56+VtX/bNnt7A2u9TKeKiCMlx+XrzCTUviLUjLVv8hXXqd2MxqVSl6KVEYlzimFPEmp3Z9P7OZi1fYnttXt36d8qzelpsuhlxYO6L8XsIlCrXoZSRcorOLUlLCJQq16GUkXKKzi1JSwiUKtehlJFyis4tSMl24/L56ne18ywfWeOsq7gu/HTw8I0VpN2UkXKKSi1Zu6dKlbjZFyZJ//7qO2ZyBhIuESzbjxe17ww032N57723t27fPumxxLVBchcvw7+bb+c+OsW6H7WTn7b/DpvjevMDsqwG2sv1TVv6ds81OftNWbH9YrMLl9Me/tO9++X0z4XLNK9/a06N+tml3tLUKZf+QbmS19Bo61e77cKr7f++TmlnHFnWzFi4T5yy1C58bY8c229oWLl9t/L9v5zyrW73C3z584hAuSLSTB462uUtWSbgU0qOaUuR/yGtKkV/mmlLkl7emFPnlvWbNGuM+nrQpXBIufsdJunDhxQsH3f9/Vq9Ghf9n7yzAqkreP/4BARFUsBUVu1AJu7u7A1vXjl1dXVfX2rVz7e7uwM61k0bAQsUARVFASvL/zLkiXLnIBS5X/P/OPM/vWX/cOTNz3pl7z5zPvO/3ZXVPa6wLmWh3QCnoTQYuKTCWBqrKwEUDRsyATcgeLiomZc2aNdjb21OpUiUMDOKz5nTr1g0Tk4z7o/i99ZVRgct5Tz9G7HVhWqsy9KluHn8LYR/hSF/wu01ol4sY2fWSRHPDmvwrhfSIsJU1ttYYJJElSN3vWlKCvSv/e8r88485NbKmFL4kitB2mXf2MauuPE0TcLn3/CO/7HRibofyXHvy/v8dcPnv4TtpTgPCIrEpZCJtJrRxeiN7uKi76jVTT/Zw0Ywd1W1F9nBR11KaqSd7uGjGjuq2Inu4qGspzdSTgYtm7KhuK98Cl3Pub+m/w4nCOQwlb+0qCULa1W1TW/Vk4KItSyv6kYGLdu2trd5k4KLC0tu3b8fPzy/RJwMHDiRnzpzamhuN9pNRgct++9f8ecyd9bbWNCmnyBIkFf9HcKg35CxJaOMlGF3+E17fJnKIC3POPeO6lz/HR9TEUD9tLncpAS5hkdGM3e/G+Qd+hEZEM6N1WYbWK6Zynr4XUiSAxIDtjpwaVYsdd178vwMuR5x8+OOIu6RNExwezcY+NlgUyKbR9ayqMRm4pLuJlTqQgYt27S0DF+3aWwYu2rW3DFy0a28ZuGjf3glFczde82bqSQ9MDPVZ3LkCrSvm1+6AUtCbDFxSYCwNVJWBiwaMmAGbkIFLBpyU9BhSRgUu664+Z87Zh9gNryGlR/5aXtyAQ7bE1p1CWDlbjO5vhvMTiex3hYXuJojTgTNjamGoH6+xk1K7+X36TJNlN6hc2JQt/SopXa7KwyUsIloKZ3r0NlgShB1Uqwj/tCuXIuAidGD23H3FtBMeXB9fj6POvuy694rNfWwolTdrSm9B4/U1EVK0/tpzZp95SN/qhTl5/y1b+lZSntsvoxbZmnwCw8mkq0tBU8M034sMXNJswhQ1IAOXFJkrzZVl4JJmE6aoARm4pMhcaa4sA5c0mzBFDcjAJUXmSnPlbz1cphzzYNNNb7IZ6rGwUwXaWxVIcx/p1YAMXNLLsqrblYGLdu2trd5k4KItS//gfjIqcJl/9hErLj/l8ti6lMxrHG8l9wNwsDtRw9yJyFYEI39nONiDyLJdWKgzTCPA5XsZknbdeclkOw9WdbekjaXiQRgUHkW71bcpkceIc57vGFDDPOXAJRZWXPZin/1rjg2vwYUHfiw6/4Tt/StrxQskuWWoCeAy/YQn6649Z3k3S+adfZQkcPENDGfwLidefgjDZUqj5IaW7OcycEnWRBqtIAMXjZoz2cZk4JKsiTRaQQYuGjVnso3JwCVZE2m0ggxcNGrOZBv7FrgIL+fT7m/RAWa2K8cvtb/RMEy2Re1VkIGL9mwtepKBi3btra3eZOCiLUv/4H4yKnCZ8EWc9s38lvEWio2Gq3PBfilRQz2I0M2KkV4MbGtA9KfnrLW8yobbb7j1R/2vgrapMa+n7yc6b7hLh4oFmNPRQqmJM+5vJR2SWW3LYVutsPRZYFgkLVfcokoRE466vqFH5UIs6PRNZqUvrSQVUiS0Z8YfvC95dqzvVIRrrg9YfCuYlf3r/r8ALhFRMUw65s45Dz/mdyzPn0c82NqvEpXMTRNN0euAcPpstee5fyhOkxtikiVtWcBk4JKab4E618RCVDjExoB+PBSVgYs6ttNcHRm4aM6W6rQkAxd1rKS5OjJw0Zwt1WlJBi7qWElzdRIClzfSYZMz0dGxuL8J4o9mpRhRrzg6gr5kwCIDF+1OigxctGtvbfUmAxcVlhYbWz09PQwN0x7moK2JTK6fjAhcoqJjGX/4Pifd3vD4n6bxtxAdAUcHQrAPUV0PE4EBRkZGcHo4OO1if5k1jLmbE6+ZzTD+kkEouftX9fkFTz+G73VhYtNS/PJNhiRVwOVDSARV5l5mSqsyzDz9kKpFcrD/l6oqu/4ecOmx8Z6UAnpBsbuEXVnIGvrRuc+Y/xfA5WNIBOMO3ScgJJK5HS1ovOwGewdVpW7JXIns9OJDKP22OfLsfYjk7aMUUpaKCdUEcBHASGQPENpAxXMn8LhKxXjUueSnyFIkBKwdN8Hnj9Bo9tfbkoGLOjOsuToycNGcLdVpSQYu6lhJc3Vk4KI5W6rTkgxc1LGS5uokBC6P/YKlTJUinP32s480KJObv1qWIbNe2jQJNTda5ZZk4JJellXdrgxctGtvbfUmAxcVll64cCHW1tY0bZoAAmhrRtKpn4wIXITHyG8H3PAJCOfsmFrxdy5O0zfVgiL1iWo4m4hoFMDl+WXY3oT9xraM8eupMeAytWVp+tYoomR5VcDFPySC8v9cZJ2tNeMOulGxoAlHh1VPEXCJjoml6bIbEoCYHLEAHbcd/Bvbh0YDl0gA50eXtIYUvfwYxuh9LpTMY8yI+sWptfAq+36pSv1SuRPdmtPLAGnT4Rv4mQ29rWlukS9Nt68J4CLG//tBNwn+iA1QehdNARcBis56+KGrg+bF9wK9FQLWvvbwhz/oG0lmkYFLeq8O5fZl4KJde8vARbv2loGLdu0tAxft2ztONPfGE39G73flt0YlpPDycgWy8U/bchil4QAxPe9GBi7pad3EbcvARbv21lZvMnBRYelZs2ZRvHhxbG1ttTUP6d5PRgQuwmNEAJeA0EjsRtSIt0HEJ1iYHZqvJcp6IBERkQrgIsp8fc4EV2d05O84zmgrCY6ltsQJ9u4ZWIVaJZQ9MISXQ6uVN+lkbca8joqwobMeb/ltvxtrba0ZtNOJCmbZODK0hko30KQ8XIRXT6HJZySRtD5ureGVGyujulJl0FpqFPvxGbDSClye+IUwfLczzSzy0rmS2XeBi0iPLcK2hJbL7HYW9KuZIC14KiZVE8BFjN928z3K5MvGjgGVUzGKlF2iKeAiwrI6rrsjeebcHF9fs67Jb11gdzsIfAEDb4C5Ao7KwCVlc53W2jJwSasFU3a9DFxSZq+01paBS1otmLLrZeCSMnultXZCDxcRci32vpv62LDn3kveh0Swuoc1pkZpC6tO6xiTul4GLullWdXtysBFu/bWVm8ycFFh6YMHD3Lv3j06duyoFFZUrlw5MmfOrK250Wg/GRG4CG+CUXtdKJrTiGXdLePv9+Vt2NUMOm4jqkRbIiIi4oHL2XF437VjRMQEpg7oRo3iqfcKSTJDEkhhJd8ClxNub5hi58manlb8c/IBUTGx7BpYhbzZEq+JpICLt38odRdfY3H7EnS90QCCXnMwuinlBm2lfFEzjc55ahpLK3BxfhlI/+2O/NOmLFaFTWj07w2Wdq1IW8vEKQ9vP/sgZX0SHi4j6xdLs0eJJoCL55tPdF1/l4KmWZS9rlJjTDWu0SRwGbT+IjrosG14E41kffo6fB8H2NkCQt9D/SnQcKYMXNSYW01XkYGLpi36/fZk4KJde8vARbv2loGL9u0tPFyMjIzZfMubacc98Z7dnElH7uP1PpQNvW3IZWyg3UGp2ZsMXNQ0lIaqycBFQ4bMYM3IwEXFhCxevBhnZ2eyZs1KpkzxaYenT59Onjx5MtgUqjecjAhcvN6FMGKvM7WK5WR6mwTplW8tAfu10GknUfkqKQOXFzeJ2NKIMRHj6d73VxqWSf18zD/7WMoYdHdiA8y+SUusCris/M+LfY6vpZMIca1PUBg7+ldR+XKbFHARujFjD95nWZOsNLreDkLecjGmBkUH7qZE0WLqTWY61korcLnp9UHyEDk6rAb5smem87q79KlRmOH1Et/b6ftvJQ0fEarV2caMVT2s0nRnmgAuTi8DabnyJmYmhjhObpim8ahzsaaAy/2nL3izfyTo6mHWZ7tm9YC8r8KW+orbMasMQ+xl4KLO5Gq4jgxcNGzQZJqTgYt27S0DF+3aWwYu2re3AC4GhllYdOEJhx19uD2xPsv/8+Kwky8HhlQlf/aMqRspAxftrhUZuGjX3trqTQYuKiwtFntkZGSiT0xNTdHVzZiiVsktmIwIXNx9PkkaHrZVCzG8foIX8u1NIDoKuuwmKkteZeAS9gE2VGOxX22q9llIvTJ5k7v1JD//44g722+/wHdey0QhGK8+hkmCr3VL5GRjn0pSG7NOPeDy4/cSGJh58lGqgMuyS0/Y5/Ca1VXfYn17CIQHci+mIp9ab6VRdUU/P7KkFbgI7Zuhu525Mq6uJAD3PeByxNmXiUfcCQqPpF7JXKyxtU7TCY8mgMsNL386r78rrQexLtK7aAq4OLs6UfJkK6J1DLjf8Sa1yxTU3NBddsC5cWCUA0KD4JdbkKOYHFKkOQur1ZIMXNQyk8YqycBFY6ZUqyEZuKhlJo1VkoGLxkypVkNxIUXoGTLhsBtBYdFsH1CJddees/H6c+xG1NSsZ6pao1Kvkgxc1LOTpmrJwEVTlsxY7cjARcV8iBAWLy8vnj17Rvny5cmePTsvXrygQoUKSh4vGWsqvz+ajAhc7L0D+GWnEzPblosPOYmJgnn6ULwddN5DlI6BMnAJD5AEdZf7VqJQxzl0qpw63Q8hXitSUh929uX5rGYqjScEcs1zZuH0KIVmhe1Ge0KjolnVw5I1V55x6dF7Nva2UelNkJSHy8g9Lni+/cS6ih6UuvM7FLDB9/lDvFvso0bNBj98SUWH+PM5yA+jvCUgU8rdW1ddecruu684OKSadC9d1t/FtlohRtYvnujeDjv58OdRdyKjYylvlo01Pa0pnCNLqm2gCeAiAJwAcaK4T21ErqzpG0KoMeDidJeSp9sh1rVbk6PUqVEz1XZMdOHNxQqPs2INwP0AdNkLJVvIwEVzFlarJRm4qGUmjVWSgYvGTKlWQzJwUctMGqskAxeNmVKthuKAS5SuAQO2OUp7yyVdK3LtiT/dN97j5oR6WsmMqNZgv6kkA5fUWC3118jAJfW2y8hXysBFxexcvHiRvXv3IhZ9nz59KFOmDCLMSIQU5c+fWIsiI09w3NgyInAR4ScDdziyuqcVjeJCg94/hFXloPowaLEaAS6UNFyEoO7uduz2Msa3zgJ+b26RKvN/DI3g1/1ufAyJ5PjIBIK9CVr7Fri0X30bo8yZWNndit33XrL9zktW97CiatHEOjJJAZdmy25gbKjHpsKHyWm/BJrOJ+jMdJ60OEylmhkgK9blv4l12YFOTzvIm3LbTj/uieOLALb0UwjODtjmQCVzU/5umyBk7IuNt9zyZvqJB3SyKoD9iwDJcygtqaE1AVzWXn3GjJMPpBGeGFGDKumcOUpTwMXx8hFKXR1IDDq419lCrUbtU/W9UHnRyeHw1g1qjoeD3aDBFKg7TQYumrOwWi3JwEUtM2mskgxcNGZKtRqSgYtaZtJYJRm4aMyUajUUB1xCY/RoufIWQ+oUZXDdogivWttN9pwaVZMKZtnVakvblWTgol2Ly8BFu/bWVm8ycFFh6bFjx9KoUSNcXFywsbGhYcOGLFiwgLZt21K5cvpnLkmPyc+IwOW8px/9tjlyY3xdiuU2Vty2OEE/3Avargfr/omBS2QoHO7NqfsfeFBnFeOaKzIIpbS8DhDpi13Jnlmfrf1Vh/J8C1zKzLhAw9K5WdHdEvFinhrgUmzKWWqXyMW23BvI5LAehtyD9VVxb36C8jVbp/Q2NF//SH9w2QZDHSXvm5SWITudiYiOZlk3S2JjYeReZylMaHn3xPosKy4/Zfbph2zoZcMUOw9W9rCS0mWntmgCuEw55sHGm97SELb1q0xzi9SHrKlzH5oCLi7/HaDEtcEQE8Xj6suwaTlIne7VqyMEc/WMoPUqWFMSSraHthsJCInAxMQEHRF/9ROV8PBw9PX1fzpvRRm4aHeRycBFu/aWgYt27S0DF+3bW2i4BEVlotr8y5IWoEgm4PQigH7bHZnb3oLWFTPmga4MXLS7VmTgol17a6s3GbiosPSAAQMYMWIEV65cQWQmql+/PvPnz5fSRIv//zOWjAhcznoI4OKA46SG8aK1p38FASIGXIOCVdINuMQJ9tYslpMZCQV7E0xul3V3pXR9BwZXI082A/JPPE23ygVZ3s2SI04+knfGv10r0rhsYuHezxGRvPAPwTxPdknLRBRv/zCqL7hMrwpGLNZbAh88iex+mrCNDXA0G0iDvn//2KUV8g6O9IUnZ6DrXijfPcXjabL0BtWK5WBaqzKER8aoBVyujqtLi5U3WdHNMk0bDk0AlwmH3Nhx95V039Nbl2F4vcShUCk2yncu0BRwcT+znqK3x5GJKF5VmkHRNhPR09UQCFlrAwWrQfMlsL8zREVIGcQCYrPJwEWTiyGZtmTgokVjAzJw0a69ZeCiXXvLwEX79hbA5ZLXJ0m7ToSj1yqRE5dXgQzY7siUlmXoZPPjM1WqsooMXLS7VmTgol17a6s3GbiosPSKFSv4+PEjQUFBlCxZEmNjY65fv87ChQslPZefsWQ04BILrP8iFnZqdE3yCK0Mod+ysyH4OMFvr8HQJDFwifoMZ3/H6c5lVhRZz+ZBCn2VlJY4wd5ONgUY27ikyssHbnPk8fsQdg+sgnh1rb7gCiPrFWNyyzLcff6R3lscmN+xPB2tCyS6/t+LT5h/7jEzWpdlcJ2iZNLVkUJtWq++xYSqWRgXPBOy5CCi8UKCNzfnSc5mVBu0MqW3odn6n3zgcF94dhHabYRKKfeSsJ59iZ5VCjOuSUlCI6IYs98Vg0y6UsrDhEVojSy5+ERaA85TGlF2xgVmt7egT7XCiQSM1b1JTQAXETb2KjCMgLBIhtQuysTmpdXtPtl6IRHRVPjnIk3K5mFBpwrkMNJHU8DlxekF5L0zDX0ieFpmGLnbL5Pa10iZbwxVx0GD6XB3FdxeAl33E2BcRgYuGjGweo3IwEU9O2mqlgxcNGVJ9dqRgYt6dtJULRm4aMqS6rUTF1K0x+kdW269YK2tNRULZsfbP5SRe12wKWzCzHYpD+NWr/e01ZKBS9rsl9KrZeCSUov9HPVl4KJint69eydpuLi5uUmnXIUKFaJNmzZUr15dzlKkoXUtwk1ESub99q85NrwGubIaQNBr2N0GdKNhiKvUUyINl+hI+G86Xtd2MbXATnYPq5uqEakU7P2mpYTAJSA0klarbjGxaSlGNSyeLHD5/aAbu+69IqeRvqT50qhsHuxcfBm2x5kldXXo8eIPsOhKqOVg3m3vSbieCWVGHk3VvWjsovcP4FAWuBokAAAgAElEQVQv8HVUhI9UHZGipsMjoyk+9Tyz2pVjYK0ihEZEM+24J/dfB3FmjDIYE59NP+GJ88tA7EbUoMHi63SuZMa4xiXRy/R9z4yPoZFcf+JPiTzGSoLFmgAuzZffJGvmTDz1D8WmoAmb+2kuc9SlB++w3WJP5cKmrLG1wjynkUaAS1R0LC9PzcbM4R/0dSN5ataD7J3XkTeHBuCwEKmenwOazoVaf8JbF9hYGTrsJKBgCxm4pOgbkrbKMnBJm/1SerUMXFJqsbTVl4FL2uyX0qtl4JJSi6Wtfhxw+cPuMS8DwlnZ3VLaA4jw9jH7XClkmoVl3S3T1kk6XS0Dl3QybBLNysBFu/bWVm8ycEnC0sL17+3bt5Jga758+ciWLdtPC1vELWY4D5dYmHzMnYdvgtnSrxImWfTh1R041BMse0HDmekKXC4/ei+5cdoNr07FgiYqV4EALg/8gtnZvzLOrwIYd/A+CztWoGuVgggPmTarb0kZlnpXL5zo+jH7XBBQxzfoM0VyZmFz30ocdPBh6X9eHG0dQ7V7Q6HpAoLMW/By91Byhz4i3+/O2vreq+7Hx14BXPwfQY0x0GJZisbj9DJAUttf2KkC7a0KIADMzFMPufPsIxd+q63UVkLgcnJkTfpuccDUWJ+lXStiqJ/pu/2edHvD1OOeVDTLzrb+8ZpKmgAuRf86K4U1Ob8KJIehPidGaS7bz9RjHmy46Y15DiO29a9EufzZNAJcgsIi+XR8LGYeq/mQtRR++sUx6b4FM00IfL+6CzuaQKsVYNUPQt7CxupgNYAA6zGYmJjKGi4p+pakvrIMXFJvu9RcKQOX1Fgt9dfIwCX1tkvNlTJwSY3VUn9NHHCx3eZG9iz6LO1WUdK3EwdIvx9y40NwJEeHV099B+l4pQxc0tG4KpqWgYt27a2t3mTgosLS3t7eUviQSAUtBCFz5crF0KFDqVq16k8LXTIacImJjWXUXhdCPkdLYqnZDPXAdQecHAVdD0JJRcaeRB4uwjVGaLycGEarbGc59bvqlM7JfYFOu79l4HZHHCY3xMzEUFE9NhrEib6+EehlYc3Vp6y/7s3qHpY8fRfC1BMPWNPTiuYW+aTqQtPlr5ZlGN0gsc6H0DKxLJiNGsVySmmGu1cpRGxMLLvsX3Gl1QdKXuwFIz0Iz1qEj3bjyfpwM9mmhSc37PT9/NklOGQLwW+hylBoszZF/QkQMumox1ddm+8Bl5DPURI0efAmmGPDq/Prflfef4qU4Jtx5qSBS1hENFOOe7Lr7ktp3u7+2eCrVklagUtsbCwF/jzD+CYlufjwHS8+hOE+rXGKbJBU5aiYWBr9e51n/iFS6ub9g6tRp0QujQCXgNAIQu3GYPZgHR+LduSNjzcmvfZgVkQD4VCex+DEYIWIddkO8DkIjvaHqHACWu3ExDSHDFw0skKSb0QGLsnbSJM1ZOCiSWsm35amgIv4rRXPHgHuNaZj9Z3hR0ZGSr/jmTNnTv4mM1ANGbhodzKEvYNDQik96xp9a5izoKMi4YM4MJlw2J1n70M496vywZR2R5h0bzJw0e5MyMBFu/bWVm8ycFFh6UmTJiEe/k2bNiVLlizcvn2bR48eMW/ePHLmzKmtudFoPxkRuPTebC95tizqXAFjA124PguuTIff/SGLws6JgIv4o/M26aWvRNghvOZ3SrGdhH7MlpveLL7whEu/1SFf9i8bJe9rcHYsVOgBtcYrAZebXh9Zc+0ZewdV+ZoqODngUrWICdPalGPB2ccccHxNaGQ0EVHRPO3wAoNLE2GUB6GZ8+F7ZibFHP9Gd/InMMia4vvR2AUP7eBgTxCZoKxsoeOuFDW94Owjjrr6sqantZTeOSIqhoXnH3PIyQfHyQ2V2nof/FmKWxbQZHGXiiy79JQDDq85PbqmwtspifLkXTCDdjjhGxiOnq4u+wdX/ZpKMa3A5dXHMGouvMpfLUrz36P3uL0O4t6kBhgbfN/jRh0jCWG8HpvuYWlmgufbT4xtVIIBtYpoBLj4fQgg6NBQCvpdINJmGP4OB8ja+yB5imnAPfnKP+C0GTrtAvPaCp2la3PhzlICfnmESY6cMnBRZwFooI4MXDRgxBQ0IQOXFBhLA1U1BVwcXgSw+spTRtUvjo25qQZG9v0mZOCS7iZW6kBTumfaHTXSs/7B6w80W20vHdLF6cPFxMQyxc6Tzbe8eTO/pbaHpVZ/MnBRy0waqyQDF42ZMkM1JAMXFdPRt29f+vTpIwEXUYSmi4AtIntRhQoVMtQEqjuYjAZcxCl/02U3qFMyl+QlkjkmDM6Og2fnYMyzr7f1PeBiGbYH1/k91DXB13oq9WO+pJvG84giO0/XvUrA5ZjLGw47+3BqVC1K5lGksBbhJ2MaleC3RiXQ/SY1bunpFxhWtwi/NirJh5AIKQX15cfvKZ8/KxcrnIRnF6D3WUL1TPE8vYyyTn9hPPRmqlIxp9gASV1wfx8c/GLPIrVhwPUUNT14hxPPPoSyqbcNRXIZoRBGfiZlc/p2I5EQuCzpask++1eSd4zDpAbkNDZIst/dd1/y96mHtLLIy/H7b/m3S0UptaIoaQUu9t4f6bnJntntLCSNnuP333BmVC2K5TZKkR1UVd5156XkmTO1ZRlpHVkXMmFWewuNAJe3b98QdGAgJhGvydtoHL5H/iBLn2OYlqyR5nFLAE7otnQ/ArnLKNpz3w92v/Cp6xmylqgpA5e0W1mtFmTgopaZNFZJBi4aM6VaDWkKuAhwP3q/q5Qpb0T99M0yJ27s/zVweXENHDZAnUmQJ2Nk6PyZgcsJ51f8duQB89uXl0LT48rMUw9YffUZz2Y2SzakWq0vk4YrycBFwwZNpjkZuGjX3trqTQYuKiy9ePFiSbelV69e0stEQECAlBZ6+PDhmJuba2tuNNpPRgUu9UvnZlLz0hh8fg+H+0C2AtBh69d7VwlcnpyWsun0CRjHjjmTUmwnEc4kRMoCwyJZ3dNaEc706rbCuyPgOZRsAV32cPRBGH/ZebCkc0Xp9EF4PNj/WR+jzHpSn42X3qCyuSkz2pTF6BsvCOH9MqN1GYbWLYZIu3PjsT+TjrnTuFRuZkTPgfBA6LyTUJ2s3Dy1A2unceRuNw8qD0nx/WjkAhFOdWUOOK6BYD8oUBkG30lR03UWXsHEyIDt/SorRJCBDTeeM9XO87vA5d+ulpz39GPobmeOD69BebOkxV5Fqm5DfV3JO2TgDkf+alGGIXWLSn2lFbgcd33D+MP3WdChPK6vA9l+9yVHhlSnQsG0i8+KNJDbbr/A4c8GzD37iCd+IZKQsCY2jz6+vgTuH0DeaF9ydd9ExIZqPG52iPK1OqZo/lRW3lQdIj6D7XEw+aJV9PKm9F39XK4HBk1nycAl7VZWqwUZuKhlJo1VkoGLxkypVkOaAC7iIGfpJS/Js7KztRmrelqp1XdaKv2/Bi53lsPp36DTDoW2XgYomnhm/ojbEONeeekJK66JMHUrmpbL+3UYm29488/phxwbVl3yDs5oRQYu2p0RGbho197a6k0GLiosPXfuXJydncmdOzeZMmWSBGeFl0uBAgUwMDCgXbt2NGyoHCKhrQlLbT8ZDbiIOOtCk85IGW0G1SqKzscnsLU+1BwPNcd+vU3VwOUsHOlDv4+/Mm3sb1K2mpQUAVwG73RCeLos725J1kzRcHky3FsHIrQpd1XovBt7fwPJ40EI4269/YKXH5U1PYSHjnVhE/5uU04JuLwNCqfavCvMaluW3jXMlV9IY6JhTUUo1hiaLQQ9Q25dPUPBiwMxb/ALNPxH6VaEjsiM455ERMcytXVpSubJKqWY1ngR47o0BR4dh0++YFoMBt0APfXi0kWmnCJTzlK/VG4pjXZc2XTDmyl2Hrya20Jp3C8+hNJtwz1JcHhUg+LcfvqB4XtcmN66LB1UpNkW7bm9DqTVqttMbl6aofWKUvSvc1Jmo0WdKkhtpxW4JNTsefY+VPJIERujFuUVmj2pLe8+fZbSY38Ki+LwsOoScBEePR7Tm2gEuLx97smn3d3JVqIWeZuOJ2ZFOdxrb8KySd/khxzyDkQomWlhKK5CD2lONihQCQZciW9LpA/f342Yz4HoDHeVgUvyVtZIDY0Bl6CXEPUZTIpAJg2lDv/OHQoBej09PfT1078vjRj6SyMycNGkNZNvSxPARTyHJh11Z8fdl1L45rlflbPjJT+KlNf4fwtcYmPgxiK4MBHqTYFGikQGP7r8zMBl1G5nrj77yKmRNaUMRXFFeMBOPeHJrgFVqFk848kWyMBFu6teBi7atbe2epOBiwpLC82WDx8+qJwD4fFStmxZihUrpq050kg/GRW4iIw2fUSWn1c3YWtt6HEKSsbHsaoELs//k07YR/v3Y9jIid/1iFBlPHEK1nLFLSoVMWFG67IYBj6GPa3BvD6EvoOwAAVwCcgqAZffm5Rkn8NrDDLpcjZBemMBXCqYZWdmu3Jk/eL1Ivq7/ewD/bc6ML9DOdpZF/wGuETBgtxQeyLU/gN0M3Hiyi1KXbKljIW1InQjQbng6cdvB90IDo+iTL5s/Na4BM0t8iYKYUrzIomOgGMDIPg9sTGf0RFeLr1Pg2kRtZp++SGMGguv0KNyQUmTJa4cdHwtiQafH1NbCYzFAZfBdYoyqHYR7vsEMWKPC20r5mNCM9ViryP2OOP4MpB1tgqNmGbLbpDfxFDKbCTCkNIKXGaefMAx1zes72WN0HMRkGRBpwp0qxzv+quWMb6pJO5t2G5nOlmZMa5pScnTRaTLvjmhHgWyZ5aArqGhYarBRULgkrvZZELX1sTZrB91+81Jfrhe52FfJzCzhN4XJQD4tQgYs7QolG4DXffF/13AuWP9wGUX/OEPRhlvg/i9Gw8PD5de/gVM/5mKxoDL0T7w4blCFDuvQrgxPYsMXNLTuonbFutb7FN+NhFXTQAXoRvWZ6s9Vx77k1lPF+/ZzdPd+P9vgUtkGJyfCHdXgEVn6HYw3W2pTgc/M3Bpt/o2r4M+c2tCPaXQIbHPG7XPlaktS9OresbzopeBizorU3N1ZOCiOVtmpJZk4JKRZiMdx5LRgItIuys8HIQGR+uK+RRxwpengu0pxYn6l6ISuPg6weFe/OtbjWYjlqcKuNRddJXm5fMpwpmu/w0O6xTZkR4egyfnoPMu7MMKSsBlWN1ikhhsqdzGbO4XP7Zhu50I/hzNsm6WUnq/uGLn4sufR91Z1NGClhULKL9IB72CpYWh7VqwGSpdsvWyB5aXOlPJJBB+91FaBQcdXjPJzkMa5557r3j76TP9qpnze7OSml0t4sR7T1tiDXNCqB86n96kCLiI1M8d192RxGAnNCv1dWwn3d5KKQ+39qskZWyKK98Cl9cBYZKIrrG+HrsGxXvIxNV/7BdMm9W3qVE0Bxv62Ejw688j93Hz+cSqHpYUzWWcZuAiNGiEoO3OAVUk3Z32a+8wqVlpRjRIG1y9+OAd/bc7Su7ClcxNOefhx7iDbpLGQJdKZmkGLv5eDgTv7IRZ41/RsbQleFtb3KKKUXfs/uTXiFj3p39VeDT1Ogk5EmgevPOEdZWh8i/QcrlyWzcXwPk/ofqvCkBasCpkyZFsf0JfYefdl/zRrBS1S+RKtn56VPifBy7/mis8XNpvUsC0dC4ycElnA3/T/P8ycAmPjKHVypt4vPkkWeXG+Hop9oBNyWwJb9mX/sGIrHsWBZP//UtJ2+ldN9ksRSIj3fGhcH8v5CkKI+O19dJ7bN9r/2cFLr4BYXRcf5cC2Q05Mkw5/fNNL38G73JmRN1ijGyY/rpDKZ0/Gbik1GJpqy8Dl7TZL6NeLQOXHzQzIgWtKOIkKmFJ6u9pHWZGAy7Xn/gzZJczy7pVVMSynhgG4gVPxAqbxBN+lcBFiHge6s0qHysqD1xODVUumCI8SaRpbLsDsiqHhMSFM0neNRWNYFkeKNsHWq2AGwvhwRHotJNg0wqUnH6elhb5pA1c83J5+addvHDc2AOu+ASGS2mt82SND71ZevEJu++9ZEWXClQrkVt5jr0uwKGe0GHL15edVVeeYnOxI7UMn8KkQNDR/Trd++xfSzoy+3+pSu6smZl8zF3KoNOuYn7mdiyP6Xcy+qRozYjTrPWViSnVDgK90fV1gJ52kKesWs0cdfZhxF5XVnavSCebeI+QpIDLo7fBNFt+g819KtGobB4JcIgTnqDQSE6MqpmoTxHjPO2EJxt72dCigmI+RVjOnDOP2NDbhmpFc6QZuPTf6oiXf4iUiSowLIrmK24woUkpSRg5tUV8zZdeesLuu684NbqmtE5EaJRY+60t8jO5Vak0A5fAJ7cI39GOfJ2XEVWiOSF7enHfX5faE08lP+xrs+G/v8E4j6QpRNEEoZIehxRpwlssgaojldvyvkbs7jboREdCbBTERIJpfijXC+pO/ppl7NsBTDnmIYXnzWpnQf+aP+Yk738auAivpZVlQcxby6VgMzD5NZLGGjJwSaMBU3j5/zJwCY2IpsLMi5jnyILX+1C29LGhSQKtjBSaMtnqIRHRkrfirrsvef1N2GyyF//gCskCl7APcKgXPDkDunowLULsWH/wqBXZftLqFfojbsLTN4jeWx1oXDoPCzorJ9947h8qHVjVKZ6LFT00kF1QwzcoAxcNGzSZ5mTgol17a6s3Gbikk6WFm6mbmxtBQUFSD8J9vVSpUuTPn59Xr17h4eEh/V2EJwkhXvEQcXd3lz4TrsBWVlbkyqW5E+CMBlyOufhK2WtWdLOkbqlcsLIEFKgBrVeDYbxomErgIsDM4V7seGVO5vYr6ValkPIsitS1s7IoQh3EKW4p5VNc8XJvNfsSizqWo/v7eeB6QFGvbHuFp83VmdBxBxStjxC/rV08J0/9QxlSpwjD68WfPiQFXOacfshxV19WdqtApaK5lIHL1dngvFUCOhRSnHIccfYl9sRoOnFKIVSbLz4kZ9klL+afe4zXzKZk0c+Ef0gEY/a58MgvRNIXqVpUQ6dqkSHwbxFiqo0lOjYGfad1ilTAReur9Q1ZffkZM888YN+gqtQrlfvrNcKbY+xBN1Z0t6RRmTxf/+755hMN/73O0WHVv3q+iHrCi0fovegl0KkJCI1k2B5nHrz5xNVxdcn+BTK5+wTRfMVNNva2kXRW0hpSVHXeZSk06cSIGuhn0pXmXoQTLe+W+g2QOAHtu9UBA11dlvewlELP3gdHYLv5Hpl0dDg5skaaN4++9y9heKADOWx3E1u8MTFn/8Db3o7iM7yTn7vj/cFhG+hlgeYLlcGKy3YpGxGd9yhcyr8pn17eJ1v4a/D3hHeO4OMBUWGK8KO8qrO5idTYVx/7M7JeMf5q9SXrUfKj1GiN/2ng8sYVttSDiEBoNB3qztCobVU1JgOXdDexUgf/y8BF6KzVWniVjlb5OXH/LX82K8UQIVyfTuVt0GeG7HLizvOPbOlbiZZp1PtKp2GqbDZZ4BLsCztbwRtnBXAR3rcCzP/g8rMCl/Meb/n1gBuTW5Sm9zdhQ2+Cwmm96jYVzbJL3sAZrcjARbszIgMX7dpbW73JwCWdLC1Ay6xZsyTAIjIeCdHAqlWrUrhwYaZMmULRokWlF3EBWebMmYOPjw8iO5JIRf3s2TOMjY0ZOfKbU+U0jDWjAZdF5x9x1OUNq3taYZkzBhblhJrjoNECSdckrqgELkLU9ZAtt58G8qKdXWLgEuANy4VXQiw0+Bvq/KnYMHwpIvyl3zYHltaJooVzbyhQDbrsg8zZ4PFZEBoHAriUbC69dJfLnw3xQJzb3oIO1mZf21l0/jFn3P3Y1rs8BX1OwqdX0md2zm8I/+hFsxq1MK03Cgyyxs+c0MsIfKHoL6fCc0IAl5cnZjEmdhP0PCb1G1dEH4suPFHK8rPzzkvpb8u7VVSCG2lYHhARDHOyEd12EzGf3qDvuDpFwGXqMQ823vTm+jcu3CK9sggVGlK7CIMTbHxVAZf5Zx+x/PJTyQ28aK54QTnhDTVqrwsDahbh18bx3iZ+nz7TZOkNxjQqzqDaRQkNCcHIyCjVWijl/7mIec4snB6lEFosOuUsLSzyScDFQC/e6ygldhZ6QaLdwXUUKcIFSBJ/67/NgRtPP+AyuQF6RCtpuAgNoCI5jSlgop5gsfv1Q5S70AXdke6Qqwxcm0vIpTkEjv2AmWkCTZZvB/75ExzpCz63ISIAbIZDk3mQ6Ut43LU58N80GHQbCiYO8xLZ20xMTOLtLULx9nWEXqdUgjoBzgRwEeGEHawKsKqHVfoIQCczQf/TwEWcVu/vqvi+Vxv1Vbg7JWs6pXV/SuASHUHU8xvoGBiTqXC1lN7yD63/vwxc/nv4jpF7XRlerxjLL3vRvVIhZrVPv3TGkmfC2jv4BoXTs0oh/u0af1jyQxeBGp0nC1zEPmVzHQj3g4goGHwXzH48DPhZgcu6q8+Yc/YRhwZXp0pRU6UZEnuCOouuSvuMK+PqqjF72q0iAxft2lsGLtq1t7Z6k4GLCksLLxOxaRHCuC9fvuTatWvUqFGDkiVLqv0yJ4DLkiVL6Ny5MxYWFlIvurq6ODo6smzZMtatWyd5vfTs2ZOxY8fi5eXF+/fvpX8/fvyYBQsWsHHjRrX7S27BZDTgMsPuARce+SmAS4Qj7G4DzRdBleFKt6ISuAS/lYCLg5cfXu1OJwYufu6wxgpEquMSTRUn9Ebx3kJCF+WfUw9ZnnMTDfz3QN/LULSeol8BXA51h07boXQ7Skw9J3klfAqPYu8vVaXQlbgiMvBsuP6cfW0MKHKsKURHSR9FxcSgGxuFrp4B9L0I5rXj72lZfsheFrof+jomAVxcj69gOosUnjaWfaT6Ih7975MPOOHmi9vUxl/buPX0g6QJsqBjedpbFUhu6tX7/Nl/sLc90e02ExUFmc8MVejMWHRV6/qB2x055f42kVu104sAhu91kcR0f2scrztz2t2P8Qfd2D2oytc0iBuvP5fmZVu/SjT84g0TGR3DvLOP2Gv/mmu/15U8UOKKSOs9cLsTBU0zs7SbJWGhoakGLmLjLLxl2lTIz+IuCu+M1itvYWKkz8rulkr9qmWQL5UEcLLdbM+SzhVol2Cu/jrmIbmh2w2rTqncmZWAy/Ddzjx9H8q2fpXJrwZ08fwCXBj9CHKVgtvL4MxvONp6U6n0d8J2RLYhkYo9KhQyZwf9bNB2Xfx3xa43OO6CPwOUvM7i7j8RcBGZxtZVhKYrFLov35Rn70OkdfvwbTB1S+ZibU/rr+nDU2LTtNb9nwYuTlvg5AjQDYcSnaDteqXfxrTaVtX1PyVwCfGDrfUgWyHocxZ0fh6B5f9l4LLkwmPpIEc8GwfucKRk3qzYDa+RHstaalN4XTZaep2YWMhhpI/n9Cbp1pemG04WuHx4AivK8CR3S0q8O81ly1W4mTbj4ZtP5MuemWlt1As3To9x/2whRcKrevyh+zx/F8y5sXWVPHjj7FNr4RVpHV0ZW4fM+hnr90YGLppexd9vTwYu2rW3tnqTgYsKS0+cOBFra2tatWqFra0tOXPmJFu2bBIEyZo1gbfCd2ZJfGGE54oILcqRIwcNGjSgWrVqnDlzhnPnzrFixQrp6l9//ZX69etLoURmZmZ06dJFAi/CC2bevHmYmpoSp+uSlkURESHib5HSWmeE0mXdXSJiYtnQy5r8bkull8TYLnugiHIIi0rgEuqPziFbPJ4842iNE0xqqZzVRufFddjaELJmg1g9YgfchJzxL/uLzz/m8t17bMyymPymBsQOvBVvkohgdOZmJ7bDVrDqS4vlt3DxCZQ+vzm+HsVyx3teCOCy8YY3+yreoojzbGIbz4WCNSShXbMsn1mQbRt6BobE9rkA+lkgOgKdWYZQrhOxCRT/RdjN1iMn2RM9BOr9RWwDhZt/8Ocopth58sA3mDNj4nVNXF4F0nXDPea0t5BEV1UVd59PHHb2oZ1lAawKZU92ynUe2MHJoUS120IUmTE81IHYFsvAun+y1woYNWinE68/hnFjwhdw9eUqp5cBkrZL98pm/NYofg6ENo3w0hFwxaJANqm2UOofuseFaS1L06+mIjvS0/chtF19m07WBZjeuhx6meJjyMMioyX7PH0XyqGhVQkPCyNLlixJQspT9xUuvQNrmCdaM3GivF2szZjdQQFIhaizCFkX4VD5sn3f20SIAE8+6oGRgR5/ty1L/uwi6xDMPPWAMx7vWN3dEqvC8aFyR5x9+PXAfZZ2KU/Lsjm/AhdP308M2OEkaQP1rFyQyS1LY5KMTs/V/Yup9ng6BiNc0c1RnCDH/RicGsplq3W0aNst6fnzu4+OAC6lvmQFe3SC2B5HIEcJCVbqHOwp6RnFTo1U2UZgYCDZs2ePt3fwG3QEODWvS2yLfxNdIzx3hE6P8EwqXyA7q3tYUix3ylK6J7sY1ajwswIXsekVno9pKTpX/4Yrs6GQ+D2JJbbzbsj+TUhmWjpQce3PCFx0fBxgQ1XQh9jxQcpeihq2j6aby2iHK+renyayFE046I7T6wBJSH3YLhf09HQ5OrQ6xpnT5wV2x52XLLnwhMKmhri9+cTx4TWkzIU/Q0kOuMS+cSVmXWV204k+HGS2zhj26bYlMjqWbIZ67BlYJV0FiZOyoRi32M+K0PtvNRAzqt3FIdmA7Y78Vt+cYQ1VZ2Ecs9eV688+cHhIta8evp+jYvj90H0OOflwakRNbMzj9xDavNefFbiI30LxziMOu3+m8rMCF2Fv4UggIjq+V36W762m14wMXFRYdNCgQYwYMYJ3796xdu1aVq5cyfr16+nfvz/Fi6unIB6n4SI296IdAVkGDx4shQtdvnxZ8nIRZdy4cdSsWVMKKRJaLh07dpRSUv/111/MnDlTgjWirbQWAS7EIs8oqVA7b3CQfgTXdC9PwXM9wO8hET1PE5tAMFfcs3i4irF/C4r0j/Uhk8z7XukAACAASURBVOdB/rJ0ZWqr+Kw44ho9zwPo2fUnptIv6D44SFTDBURV6PXVhH8efUCs+14WZ1lFTPsdxJRoEW/eiGAMl+QhsvUGoiv2pt1ae1x9FRkPnv+dQFAUOOz8hplnnnA87wJKBLsQ0ecysTmKUeLvy9Qwz8YuiysYXptJdL3JRFabgK7/Iww2WBNdbRSRInTqS7H3DmDmkTuc/dyRaOuBRDZfKX0SEBbJX8cf4R8cwd6BNl/rh0fFYDHrCpOalmBwbdUeDNvvvGLOeS8G1yjM702SX7MGN+ah676bz603ER35GaPDHYhqvIAoq+RFNV98CGPUAXfyZ83M+l7KLtUP3gZLn9UtnpPpCebpgNMblv73jE22FSmbXwEx7/t8oudWZ7pZ55fmVHi3DN7jhmh/WWcLKhZU3sgK8eM117zZfOsV9n/UJjoqUkr3m9SP+brrL1h86Rl1iudgc29lXZY7zwIYuNuVUXWFTo8C9vx98jF3XgSwtLMFpfN+/0X3nncgg3a7Sl5JFvmz8keT4lQtYkLTFXel00CxzhN657j7fqLdOgdG1jVndL3C0gNKyGjvsfdl9rkntCyXm3MP/Bla25zhdc2/G3pzZ/d0rP32oNf/EplMC/HJ8zxGZ4ZwJf8oGvX8PcmfDl2fOxjY9Seq+nhijXKjf3IQn3tdJDafFTqh79G364duyHPCB7mrbEP8tiltej8HYXB2NDohb/nc80yia856vGPS8YeUzWvMq8DPLO1cjkoJIFRaf+PUvV78norfwZ9tEyZeMtIKzPVPDyaTy06i604n0/2dfO56mNicql8A1LVncvWEvYWtM8qzJ7nxis8Nrv2D7s25UtWoTgeJKtVancsyRB3xvJSeg8lsejPEYBMMQjzrBXQRv+GpLZ3WO5AlcyaWdynPnDNPcHgVyIaeFSmVzO93avubfuIxLq8DaVY2N0suP2dm69L0rKL6ECS1faTXdcLe4rupKn24ePa6nN5AmfuzcCr+G82eTsW79GCe2czA7fUnVl33Zl67srSw0L6miziAFGtcrO+f5cVt+snHXH/6gQ3dy1E8r2ogN/X4I849fM+OPlaUzqfYb4i9z2+HPHB8FURnq/ws6FD2h4ThimfP9/ZW6bVG09Luz7hO4u43DhT9LOs7btzqvmcaGn4n1D0tk57Br5WBi4oJGjZsGM2aNcPJyUki6TNmzGD+/Pl06NBB8nxJTZk+fTp16tSRTrK3bt3Khg0bpE2oCCkaOHCgBGJEGTJkCN7e3vzzzz8S7BEPFfFgTGsR9yG+vGnZzKR1DAmvLzPjItWK5WBLTwsyry8PWbISPcBBSWtF1E/q1Ev3kC06HvuZauPOjDbK4pu6DuvQOT2a2GaL0Xl0ktjoMGL6XfnafY8NdxnuM45GxTIR3e0oGCYQno0MJdPK4sRUGUNs7T9otdoeF58gzLIbcu9PZe+Nm08/MHDjdU5l+Y1SuWKIHvaYl4FR1F58nY4V87GoRR4yH2iGTlgw0d2OoRPwDN0DXYlts4YY60Ffx3PP+yOj9rlxJ6oRuiXaESNOnfUMEYJ8Yw64YWZiyL9fwlyki0L8aDz3JH2a1aR/PdVuvXPPPmb11edUK2LKoSFVk5063RND0fG1J7LdViIy58F4pTmxDf4hRujfJFPu+wRJ429WLo8kCJewCE+NQTudyW1kwI4B8fHfSy96ccz1LRt6W1Eyj2JzIUKEhO2qmpuypa8NIoXwn8c8GVGvGGMaFkc/gXdLXB/HXN4w/og7Z0fWpEBWHaXQnG+HPe3EAzbfekHJ3MacHFFD6dTzrIcfI/e5MbNNGXpWVZz4izHaub2VMi/FeeEkZYorj/2x3eLAok7lWf7fU8RQhVfO4ktP6V21EPM6WEgeL3FFgJkS0y/QySo/C9uXlja9IjPSn0c9pHCifb9UYcG5J5y8/4ZJzUvSs2rhJGfh0urhVP98BcOB58lkUpBPz+6R+VgfrurWo8mY9Ulep/PkBLqHexFje1bywNLd0YiY5iuJrdgTArzRPdIbnexmRHfep7INcQojPP6+bgpiotC9PhedW4uJnhiQ6Jptt1/y96mHko2mHX/Asq4VaFw28YZdpFr3CQiT9GdEOJ+mi9jMiN/VHwEAfAPDWXH5Kfq6OvzdNmXaEqFfQuZSbY+IYHSPDUDnzT1i225GZ087YvpfJbZA+uoyqHvqler7SocLM60tTUyUDkSFo1OoOjFd1Eixng7jSE2TGe1Zr+49iGe92LCrAgDqtlF6xkXql8rNmp6WrL7yjO13X7G6e0WlUGB121KnXtf19phk0WVso+I0X3WX7pULsrhzeXUu/eF1xL5SQHOhe/Zt2XDtOZ8vz2N4jhvEtttI5m21ibXoQkznvYjfsOoLrkn3PDaBppq2bigOFAn4/DO8kIoDszpLrtPVpgDjGphjmk314c26a89ZeeWZtHbrlFCEwN9+9lFKFy3uM1vmTGzvV+mHeBWJZ494d/mZDikEcIkDRT/TuMW8pzUBhLa+i9/2I+wtbJ0c7P8Re68fZZOE/crARcUsHD9+/GvIjwAj4qEkgIv4X5486hF98TIivFqaNGkiAZRFixYxYcIESQemd+/ejB8/XlqUU6dOZefOnXh6erJ69WrJ80Voxty9e1fqT1Mlo7kZCzHa5hZ52dYmu0KYrXRraL850e2qDCkSzvBHe6DjvI855S8zues3mXQuToZr89hb+SSdDM5gcHs5jH0F2RXpirvN3c3+z72gxVKoPlopDTNSeuQqUKY9NPybvttdOffAD6uCJpwdoxBTjSsiRGLS+oPsMJhGoQr1oOt+Hr4JptGy6/xSszCTmpUgs88NdHY0gerDIGsRuPiXQhi3dHzmpHvPPzJirwt2mSdQIGc2heZM1nySUO/IPS4Uz2PEwk4JPEcO9eS163/ctllBy1adMDJI7C4tQm023nhO4RxZOD+mNqZGyZwabq4riaVGd9hBuJ4JxguzQoPp8CW86Xvr8LynH7/ud5M2mi0r5FeqKjZnwpXWxFCffYPjwc+ko+54+H5iVU8rCplm+XpNnHDt+l42kvaJ2KxcH6+s3ZKwgyuP3jNmvyuTmpemrUWOJDVcRPjR7wfvS2FWRXIasX9wVem/cUWkbZ50zF1KUx0HAc56vGXCYXdJa6RWiZzf/SoKmCDSgZ8YWYOIqBhG7XXF4WUAujo60gaqvVXiU8/G/17HJIseSzuVo3Ce7JI9Oq27w9hGJRlWvxg+AeGM2OPM7ecf2T2wilKWp4SDuT6/LRVzhmPccy96WXMR5v8Svf0deeAfS8UpDkmP+/4+ONgDJvgpsguJf4vsQkLX40vqdSlzV6NZKttIpOEiajmvgxOj4Rd7yK/sRSRAw+zTD/Ga2UzSRhJixCIL1LdFrCcRetTZyow5HRXhXZosPzKkSGj6CI0ewd7sJyt7zCV3j8HBwWqHtKpsS6SEFiFkkZ+g5b+wqTp0OarIzpaO5acLKRLaRksKEmHZC53Ad+g/PwczhP/Zz1H+VzVc3n36jOWsS/SoUpB/u1oiBHSH7HJmdjsLulVJ/DuT3GwKke+my29Iv+FXxtXBUIWuhtjHDKxekCktS9N2rT2mxgas7WlFnmRCUJPrWxufJxVSdMTJhz+OuDNTdx09Cr2GzrtgWQko2RJ6HpX2CfUWXaNUPmMWda5ADiP1wtRjv3yFEh48pOY+01M091NYJBuuezOgtjmmRgYaSYI959Qj9jq8kvZHtYpkTTIsdMvN5yw4/0TKPik07IS5Nl735t+LjxnfpBSzzzzknzbl6FU96cOX1NhTnWt+1pCiOC/cnw24/KwhRcLeAqZklIN9dda2NuvIwEWFtYWbpRCuFURXCOf6+fnx9OlTKctQcuQurjkhmrt06VKEzoFYfA0bNpTgi1iM169fx87OTqLWQidGaLiIPnft2iWlixY6FMLzRaSM1lTJSMBFvESXn3kR2yqFWFL+IRwbCC2Xq9QLSQq4cOVvuDyTGQV2MmNID2UznRsLN5cxzHQP46vEUvLGCKgzEWpPJDo6ipt/16Bu3hAQniQF4kN1pEaiwhUAyLweNJ3HhKMP2XH3lXTicHCIcrYK4ZmyceNK5ukuJkf7RVDpFxxeBEiaI2MbFmN0/SKKkIvDveD1XTDODa/tYaSnQtz0SxG6Hb/sdOJf/ZVUM3qm2ODkKo0Qcu2/zZFONgUY0zA+Ow+rLQj0e4WbzUIqtfwlEXAJjYhm4hF3Dji+Jk9WA7b3q4yNubIqfqJ1tdQccpdXABedLBj/awq1JkLDf5SBlIoFecLtDWMPuHFkWPVE8etxwMVYPxOHhinSYIuSFHAZuM0R9zefaFAqN8dcfZnf0UIlrIhrRwj4Ddvjgk1BE2a2Lp4kcBG6IQLMiIxHAj6t6m5F/dLx6atX/veU+ecfc2pkza+hS5cfvWfEHhfW2FpJp6bfKyKO/6iLL/sHVyN/9sx4vQuRNkgXH7yTsi4VyhEPleLamXDoPvbeH/m3U1msiuRmzdXnEiTbO6gqpfMpwqyEKKMQmhWb/g29bChvptC7SViuzWuJdZ5YjHrsIpNxLvgcBLva8OGlA1mnfMIgk4r45dgYuL4A7i6EEY+EpDecGA4Bj2CwI3hfVbyc150EVYapvHWVwMXrHBwdAHX/gmojvl4XEhHNNDsPhLbQkeHVqbXgKr2qFea3xiWUBATFpnzb7Rf8edSdIjmzcO33eqnOEJXUfP1I4HLq/htpTYmwwMd/N5W0ENQtaQYu79zhUG8wr6MAzbvbQpWhiuxw6Vh+OuDitBVOjSKi6VJ0Ah6hf3MRDLwO5srAPR1Nlqam/1eBi/gtbb/2DpOalWZUw+K8+hhG7UVXmdaqjJTFLqXloqfwenSVPCtVPUPdXgfRdvUtKXx0UC1zll9+wRFXX0mbyrpwMs/blA4mHeqrAi43vfyZeNQdQ71M2JnMIou+ruIg7EA3iImGbgcgWwGm2Xly7Yk/G/vYqOVxIX7/p9p5SNpmI+sXwzgNnovpAVzEc+eJXzBjD7rh5hNEnqyZ6V/DnDaW+aVDq0y6CdxTUzAXwku5ybLrlMufnXW2lhgQlSRwcXoZKB24iPU6oFYRYmJj6bvFQfqvyH4l9pVViuRgXsfyZE/BcyMFw02yqgxcNGFF9duQgYv6tvqZasrARcVsiY3thQsXJCFbIXYrUp8Kj5M2bdqkyN1VPBjEZlO8dH8LapJy+xVgRNBYTRPCVAOXiBDQN0IpHiKNK1wABqHs/2vDEvxpvE8CJwy4BoXiX8jjukgNcIk90AUd90PU0j/NnNbFaHC9BRjklPoIfOaA0e56hJTpg2m3TZDpG8+P6AjFSb9II91hKxPsvCTg0qdaIRZ2VtYncfcJ4taOifQL24j+aA8Johxz8WH4HldJ96NdxbwK4OLnBnvaQZC3iKyHSUEKEd0v5XVAOH222jMo5hC9MtlB552SqOUTvxBsN99jVIPi9K3xRasl7CMsKcznyAjulplCxQ6TMP1GVFVovwhFfAFCjA30JHHd7smd8M3QgfLdie60S/LoMt5iCUWaQoslivlPooiNypZb3sw48YCns5olUt8XG63em+0l8VuXKY2+tjJqjwvvQiJY1q2itAmLKzNOeLLl1guy6GeSIJfIYvW9lMziFFII9voGhHN+ZOUkgYsQxR2+24XwyGj8gj8zv0MFOtrEZ3iadeoha649497EBl9TKQsh3JoLrrK2lzVtKyp77nxrjnEH3fD2D2VDb5uvWi1+QZ+xc/XllzqqN/t77r1i4fnHLOlQhhol89JsxS0pdGl+x/JKQrk3nvjTa4u9BN1+bVQi0ebPeYYVFSwrkan1CnQyK0BN9M7m6Hpd4vUwHwrlU+GVFxMJp0bDW1forQgp4r/JcGcZ/BEIXqfhSD/ocSI+g9c3N60SuLx/CAe6Qh4L6LL36xUfQyMZd8BVAkerba3pvcVe2sjO7VCezAlSbguRwGnHPSXoIsq50bWwLKRZocAfBVzExnn9tefMOPlAureTI2pSuYj6L2ZpBi6v7kjZ3aj9h8KjUPxbpBFvtyGNv+jfv/ynAy77WsELez7bXkA38Dn6BzpCkzkSsP8Zyv8qcBGeGSIEV4Tfdqmk8GgpNf08/YRIevPSKXppFt/VheceS+F/4vkzU4VngQh5nXbCk4Xty9K0XB48/cLouO4uy7tbJvu8EIcit59+kMJaqxf7vvdkeq25b4GLeDYKMX7hoTmrXTmqnq4HeSpAm7Vw7ncQQtLiNz13GQm29N3qIHle1iye/PhvePlLHqsik9OyrpZKhx0pvb/0AC4CtgivYJFBb1SDYri+DuK0+1tK580qeWKLDIPmOYxSvA0WmRfF7/3c9uXpVa2g9D6QlPC5OKRp+O91JjYrxcgGxfEPiaDmgiuMqF9c2gOKQyHxXNw5oDLl01GYWcy/WJ8JvaJl4JLSVZq2+jJwSZv9MurVMnBRMTMnTpzg8OHDiLjFPn36YGlpKYUEiexFIpPQz1hSBVxiouDqdCjVAQomrwOirl0cXwTQevUt/mxcnF/DFoLjJpj6WXJV/bYkCVycNsHx4WwwW8zgX0YrX7anPTy0wzzyDHPbW9DLfz7cPyiF8kTYr0bPeSfHKx+gfdtOiYcsgMvh3iDuvdPOr8Dlt0Yl+LO5sj6Jl897nu0cTIOYc+hN/CR5guy795qxh1xZ18OSpmVzKYCLeLm99g9cnS1lMWJQgqxIQBxwaa57j4mf50GnHVCimRRi0mX9HRZ2rkDruFAdX2fYVEsKAbladDwWXWaRO6tyBh3hVTJ6n6sEP648ec/wusWY1vo73lLvHsDq8lBjFNFNliiAy856kM9S4XmUObFXRZzhIqJjpI3pGfe3XB5XV+WmtvvGe4gN16u58eLEbVfdpmAOw0RwYcftF0w44k6B7IZs7lsJm2REVcXGWIRonHB7y93xNTDLZaIyrlusucE7nRlSpwgzTz9kQtNSEryIK78dcGOv/St85rWQoIAoYsMjQpzW2Vonm35bQKWshnos7FRByWtBjC+uvW8XmwA0tRZdZWH7MuTJbiRlc5rWqiy9qxdOtLFrsOQ61YvlYEbrsmT5JoTs4fTilKneBprO/wry3u4dQt6Hm/HseAsLSxXf3bh1Hh2pAHz6xuC4Ac6MBduTEOgNR/vDhHdJpg1WCVwiQ2FXa/jgCOMU2b1EeRMYLqVprVU8FxObl5LCu14HhLG9f2Wl086Qz1H02+YofScE8PpDzJOGdQK0Clx8HcFpM9QaT2Q2c8kT7KCTj2STFd0s6aoipCqp39HUABdxyh8UHqXQIPI6CyLzVPutULQ+nBoJH7zgF+XfI6n/h3bgeQTqTYGcCbzr1P2RT1DvpwIuIuxqSx0w0OVzHwd0I4PRX2oGpVpBT7tU3L12LxEvS7efvCMkIoqWlikPo9HuaJV7S2uWosXnn7D8speU5aVyEYUuW5OlN7AslJ2ZbculyKviY2iE9Bvl/SEMjzdB9KlmLkGIhPD/132uXH/qz5ZelpTJl5UoMlFn0TV6VSvEb41Lqkz9G3fHj94GM2y3M8YGmTg+Mj4DoTbt/y1wESEt88894e825eha2QxdkVGx8mDFHuDKP3B/r8L7tkBlyfu287q70vN0aL1iyQ5bZIZccskLcUAjdF9E2GzCjIPJNpCggqaBS3B4lHSgIQRql3atSJ2SuRAhyC6vgph96iHub4JoaZFPCp8Sz3h1i0gFLUJjPXyDuDmhPoZ6Ot8FLiIJQOFJZxhSt6g0B8dcfJl8zINlXSvSpFxeaT/Yce1txjctxeAkDnHUHVtS9YRYsvDWzZ3VQMkrTAYuabVsyq6XgUvK7PWz1JaBi4qZGjVqlJSe2d7ennLlytG4cWNJT6Vly5ZSauefsaQKuLy8pTjl1omBoc4aS415yOk1o/e5saZdAdo/+wsigmDAVZVmTRK4eBySTmh35J5Ku/4T4z0CQv1hX2dePb9LlfBDCFDye2k/9Hc1VmgVvHHD850/Lm0c6fFFHFWpYwFazoyDNw7Q6wzbnT5K8cwLOpaP9zL5csGb1895u6MXRXJkxnToJemv888+ZumlJ5wbXYNSubPEZ3F55wH3VoFZNbDup9Sl0OoQHi7F9IPY6N8aOm6Fiv0QLqYtV97k9Kha8eBB6G4c6SulmL6duzele68ip6my6r14kReaMCIDjBCDrWRumggEKA/AATZWJ6redNbE2OL84iNrwkdgkLcMtFoJhkl7GIiTkD+PuEupfncPqqISLqgCLi1X3JJSbH/rHuv6KpBeWxzoYF1AAlxiQ5pcERsE4SlydHAlqpXIqxK4XH38XtKSOfR/7J0FVFVZ+/8/iokJdmOLWNjd3V1jjN1do86MHeNYY3d3t2IHJooKioKgoGIAYiAo/V/PPhIX7oWL+vqb+S/3Wu9a78iJffY595y9v883+lag01o72lhnZ1LTIiQ1SawouwJQCSPIY0aDyNPJQrXpkqs0L5mVEXUKxFkhrb3AVlX6/mhcWK/WX981yNiVnH6WflVycv7RW95+CmF9t9KRcqLo+/TfeoeAoBAWti+hk3b05mMg7/8uSL5KbbUqfBKNLfT0yCxy3fodhxq7KFmzTezTi1fRytJQpJXyKlJML4lT39MZyvbRjKTPjIRRvgZ/93oBFznTgQ7gsBdGPIU0GkAtz2TbVTdU5a5rhVwsOufGbvsXHB9cSYfNIwud2gsu071SbmV6KQlW+/qUI8m26vDKGbqchOzfZvL6QwGXw33h1mpotZnPRTvTdOlVUiRNrGjrQ2rmZ3S9qKj0+J7zhAIuwv6aeMhJRYrOblGUX9Nehb2dNM+eZGnAZjQ4bYIxH3RPLaDZieFav5suNygpi6+/EX//TwEuHhdgd0ew7klg1T81tunmqhAcAh32QvqES1OMHaev3U4WsQKwOL34wNzTrspoM3HiRIpBVTR7mu/iQ/G1fUvIft8KuMh3aMctT84Oq0K+L0bsg7bd5aXfZ+WLkTWd8ckYwsLts+U2ba2zY//svVqAC3Ml25djyJjXnH9J+Wwc6FuWVMkSkzhJUobtcsDbL4gN3UvHCfCsu/KUCQe19LenMxp8d9mkMeMeHXDx8Quk2vxLWGZNw4rOpcgspNZpKaHySKg/Fx6fgz3toMV6KNxMFSOGitwqcWI2/Br3+1iYMwIunXPxoV6RzMqbTKRIYooes8m3WJqhIoX87XsBLnKm1+8/88u6m3h/DFKgXLOSWXXOLd0Rma8UaaY3s1TfLmONes87a/5yfarmYUit/KrfcTFc5NpyTThB1woauNdl7U3eBASz8pdSKiZa3uej9zqqYsSRQZUSxNgy5nkQsHb9FQ/mnHpEhlTJuDymupofSfsJuBgzgt9vm5+Ay/cby3/TkX4CLnruRu/evenWrZuSEQngUqFCBQW4SIJQwYK6EcT/ppsZV18SDLhI5ftQb3h0DD75QoWhWgVdDwsloWOw9fozxWJYXc+EJs4joWAjqBcVkxz9ePEBLmvNJtKwy1hyRHy8/V7Crnbc9PhAy+A5ito7R1gHawvBey/CwkNo7T+HPp3a00SfTER0yhemwf2dqvK76c4HBbis6WJN0xjb+3vex39zK55laUyZHgtVt6cceciKS084O6wyec2T68bmGhioj4EhtF9th5/fOy6Ft4PaM6HCYK48eUfHNXbKiLVEji+gx8VpcH4KYYkScTlZfSx7byRjBl1/ERevj/TbeocWJbPi9MIPr49BLOlQQq+PiOqSVK72d+NBuXkMemCN0ys/bhbdQc7wpxr7IY3hSqkkC/XabK/otnPbFtM7URL5iEy23KbWiwQjas67RMlc6ZjZwkonLUi6I/IjMeIT+rExTcxte2y6zZTGBehdLb/eCdHOW55MOHBfTSKG73TENLmJqlhJVLN4Cg3eeZeAwFAODqwYeUq/zyFKUy3+LeMbxk1JLzb1DL9WyhPLkyTO32RIGO1X30CM+lx9AmhTKjsL2uvK1iL2n3bsIVcf+7K2a+nISb/8TYybK27MAA0XQMXhkafzuLSF3Ge64Vx2LkWa6vHoCPZX0jSq/AaVR0FiE/jwAjbXh+TJIXcdeHQU+t7Ukb9Fvx6DgIvtbM0cuqsN5KurdhGqdt1/Lis6tIznHntPRu65h91vNcgSTVJ259l7Wq28rib9B++8wP75e1Y2NqfkmVbg/xqar4FiHYx5LAxu80MBl5Ul4aWDAnu9m+yk3F/nFeNs7RUPNQ4iQTO2JQRwkUqlpGUtu/BY+cVIvPifmc7AxT9hsCukzACX/4Izv2sATMpoSW3vn8H+ruB+AYo2h/YHje2i3u3+U4DL9UVwahx0P09g5lIa4GK3CK78rXlZCNPlBzVZqMrCMy5JpbAZrz95y7H7rzjr7EO+jKaUzZWWo/e8FeiwsH1xHXPwH9T1rzrNtwIuLVdcx8HzPQ8n1Y0cs1knnDn9wId13azJk8GwNDZmh6VQMXTnXTb3KIt4tSy/+ESB4cVzaMUNARwEZC+ePS3ru5ZUi+mkyZKz9rI788+4cmFkNTIbMM6V32a9f64oBl9gaJjy7KpWQEulidkEnHj/ORgLc9NYzMavGuRoO0UALslTpmLmcWc1b9nYvQz1i2YGTzvYUEOb85UfAt4PYHX5yPdvcGg4804/Ugt0+wm1Y33Do/dN5LziW1UkS2qalcimQIj5bYrRWM/866bHOz5+DqZmYcPhFN8LcJEikYB0px96K9m1FOCEFRyzCVNFZK7H73uplKAqBu5V9P1kTicy5RNOrzk7vKqaZxgDuNRdcBmLTKb8Vr8g9RddUcyWxR1KKNmtpO5svPpUJf3t7FVOpXx+z7ba1p0FZ1wxTZYESZcUuVjNLz53PwGX7znS8R/rJ+AS/xj9F7f4CbjouWuSGnTlyhWFRufPry3g3rx5w5QpU0iTxrC84t/8rClf5wAAIABJREFUACQYcLm7GU4M0j62Pq6aiWarjUrq8q1tjs0j/jnnxpEmAVhf7QVN1oCVniq8eNiGhKhot1jRhc9vqAnBabNfsfxlQRTg8sZFVSj3eWZiY7YpiIeIMC8y2/8F5ybhlLwM9d5PVyCGtT5juwgzUfsV0O82m+74KcBFh2XyZQDCnl4hbEMdDlsuo1W7HupfJRVBfDtcJtUmWeJwowAX2U8mi44er3DLPgYs2yrWwc47Xsw+4cLO3lEmqhzsAbc38jFXbZxf+pOv317MMunK3O4+f6/YHL83Koz4uYhvxNquYriqy4SJvI/XFhJ+ahz7Ci5mpGMexEfjbL7NFE3+Ml7ARSaerVdcV2CUUF31JRDIpGbzjWfYjqpG3oxaJKLFRBtlDCeMkLiqWcY8axHJUD0r5GRqC6tYgItUqeaeeqQSig4PrMRfNi48fPWRZZ1LKh8RMbYTwMWEROyIlqQkDJS+W28rjxwxrYuo9sTs06egUPL+cZKpzSzpmwCqb0hoOOP232Or3XN1yAP9KlIxn/5J1Jbrz/jrpAsH+1eMrN7KPuceelNrR+ZYgMtrJ1sy76qOh9VILNrNjT2M79xhUV7lU0SJL4wrefa31ITnNyFnNc23SRK1THQlaxEHMwi4PD6tATd1Z0X6XogeXnyFtvcsqzxZzjn70H/7HdZ1tabKlwhMOe7S84/ZcuM5yzuVVAuNXptvM7OoB+2fToDAt1BjAlSfYsxjYXCbHwa4CItoTjoQSaGJKZeb2NNz/zNFER+1954CQI8MrGjwuYp5AQkBXNZd9mDu6UcqDvf+Sz+sMpuyIfsOcD8LPS5A8nQgsszjwzUJmUW0yPuXt2BrQ/joA+Z5YdDDbwLa/zOAizB7jg+DR4dVql2gAB4CuHz2gQW5tUq/FB6+NWbFyKdXonntn72jvmVmtQCNDkAL+27PLU8OOLxUyXi5zVMq35JahTKSPY0J51zeMGKvE+1K52ByM0sdnyQjT//DN/sWwEUWxZ3W3VTv8GNDoiQ6h77IMnb3La/YG8Y2WWALwL21Z1nF3my+7BqLO5aIlPbK38TMvLeA7LUt1GJa5MMR77WlHUqoxbK+dujuC0buvU/1/Bm46u7LhIaFFKtBX5O50hlnb6Y2K/LdvV4iABePD2EKEBFpssyVlKeWyAlFUir+LcU7aRLrqUm1/xajbWCv/Qt+O3hfmblHLMz1XcPpB16KQSqpdMK4GrTDgZRJErO9t67UVVKmxCz9nqcfBwZU0CksRD/u9wJcTjp5MXy3A/2r5VWyqOheYjGv457nB7pvvKX6JAmK+tg5EfvIfGL6sYecdfGhe4XcjKqnsWONAVxEppUyWWJqFsjIH0cfMKWxJX2rR7HqpB99tt5W3jIbfy1j7OMc73ZyLyWlUebE0udeW+zpViE3M1oWVSDUT8Al3iH8rhv8BFy+63D+aw72E3DRcyvEu2X37t0cOHBA+bhYWVkxYMCA/yy7RS4xQYDLx9ewLBdkqgxtt2kLroUZwaIptFgLqfRPJIx9qqcd1aopF+o/p8DFPjDCHdLl0bu7QcBFKi4ry3DDrA05flkdBbiIZ8Lezix6VZ63lSYok7FzI6qSJ7E37O/C0qA2zHQvwplhVShiaAImjA8xlBzzGtsXiZl32pU5ra0omFkzJI1sdzbis38YB0rvoHcLzZ9EUoWkqvF8Rj0FFikPFyMm6ApweeqNW6kN2uFbbWLTLR+WnH/Mtp7lKJA5FXx6p0kCvK8SXnwgrpe2k23gGVJnyafTLal4ikRpcYeSKkGg2ryLqopmMGnnxHCCb6xgpNl6jrw2VxXxA3l2UyHxHWi/F8wMa7SlElJ21jl1LpHp6Gvqfts+0RlzidMcUjMfExsVNvaxMbidACpCxa2a35ztvcrFGm9NMnSXD59CWNapFIcdX7HgtKvyD7HMlgbR04sEq0aBDPwRzetGgJRBO+4qrfnSjiUNLowl6lcMBOe2LqZSDYxt0i+RzUw/7kyRzKk5O7IahsIQrjz2pc3K66paJn2OaPsO7KbJvd6ENFlBKutOkf8e7veKRPOy8alwC1JKlGfM5noSJD1L/IIKRHnrcHI0XF0ApqnBooHyMTLEajMIuHx8BXOzQfGW0Ga/OrNUftdeecqGL5Kp20/fM3DHHfpVy8uvVonAxwXy1VGpDAISLulYkpxmKSg14xy92cyQ8M0kCg3VJvsy6f+G9sMAl8dnQPyk8tZSKWUnMw9lxpvqSt7w90lX3N74s71XWZ1YdEOXJc+oyBWq5M3A703j/s1IHK48zwImruxsrcbZ+91HbhZeq6SIkZ497ue11CKRDURPKnLaA3vbEZC+BKafXkD3s5BFP/PKmNvwnwFc3j/VkrnS5VLPvY6B/bLiyshcMcmSaaDx/7KJybQk10lqjLx/MqVKrvx+OpfLyWU3Xxafd+PZ20+KRfFHo8I0sMqipGoCXsvzHRYOq6548vfpR0pO1jXCdP1/2elvPPa3AC5PfPwVAJIrvSlbekYtRJVf3NKrHIsuyzWin1X/vkg5CzOmNy+qpJzyfheJ7oyWVmpv8Rr788hDBQzXKWQeCbhIqpx8MyrkMTcYaV93oS2h4fB7w0L8dtCJcrnNFPivr4nXmd3Tt9/tWxn9HAIAvP3wkWVXXrLhqgc2QypTIGKOc2MpnPtT82yR74MwfxdZQNFOUHsaJEmOsBH7bbtDnUKZDF6rfOMk2ni2jQsOf9RWJv5S/JCC2/kR1bR5zZe2SgxmjzxUEt/mxbOyygD773sALsIem3bMWfmk2E+spT/JL9pgKenYnRcKOBKAZmz9gnqZZ3eev1f3X9hLAlyMa1Ao0tPNGMBl4sH7yjtGkrFueLzDdlR1Jb2OaDLXkSKQgHAnh1TRGT8jHmu9mxx2eMXY/fdUouXWHuVUIaDViusEBIco/zopkv0EXL52dL9uv5+Ay9eN2799r5+Ai4E7JItlmSjKSzKiCbvlv5bnHtF3owGXkE9wuD847YDm66D4L9ohbq8Hm0FQbx6UGfBNz7WYnCoWSI2LpHI/qk3oTfXH7hoEXGSBtrIU51I0JXWblWpypNpz8Snoymzv2lTsOkMl2EgFpnYRjaKqz08k1sWIT4okFY1+CanjWEAf7sttu8tszbuAuT3qK3NKkdcIzfv88MoJAlzarLrOHY83uFY8RKJX9tDtNLPOveTCozdKdiCLJ94+0YAg0wxQqBmvD0/EtJ8tabLrGuJeeOSjrvPKmOpKwiMfz05lxcjPgPnl3o58cjxAw5DV1Chfhm03PRlndo4+ibZDl2OQ0dLg/ZaFoEhFhG5d58sYx9w4JuAiWuE8E21U6o5Idb5HE5aNX2CIYvLkNteljssETipHAj5Na26JTMI7rb3Jrj7lqJjXHNHrywK1sVVmxtSP6o8YAotp3gUXH04MrWzQm+XUAy9lhrqgbXHqCR07Ae2sszeTDj9Q7KAWJaNSk2IeQipbYuwnZnribxPR9u7bQVOn/l8AF9149MApKUlkUZPQDgdImSIGS0VkP/ZrNEAlZ5SMSpmlCkggrcYkqPGHJjfS0wwCLrLtvPSQobTme5HSjNF7HHn8JoAlHUqq6qCbt4BcDjTM9pERH6ZCyoyENluN9QIHFX0pAJ4keIzedo0KD/6knZk9mBeDJKbQcj2hppnZdO0Zji+ijHkjuiiLJNM4vH9+GOAi0kS75dBgHlz5C3cvP37LspnFncqw4uITDjm+Ym0Xa6NSmMSUWoydM6RKyuUxNQw+YWKsKM/i209BbOuhAbXtVt/A/vFrXAvMJlHWUtBgvlow8fI27GqjsRajg1jHh+N07TgnQqsw0nQPtFwLRdsl4KnW3TRewEXkqz4PIfC9Fln9f9VERiFR2XVnEVryV5xfvuP95xAevg6g9N0JpH/vwPiUsxjarLKi838rMy+uy5T4elnctS+dg3SmSTj1wJsnbwLw/hiofK3ymJvSokQ2ulbMpeOBJMeMSCl6HwTjDzgh/lXyDaleMMP/tM/fetu+BXC5/sRXMScknnlAjagChEgZ5Vs4vHY+Jfk0pj19E0CVeReZ0byo8m0TpqNEGstC+PTwKuoQc04+Uj5UAhrkMdPkIlJcEYmt3Df5Lop8NWacsHxLum68RdfyuRSzpdGSqyp6+fiQyrHujfjG5P/jJMmTmGCa1EQdL3pyjDHXEtc20uf7z3zouc2J+kUzMb25sEO/7GEzEhy3wy/HIJs1hIfC6oqQozw0mAtJUipgXPxPhF10aVR1vSa4AmxIgp+XX5BiCwmL5Nrjt/Tbdps6hTNFypCFlSvS42r5Myo/omvub1nYtjgNrbLEIpR9D8BFDNtbLr9O8xJZ+b1xEaNJayN2OXLOxVuxdaoXyqjYwAGBIXwKDuOSqw+zbR6RNEkihtcsQOcKOXWG3xjAZcZxZw45vELM49OllHd9NOZhxK25/5qeW24zqHo+elTOrVIeY9b0BJjx+xysgL10KZIoT6foTSRhYqh+8oGXYkBnSpNMyeYFbJFmc/+1MvwVj73W1tkJ8PcnZcqU/6n1j0iw5F0ov8v/2rrtJ+DyrW+3f+f+PwEXPffFzc2Ns2fP4uXlpRbNEU3MdDNk0K+1/Xfe3qheGQW4yFvaeS8cHgj5qkPL7VGxyWJGe7QPvLCHLqdUBPLXNgV6uHrzvPjiLwuoDQaTcAwCLp/fw7wcOKUsh3/rfVGAiywYD/Skj/9IRg8aqqoBLUtkY0TdAiruUGjHUoW6/2cdw913OaKleXQ9CbniSBBYXY6DT9OwPcsEdgyuq6QpQvdMKmlFvUsnCHAZssOBI/decL2mE5ntJsPgh4w5+YbHPgEs7VRSi05+fk1LUCrTHzJbEbq1MU/aXqVAsWgLZqnE3H3JmL33ODO8CmmSJ6H/truKji7xxnrb+hr4e9jR0uwUU5sWpsfmO/RMeoKxqfbGC7jstfdk5gkXRbM1FHG7+NxjZtm4sL9feUWLlslovUWX1YRTGA7fo0098lD5GAgTJSKhIuK4oWHhypy2Z+U8DK2dXxm4StVTjOmEhi8MlQHb7zK+QcHIOFHZV1IDhAkj4yljKeCVvrbwjKsyaxTmghgUJ6T5BwbzzMeP3JnSKu20ofbY219VvGWCKAkYEW3H+oW0ej2LkGZrSWXVVGf3xzOKksksPSFtd2GWWXfyp/yZXt3VKpgZooFeEewUOVID8YURCYVmnBezxQm4HOgBwjaTGNFMlrRbdUNNICVxS55F8c1Zs3sfzT1nYhnuCKmy8KzpYSque6NSGiZ9YRpdv3UT00O/ULRsXUwI1kCC1lvY5Z6aSUcekMMsZaTUwudjEOIXsLtP+TijSn8Y4LKhEnzwhu7nCD4/mbDbW9hguZPe7VogEbaTjz1UiwpD0oPo473z5nMlyQoOC8fx99pk0uMPIa/viQedOPPQW3kBVf4S1zpqjyMHbrrhnHEgScoPhKq/abH38k7fWBsEnOplH3W6FcXY65mNraGN2ZdiDFQbC7VmJuSx1tk2XsBFZKACJEvs7AS/72bOnuAO26+DU6N51dqGHU/NlNmwm0+Aqvy2MznHiM9z+SXJct6a5lcm5N/bQyGivyI1XHLejdW2HpwZUZWsaZOrxe3dZ++5/eydMn+tWyRTrHS6iP2jx0Lfe/FB+XnJQlcWicW+eJAkeGx+wA7fArjY3Pdi1F5HxURtHJHoJ4a0vgFKlihSqwlGsilnHXdh750XyvesYj5zxbhYc1ljaVwbW0MxFiTB6NIjHxz/rENwcHAk4CLDNOXoQ7WIvTSqmo78U7xbJhxwYs9tT04OraIYswJYiIH26WFVYnm+CFO141o7quXPwF3P93Qsk5Pxjb5PgUL6KQDAmN13Of/4nfp26cRTCxD73A562kL63CBy090dIDRQA+mTa/Jkzaj4uTJo1idZludWkqI6ls0RaTwvIEX3Dbd45O2v5gSy+O+5yV6BUwK0p01hokAyYVbMa1tMm/tEa/oAF2GjCuhg6Bsd8/Fdf/kp88+6KoaSpBIZ22TuIKwe+T2JSb74vInkTKTV4vUjoObA6vn0zoWMAVx22D1n1L57Ks1pnIGEPgEABZy6/+IDxXOkU3KuhkUzY5ExFX6fQnDx8kO8cMSLT8a2YKZUlMqVjqJZ05AtfQpcvfwVy/f4vde4+wbQwDIzI+sWUAWpiCbnaLDoMuUtzNU8KSz480/AxdiH5Dts9xNw+Q6D+C88xE/ARc9NGT9+vEJEa9euTYoUUS/7MmXK6Pz3v/B+GuySUYBLgLem2/V1hR6XYkiHwsHtpPb3jLnhlwuRiSgJGQd5kasIPh8/bpn+AsV6QO2pBmULBgEXOenMNDxPacnLVjaRgEuI00ESHezJpBRTGdq7t6r2CtAiGm75MIoON4WJCfsHVDDc7SfnNOlO01VQpLnh7aanYO7ndpzP0p8jQ6rg6qVFPVrnNGNWy8IJAlz+PPSATTeecbLJRwqJzKr5WnrZ5SYgOJR/2pfQJmMy/vu6QbPVhJiaEbq+Ju61tlC4ui6zYeUld2Vmt79/BbXInXzkgQIVJLY5VhP52NbGOL/0ZWOpo/zZuCBlZl+kzKcrbEozHXpegayGtcKzbcSU0FtJdQpliSG5+nKy3bc8GbbbkZWdSyrTvFtP36mq+7SmlvxSIVdCHh+D255+6MXgHQ56ZT1SdSw8+bSKoO5eMbdKSRCKeI2CmoToipuv8hP5u7UVDYpmiTyH0Ii33niGzeEdrK31mWQlO+oFGofsuKt8MqSKHH3SYsyFGVutE9aUpEIIWBGdar1nwVCahR0mpMVmUhXQZQc4LO1Izs+OBLfcSpb8McC2DTVB8kvabIc0MVhc/1jAWw9os03T7xtocQIuDlvh5CjNI6ZAQ4pPO6sMrCc3K0Iyk0SEPr2O/6EhJPW5Rcr6f4HtLK7kGUNnh9LMaVWM9mU1o+ZAd1tCN9TBueIKrLMkgvN/4lxtLa2OJqZQ5lSqAhdR9ZUqqcRo9qmSh/7VdWV20S/hhwAuAggvLwqpzaHXHR5dPUD+U+3xLDmOXK1mKqPTzuvsVDJG5/Jx/wZkoSayxoVn3dRliO9N9EVlxLUJsFhpzgXqF82ivJEiPAkENFxyyhHXVG1JJO+00r20XWQRtaYivHsCI55p7/OPrwlfkIM5QZ1ZFtSWe6nakkb8tZqt+WopTbyAi+txTcojANDA+5C5qDE/ne+/zYEeuD+6x2iTP7D3TUGNAmaK4ZDdLBVpvG+S/XgH7ltNosXVApTMmY75bYsnyIjV2A7L+0oScsxNkympSXQmjdxjWVjGxa6JDrjIOSX5rdHSq4yqU0Cl9sWsdhvbr//1dt8CuIgR/++HH3BueFUsokkw5JsvUjxhiKztZly6WYW/LiiQTTwyJK1FmoCYwjAbUScfja2yMkSOmcSEjT3KxAJcRKYi28r3rUvFqN+2sBSFSSkGuJLsI/dw5nEXNl1/yqbuZWIBeKsuuitQYEZzS3bbe3Ln+Qeuj6sRi9Gk775IbLN4EAmoY+h+H3F4qb7LHcrmVAC3jofJ8uIgHlSDHmhFN0EATo3VvPyE9Sqm28Cxe69VUUsSfH6tHJtBZP/0Pe1WX1cJT02iAWEyJxiz7x7DaxfAwzeAHTefK4aFMFoEeJExFIBZ+tUlxhwh+jfT1SuAA3dfcPWJr/LomdHCuHdH+dkX1HxFYqAlAtnYJr+//XdeqjmVgCxZ0iSnUOY05M6QAsusaRVLNUPqZHqTwYwBXMTrTPz3pN38rabBoAPNLNuXdVc8cPD8oLYTFrT0SQoP8r+8GUxJmdQEx5cf1LxBgggszFPi6u2vko5qFsxIv+oWWGVLq56p6CwZud2S/rjd7pliX5kmDvkJuMTxkMhzISxEYQbNbm31zZ5ZPwEXY3+R/63tfgIueu5X165dlWdL5cqV/1t3M47eGgW4CP39+FAt+q9kF/1HsxkBdis0WnrZ/gk2EJQPhXxQcpl8YLV3Y2i6Esr0MdjzOAGXWWlxMymIe7Pj1IkwqLu5Eo70p3P2q6zvWV4l0whF03lKXZ76flKSn6xpUrC1V1nDo6W8DTpDoyVQtLX+7dwvEr61MdMYxL7wBtz5vbZKSBDzuZYlszK8Vr6vA1w6paeQbX+wqEUD5zYqFlcmEamTJ4E7G+BgTxj/gUAvVwI3N8Eh33Cqdhij00fxfZEJzJ4+5VU1VBJRfj/kxLOZDWO58Ie/8yDR9uZc9zbFpPsxrHOmpf0qOwKeXud48uHQ57pGIzbQ+my+jdfHQOWkH1PKE7FLZAx4pxK0KJmdWx7vaL/mhjKZ/SWexWZCfoA5x59gcM18jKpbQMdvRSj1wmARs1JhE0SkEqVKmoQ13azVpFGqVmLqGzPJ4rC9O8n2d6aByVUtoSFisRqtY21X3uBjUIiKAo1ZjYuv/8YCLlJJE0NB19f+2AyLei8dmN+fRpwipOVmUuXTfV/ZbRhFwdf7CWqxmcxFNCq81sJhcmKwbK0xUGRCHb1J7LjLYWi7HfJH83eJcTFxAi5v3WFJXhUrHFKyH7nGn1DsImER8eYRbKrFR783dP88gzl9W5P/yhDcnnnSKOAv9verGFUtvbWGd4cG8k/eHUxqYglLizKIyRwKqsiu3uV0mCxSuROGWV5zU9Z1N7y4+iGAizBxxDjYshU0W8XaSx60PVOQdAXraeOaPC3Zxh1XlcUx9eJmCwotX0w89995gV9gqFo4j6kfex83b39qLbBV6Vvty0Qli+2+9Zzte3ezL/V4zfjcMlrK09EB4LgDel2FTEXgziY+HRnO74xgq19ZdiafQo18KZSnFOn0G3vG94zHCbiIVOHKfG0xJ008wqx7xnfI7/p3AVYDPgcRujAvRz+VYWnyAYxsWIImVhk109ykSTVQSkCh9BacL7ZQLTKVIe2XaPnv2SGpXAsDUACdjmVjMNOMOFFMwEV2abLkqvI5k8S+7ylLMaI7Rm/ytYCL3L/F59wUA+XF7EbgtF37frfZi3/+5vx+6AECdpz6IgeKq0My9vUXX+HXL4ahEds+8/1Ez832ijE6s2VRBmy7S50iGZUcJSbDRfxkmi2/RlhYOOPqFaJ5qWykTZGEbTee8cfhB5wZXjUSmD945yUj995jQZtiarvoTc5x3d1XFU6uuvoyYp8jkxoVoX+NuFmhslgW5szlx2+onj8jPavkoZxFeuVTIgy5Wx5v+efcY1WEEWBJ5MACIEZ9HsJgcWFInBQGO335ZITD5b/BfhX0uhJZjJOFvbBH5bcgxvIxpS0CTJx3eaMYNGKYG71ZTTmtJDly/0Q6N6uV5o8jTUDH4bscVHHmxm81FXNFmEZSPBMm8aYr7hy578Wzd5/V4lZAGpHhzGxhSfdKeeIEJI86vlLzgXH1CzKopmFg3tBzIn0QJqXBEAIDOxoDuEhCY+W/L1IyRzpshhq3/hC5qbDhHF68J23yJDQvno1W1tkomi0NSUwS8+LdJ446vlasFmevj4rpMrpeAR2zen1dtnV7Q69N9spnr03xDD8BlzheHPIcy1pDAhCWtC9B22jfX6NfgNE2/Am4fM2o/fv3+Qm4fLlH8rEXg1x5KS5ZsoRcuXLRrFkzHe3f/9ceLm+cYWNNTUPfeLlBTxU+v4NNlSFcJuEbIXPCzBTF6E8mLq0SXWJg4D/xJh/FBbgELrHE830injTaS53SX3xGvgAus8rdZ3yToirmTqrDYpz78XMIA3bcpWOZHDqyjFg/09cOsPcXKNQY6v6l/1d8YSrcXscM00ksdsvKq78aqQmMpN30qZyHHpVyJQhwkTjp9dc8ON6zMJZXBymWUY2gNYqaOq1ZUVLJmvjyHLBbAEOe4O/zHP+tbfFMVxHrPqt1+ihxllLpWNqxlJpcCwNlxB4HZrW0ihVt/drpEqkOd+FWylrUGLoB+R0M2nYHDydbDXDpdRlyGf7wS7xzvsyplH+JVEn0tZiAi1TWRu+7n2CT2fhep51WXSNZsqSqmha9L8L2kVhPkRuJ148sYKcec+a8sw9XxlZX1TQBXERmFlHRjDiX+z1bTPZ3JVeoO5TpCc3WxupGoUmnKJY9rYpRNJbSHHEQYwEXmWxOPeqsTKCfTI9KCrs8pSqVM/kR3n4PiTPqLsJdLu4gx7l+hDRbQ7rS0Tw4lGwoO5TprcCAWE0MdR/uV9HkZIqaBMfcLk7ARVIt5mWEMkO4nnswnTc6ML1pYTpleazMq0kUyr5MYxnpVITN3a2p+nwZiS7NpK3JejaM6aQBjNL2d+PWXUcGhY7n2KDypFlfjBn+v5Kh9giG1Nb1JHoXEEzXDbfw+RjI1bGGfU5+COAi/geH+0KzlVC8s2InFXOcSd/Mdl98cypRavpZGhXLoqq4cT03svgQOVnqJHDW9a2Sk4gZrpipRm+S8LTh6lOWdCyhIw+QRJVta+exOMNGzSTZolbUbhIzbztHS6PKWxt2teS5y10GhU3iun8WRiXdw5gsthowJ14OX9HiBFykii7Ja8/OwQcfqDQM6s//irN83S4iG7zz9B3r9uxn8acB2BX5E4v6oxRQrWOaG/IZjg8Cp518HvKKZVdesfTCY/pUsVBAYlyeQQnt2eTDDzjt7K0MKxO6qJNz6QNcFp5xUyD8lp5lKRBNOhBf3/wDQ+OM/I1v/4T8/WsBF/U+P+rMmYdeXB9bDc5PgoszwLoHYc3X8tfJRwjr89GUuvEmgi07/4RpJx6yprM1TaIZoIvMS36Dpx56KSaGMGclul7kHDEBF7lmYXDsvv0CYd3lMdMSpMRMP2nixGzqUSayAi4gaY35lxhRu4BKs4lock015tuq5+rk0Mp8Dg6j+rxL5MmQUp1fEoUMNUfP97ReeUOZrYphvzBvpRhSwcIMkZjJ/wpnSUO5POloVMScKoVjeIf5uoEwIC1qaO+qiHZ/N+xrD8OeQtoo5k7DRVcwTW7C8k6lyJIvxP5cAAAgAElEQVQ2ql/y25L5gRQxRJ5l9oUtFHG4xWcfM8PGmdqFMrG6SylSRbzzv2xw6dEbxSSqYJGeIbXyq7E889CHC4+8MTdNqgx+Ja2nWoGMalxE5vXs3SclnauS31wv6CLj2G/rbSXRkoJUpElwQh7Ur9zWGMBFvGXar7ajValsytfN2CbXJcVMAVXjipEXdq+AbEkliSqeJsCWRHjLvHlbt2KkSZ1KrYcE0HP1/qieSavsaf61vlA/0sNFYsC7rLvFNXdfqubPwJ6+houU8Y27/P0n4GLMKP33tvkJuHy5Zx4eHmzbtg2J3vTx8VEPfJ48eXQAlxEjRpAxo35z13/7rY+T4RL0Efa2Bs8vng5568Z9OUIr3d0arDppTBephBjZROcq8o3lyf+hhImLJluIIwEjLsDFf01dfF4/5VnDXVQtU0qLLrw4k9fnFrO/1hX61yzIEYdXjNzryMwWRZUsZ9guR1Vlbx9X5dD7vpbeUUCibQ0ALuvKQWAQM8zmsvh2iAJcxDxVjr+0Ywmq5TdLEOAiKS5TjjmzsWsparnPgOtLqRmykbqVyzG+QSFMwgLhyADw84TOh/n41ouAnV15E5QUyxGndEb/14231H+LFEmAB5lgidSpkoU5f7ctFrmt0CAdL+4j54X+hFQcQ9YGYxXg8reNM2cuX+Sw6QRSNF8ap6wk1wQb2pbOrsCTmAaBESeSBV/rVdf5s1ERBtTIy2rbJyw695hlnUqqydL3an8fd2LXXS8VnRw9tnHELgccX/qpBYxIfgS8kAWI0LVdJtdly/XnLLvwWEmudKq/4WGEXF9GiM0IUoSHQP460PW0TnflQytypcZWWZSkKKHNWMBFjiuLhpknnLkwshoWGTRj4JuTS1M2exLouB/SRrEa5G/vXruTYnlBTOrOJmnl4VHmt8+vw7oqUHu65ufxlS1OwEXkKtuaqvjhndknMfXUMxaX9aK2+3T4/AoaLucsVem9w4mxdQvSOcNDUhztwelkTWk8Yk1UjxZk4VKiWgzw7UKPslmoe6cvQRksKdl3E8mSxva8ESnGsfuvcfi9dizwLOKgPwRwOTsWbOfDUFf8UuRUngTpPrqxPbQ71F0A5QfTdf1tZbAojBTzGIuR6LdEqsjNl12liaU5159+JCgsXKU9CSgQvTVdcpXwRCiT8OjPv1Tn987vz/BsN7UFVHTgRPyqdrUTCgQUba+SSG4HZqXjp9mUsMjCh8c3sEk9Fjrs002zSsAzEyfg8skXVhQFq25wYwnkq6XFVP+AJu+BU07erD51k8Fv/6BGOm/CWm3CJK/I7bRkv0iGi/zDtXlweiJ0PYVvxgrKu0qkHhMbFlYsAolP/db24VOwqnCLP4SA2KlTGPZ1MnQufYCLpJyJjFIWxfUsNQP5+Npb/yDmnXFlSM38Ogvp+Pb72r9/LeAigOTYffeVn8a27sVhezNwOwXpMsEILyWvFV8V8U0xJHtV9zskDDH0F1PUOxNrxyogCEAw66SzksaI2bl8L0TGoQ9wkeMJk/Ky2xvlBWTzwEuZHYuEsFO5XJFMkJDQMAr8eYrmJbMxr02xSEBIor47rL1BlXwZlIebNLmOuaddI5mahsa5z2Z7bj//oAoMGVIn5f4LP8RI/6b7O/JlMlX9l/jf3GbJCQr8TOrUMaTAL25q5tElu0G9aPOfxydhR2vodgZyRkmyV1x4wtqrHup8EkMf0Zxf+VH7n8sMqJaXCY0KxVqYy/hI2o51rnSxEyABMQ0Ww/11Vz0onCW1ksEUzpyaxsWyUDKbKUVzmuu8N51f+9Fnyx0ln5G5RY70mgFs9HbtsS99t92hcl5zNa6G5ixf+wzHtZ8xgIvIR+V+iSxJBSX8HzaZH8o8aeE5NzZ3KU71IlkJDgOJWhdPIwEFB1TPS8dyCWfh/YjL+pGAi6TKVfjrvAJUhe0s0sZ8CQC2Y47HT8DlRzwhP/4cPwGXL2MuD/jDhw8JCgoyeBdKly6taHX/xRYn4GK3DBUHW34Q1JltMJUk8rolVeL8ZLg6D3rYQo445DkxBuv203eKZXIyvBVphR0jscOpDC+6EwS4hATCmYk8urKXV79cp1qhzDi9/KASacQRX+QkYiC5rlvpOE01VRqQ0MdTZYCOB2PfbqnKzs0CWUoxN+dq5p99oqpnMqkVwGXVL6WoaJEuQYDLLjHF3Hdfmbg1CTupkqL6fxpFgZrdtEpHkJ82CZLEoMaLCPD7QMD+vnzwfEi+ifd1+ljvn8uUzZOeP5sUURpeWbCJd43fp2Aujo5yvZdI58NbFtDJayZpfj1Morw1FeCy5NwjDp23ZX+qyaSt94cWxauniW9Jw8WXVXVOpBGGmqQA1V5oy7Ba+fmtYaH/GeBy/O5T+u96wK7eYs4bNfGTCpxUdAQQEQNKaXvtXyiJjrBSZDJ66O4rjgyupKjfkU2AyB2tuOzqi0V6yGEapi0G00bFX4sBcK2FtvStYsGkprppUca8JxICuEjVVDxKpIInzAiZgIYtzEqu3MWh8xFIEY0Wriw6QnH4qzoFzU1I0fUgiU2/jInDFjjYS2M7WLU3ppt6t4kbcAmHMxPA+SDTM6/iyt377Eo3i9TJwqHbWUhngYv3J5ouu0pb6xy0LZaWXAcaYBb+liTD3SBpSs20cUMlnpSeRAeHavj5vWdG4qW0tPAncc+LkCi2ibEwxVZddlfx2TJJ19diAi5CEZexjB6/+dWDIjtK0tuhPvDkEIx8z70XfkrqVCV3KuYGDNP8D9puZ/Shxzi/8mflL6V0AJKY59ai18+zoGVBnn4IZbe9GHqW1PF8kKSQ4tPP0rRYFpZ3LqWzuBFg4cak0lTMk0ozSU4fzWtBTNDXVIDqv0G+RrCpDpfMO9PrdUeG1szPmpPXuJRqKGlqjoMqoxMsIZVriRNweXoZttSC1tvg0kxUrEaM39g33Ys4dj7q8IrZh+wYFTyX5okukVgSuWr8HllAiAW4iLfX7vZQbgDUmqrSaxovvsLz958ZW6+gMuWOyTpKaN+lQCBVffHE+Fp/K32AiySSiPzTOk86ZrYwzFqL3l/xRRl34D6dyuVkcpMisRgICb22+Lb/WsBFvm+DdtwhW7oULGyZH/7JCYHvQPIOhj7mgEcKdR0CaDQtbjh1UGQiUpgolCk1y/UYzIsXjsiNJLJX4qcPDayo/D8MAS5yvcIGkFhpMcY9cOclvarkiQUuNFp8lSxpk7GgXYlIA/CT970YutuBUXXz06eqJiESAKLcrPMKcJjSzFJ922M2iWrusNaO8nnSs6F7mUhAQRbHwkiQvos5u0h/5NsjrO5YgIt4xe3pDDUnQYUhUaeQ3+rudtBoMRRtE/nvz3wDqDDnokocHFg9b+Q5xZh26vGHit3SJI5xj+u5EFCm0t8XqFkwkzJTF98uSXUKCQ5SforC4Inezjl7K7mQsGZiRm0LgCC+JBJJfXGkrqFxfM/m9/i7MYDL9zjP9zyGeI3J3LFOwQxMbFyYqcdcFHgoBQIhWHp/DKJnJS3+Oi5mzffskxzr5ftAXr7/pCT3hsIGfiTgIuPUaZ0drUtmY9ftF0xsUIh+1b8+EOIn4PK9n5h/x/F+Ai567oODg4Oi5VpbWyv99suXL3F0dKRmzZokS2a8wda/4xZrvTAIuAh9VDwbAtyh/yNIqhupa/AafJxhf1f47AO9b0JKc6Mu96STF9P3XOViWEttsdduZ5z7xenhcnYinhfW8qLOWspVbwLBAXB8GI43LxLS6yrWeTQX+fqLLqvJohimipeJLMbiNDf199bGJPCDJqmJ2cSfYW0VqDCIrWmH8ueRB+zqUx6JZBUjuOezGkJY6NcDLhmew8Y6bAusyYfaC+kvL+7Pb2FFaSjTD6qOJeBzIJ8ODyfNg1UkmyQq6KhWfe4lahfJyPiGUcaZ8tE8/dAbpz/qkM40qYqwHrPXkbT31zMt2UpS9LsO2UopwOXKIy/+2HSUXSmnkLn+b+o69bVrT3xVisLkxmKYZ9jfISbgIikQkmwgwJROMoJRT5DhjW65vWb4fmdalsweSc8WWrN4uzQploW1XaN8Pc45+zB8twODa+Tl6dtP3H72nh29y0VJWeQ0vo8IX16E8QFDaJ3tDeVDr2j+G9E8bcS4rtXKG4o1JbTneJv/ay2ZK1lqtXhNCOBy5fEblTjVt0oeBtfKj1RBC600I1G+2tDVJtapZaF9bOt8Grj+RtJeF6KkYSIjuThTq1TmNk4nru+64gRcZIc7G+HIr8xMM5/uvrPJkSUDtNwE2TWAVkwdrWedxzJLalqXyo6/zST6JtmtsSny14Ozf8DdTYqV0etiKu4992Viqn00D9kPw5/rBYYP3n2hJtyL25egTWldxk/ENUQHXJ74BCj/B6lq7+9XQSU9fHN756EBtqbm0PEAEQkqfzQsQIeA9XB9LgxwZsuDMBaI1KN3Wb0V3oh+iBmfLCgXtSpElgzpaL/Gjr9bFaNl9jdwbAC03s6p58notukWUxpb0re6RaxLeDSlINmy5ya8zTbSmEcZQ6sNpySC4l0hWwk4NZ4d+Zey5EURtagbsvECO1LNpoSVlYrjNpRYFdeYxQm4HBsMHpc0IEhiyl2OQbtd6l30v2qy+Nxj/4Jp+2/wW7KNdE95jsTlh0Ad3SSmWICLfBfWlNOMkHvYqedPGCm/brTn3ks/JQ1rbZ1N70LYmGsR2UqntXbKZ0GexYQacEd/vmUhKnGoEU2YeJJgJWxDSdqJzzhXKu1iwPzGP1gxAic3EXPnnN9sBhnXOHwt4CJJRCLD6FI+F4MLvYENVbT3h+s5aLoMu/QtFJDStUKuOKXENk5eSiok5umGAAKJafYPClXfE2GQivQxFuAiBSmZO8hcSoDjeJpEAcv7R9hHYnIrLYLNeHxwZeXFIU3Am79PPVJeMAcHVIzlNybfunmnXFl28TE7eun6W+nrgkHARQD5owPVe4XCTaJ2Fan1no5aRHytKZH/HpE6ZP/sHYNr5FNG05LkJElE8m82Q6t8V7ZGXN9M6YtIKxedd2NCg8K0K5NDPbMCNAkwJ5HdJokSsbNPufhuy3f/+38RcJFBaL7smgIMRcb1OSRMgVm/Ny6sQLvBO+5y5/l72ljnYFjtfAn2sPvaQZ553JmlF58wv00xZfqsr/1IwEVYXsLEmt3SisG7HJQ58c7e5dXv4GvaT8Dla0bt37/PT8BFzz0aNWoUVapUoWXLlopS7OnpyZw5c5B/z53764wD/68fBb2Ai3zBL0wGu8XQaocmoTG2hYXC7ZVwbDiUG6hJb5IY1hVHHFbMu44c2MrysNHaPlV0DV9jnj5OwMV2Np6nFkYBLjLJ2deFQ07+1Pv9BCmTa1KnjmvseOT9kWbFs7Hi0hMl/4mziU+NpAG9d4EBD2NvenudYqDIImHrx4oa4NK7vDLNlf//ZHqDBAMuEhM7dLejWii2tEpH2OKCuH5Kw8MGR2leNj+8fQyL8kO7HVBUM70MOj2eJLazSTzWB0yjog1zT7BR1ab+1fJGUpcXnXVj9slH7OlTTlEd/z7lqrxLZpgfosO7JTBZA21k0vvA05deK06wLsVfWFVsCPXn6h2utbbu/HXqkQJOahYyTFN/5OVP9XkXGVQjn/pQS0ypfKR39yln0GjX2Mcw+nbPvN7yx/HHqvoRYTgnk3FJnehdxYJpzb/4/AAPXvkpTX6lvGYKfJLFjlCiU0pEbuTDOojPD4/TL3AMldO8od/nxdB8NRSOSq7ac8tTu28diqtJR7xtVwtInhGyl4ZMxQjLUpJAkuut1sU8lrBpJOFLpGGLOpbgrocPJTZkJTx/HRJ3iQ24yB09d/kyGW16UcKqIHQ4rB1yf0dwOgyDnHTZDvF2XneDeAGXJ6dgZ2t8P5tgkjoj6Vqv0HxCosVMCxsrKDRMRRg73rrMkaQDodIIqD0TVpXR2Aa/HMMjMA3C9LDy3k/akwNhsDOYxQYWbnq8VYaVMtkeUku/IaJiACQ24ayLL4vPP0Z8pWRBKvT9xR2jqswJHI6ozSUOWyJUyw6AyiOVFGDSkYdcHlOdXO+vaoaeFUdyJkMPZeJ9eGAliscR1ysLiG12z5nXvACl8mWh5PRzDC0eyEDvCSR66waNFjLjZTU1AT08oGLsSFJZAE5LxouczQlrsyN28sWinGBeHFWydDvO2DzncQtIoTwqav99mlHhq/k1+yPo76CXVRTfOBkEXEKDYHEhyFxC8/J6dAxsRsb6jcV3/IT+3db1DX/sukLPwBX8kuoqicsPg+oTtajsaC0W4CJ/21YfXj2AHhfATHu+5PmZe+oRR++9plflPPSukkdvbHd8/RRj1+6b7LHOmY41XRMuT4w4vj6Gi/xt7WUPph57yLFB+iN8o/fv4qM3CkzvUDqHAmcOObxkaK38isWTKnlsZkV812bM378WcBEfFGHKyWKnhe9yuLcDqowDm1Fg1RL3KsvUe7NEtrR6mSvSNwGY5p5yZcuNZ9wYV8Mgm2f0nntssXumgIWx9Quqqn5w4GfCP3qRzP8p+DqDFLG8HkLeqlBuWLyMYQFQ5HssPiZl85ip96GAY5KG4/RnHR3mgLzf+my9o6J85XuW1CTKi0PA40E77pIiSSJ29C4fL+PAIOBybQGcngC9r0FWTc6kmsxBBEjOUABabtS5pRKXvOLiE7bYPad5iawKQJ905AGZUydnX/84EiGNeTBibBNfkUK8R8btv6/kXBLTLL5saVMmVRIYYYnObVOcZtH8eb6iC1+1y38VcDl05xWDdmkyLPn9N7CKAuxl7rTwjKtiXYpH0LgGBeMsHnzVwMXYSZheApwdcXylzJbFs09f+5GAS59Nt3n9MVD5p0kk/HEnL5Z+iZX/mmv+Cbh8zaj9+/f5CbjouUc9evSgT58+kSlF4usigEuLFi2QaOj/YtMLuEQkaUj0a705CY95DvJXiUA8OaNVP/M3iHdotts95+XRaYxMtAY6HdaMaeNocQIuNxbz6ug0XtdZTcnqLRBD37Cd7Tn4OAktJh2J9N8RsEEWVmIWKFrLa+MMG2qqrkhyxv5fwWkH/B4cu3fH+oDdWhjqxi63ZEw85KRAh2tP3qqJqe3o6krOIX2XKmNM2qu+y5XknuYrrjGxQWEG1szL+/VN+OzpiEf9HZQvXxnEyHRfRy3G98s4vzr1N+kv/07iHpdIlifKpCvruONMq5SYPvnfQO5qkC4XF1186LDOjqE18uHtH8SuW55MrJuHrn5LSe22F0a9VN2SSe/HgE/UnHGQ5cnmUrFcec34U0+beMCJAw4v2du3PEWy6iYQqM3vboaMRficuQwWv9vQokQ2JZ/4XwEufh8/svjSc1baenBldA1ymKXgvLM3ndbfZGYzK3pUiQJL5TmQarKwLLKkTaGkRrNbFSNF0i8TWPGW+CcfvtmrMcBvBJnCfVnythM0/BvKDY8cDdE4/3XKRS10ZbIcZ/P3gQXZILFw3VNAyiyEp8tOWNbSmMjvLx52mVDCGyy+TCIScX5kVa7a2VHxWCU+WP1KurbRfE+ideLKo9e82NmL1pwkca8bGnNgYw3wtIdxvrETiuL9BUdtEC/gIvHye3/hxfPHHCi4iIG/dIjFkBi79z7H7r9SkhqT8DCOpxoNJsmh9gzY0ggKN4I2O6P2k0X5gR7Q8B8orhuHLj0TaU3RqWdoVSq7kufpay/e+LH22nN23nqhPHtEeicLmeUX3fmtfkFFBY7pxyHY9IfPwYq9EBd1WlhuRT/aKikaPS8RmKUM0485q8nh7Ym1QAyLBcx9ZY9TrR20OQrz2hZXMgFDbegOB56+C2B2k/wUyZWJYSsO08l7NhVMbpAoaXKCLFrR3bsnt16H4PB7nahnOOKAPi6ELbHkUsbuZG7zD5ZfKuaR55NFlPs57b1nnpfmn+ar6rn4XrVbeZ1yXluYlmI1jHkTS7ZmzONiEHCR78/q8rwrPYKF/IqXpzvLvFrE+o0Zcw5jtxG2xspzLphfGEJ7k7MkkjS++gsgZezfrl7A5bJEmM/R5HgFo75dEj886fAD5R8kTAtZjBsyETfUVwHmxMx7a4+yVM5vDmLUK+wfYWskoBkCXK66+apY4k5lczJW0sIMNAGfxx+4r8CH8yOqYZ46KVOPOCvTV0mBE2mHPjlLArqod9OvBVxEpiyx1wf6V6DiiYpgmlNLWlxfFtLkJbDzaZqtcVRsV0Nm2mK4LSzQPOamLGxf3KARqIB1bVffUL+NHpXzkCg0iPBbK1S6V6IAXwjw0t7vSZJC8izQeivkiBtwcH79kbr/2LKhWxnqFMmkmBjCtHkfEMyhQRV1xkqA4RnHnNll70nfqhaMqFNAvY/k/bTntkQt32d9V2tqFY7fp8cg4HJqHFyZCxP8dL9JwvA68KvG3ul5KdY9lDE8IEWc485KmuvjH6TepwNqJDwJKK5nKT7ARfbVQFAXvD4E4/0xUEVP+wWGYJU1rTItFnPZH93+q4CLSCfX27rRvFROcpiljPXbkGdSEvRm2TyiWLa0rO1q/dXMDmPuiRTRBFi083inChW7e5fXm7z2IwGXQpNOU6NgBpXWKYBf1XkXVdFHYrcl/j2h7SfgktAR+29s/xNw0XOfxBy3aNGi/Prrr5iYmODk5KQAl9mzZ5M9e5R/w3/jFmu9jAW4iKnlwkyQNLNG585mOEY1zuuUj+98c8jTEFpuMJxu9OUgay67Y36iI62T3lSGkhKzGVeLE3DxuIzf+gZ4Vp5H/jp9SPLJh6BVlVVMc4cRiyMBl4hJkpxHPginjYiHVBMLkUR8YX5E9lF8PfZ0gqdH4bcwLrn6qCjoftUs8PkYjEQQnxpWJcGAS0QcpUS+ih/KlV1/Y/1oFv71V5CxXHuQSZAYXMq9yqrR7Z9c2ETmC0N4V2UWOeoMVP8mMh+huM/PuI3GvpvAqgO02aL6VnzaGZV6ECBmdE0t6V0+k1ZR9rwB/W+r/WXSKxP2tv8cZ9LnGVQsV05/kg3Qea2dotLbDKms9PM6zfshLLXUosMbLybr+FM0KJqZjd3L0G/LHe54CsOlPLnN46dcG/s78/f356TLe8YeuM+MZpbKGHnT1Wf8dlC8cbRI6uit1crrKlmqQMZUqmoj8bxCPVbt6nzlBxTccDH9HpRW0dGvUjaBGn+CeD0k1qq8s0+4KE342RFVsdQHOkU/4f09cKgXNFmqVfXvrIN76+GjH3Q/A3mjpccYuOgWy6/h/iZAAS4P7lyj0qna+JYYSIZWi/TuIbKjHbu2MNx3DOlKtVXeE8oLKFlS6GVn7NDq3S5ewEWYRM+86LnuGvWsCzI1GsMo4oArLj5m8lFn9Z/dKuRiTs6LcG6iFll9dys0nAfloknahD0iCWLCxhPQRU8rMukUJXKmU15NkWlHX7YTv5bu629ywe0N9QpnVjr/iHSMugsvq9hRMVOMzjiRxcwl1zf8ZeOiYoAl6Upfk0W3RKROymBDf1bDABd8E2di+C5HtUBd2eWLTObpFdjWBK9gU4YxierV68a5KGm69Joyv5zeKB+5MqXDdfNA8j9eRSIBrJ334ffoEl39x5E5b2lW6WNGeNgSur4mG0wHUqTNpNhxoKfHg+1s7ZLq/03Js6VVrLSABkLd9rq1l3lJ5pOi0x4Q+VoCm0HARZLeLv/No1qbGXgjk6Ktv0zbhETlx0LtqWDy/eW7AsgdP7CRBi7jyJivGHS2MSj70Au4eN78Yjg9GaqMjzUSs08488/5x0xtakmfqnF/26LvLAa1o/fdU9JG+wm14PN7ODkcnDbCiPeQXA+gbeA+xAJc5FsfHsqHwHBar7JT8blXxtbA0DJAGCMiwUmfIim7+0UB+Z3X2HH5iS/DaxdQwIt4BEsx4Tt4Basr+VrARdKXhJ2yqU12im4rDNYdocV2Lf3K/aKSKLY/HMhdzw+cGVYlNsMLePjKT0Wqi9mqgLVGt+dXYUtdMM2qSW0Kt4TsZeCNKywvBiW6Ks81iYE31GSBJucW8KR31Tw8/jL+lfKZMbVZ0Vi7CVOj/eobuHj5M6eVFc1KZlMMnUHb76jv/OYeZWK99/Sd2yDgcmI4XFsEk8N0dxPvukO9weMYjHxr8HpkviUMhFcfPqtnOdbcwOjB1b+hMYCLvj3Fw0WeffkmxCep+8Yu6t39vwq4yMXI3Er8K4Xxb6jNPObMclt3ZYI/uHY+g++Xbx1beUcO3H5HFVfSpEiqip2lc6ePddgfBbjI+7LavEtqDSCyUmmtll8nY5pkyhA/ocC77P8TcPnWp+Tfuf9PwEXPfREPlwULFqi/mJub8/z5c8V26d+/v44u+t95S/X3SgdwkTQfiRg++zvU/h2qTf22SxGJzcmhUGcOlNUW/no/8OHhbL74gCJnOlAhjReMeR3veY0BXJysZ1O80QBSBnkTtLwsh5O3pfXg+ZEfB2EzCNggGmeh4m781QiWks0guLZcY36kjlZ9fv9UM5QTg9JfjkYCLkIlF+nMa79AdvUpR1howhguMQGXTSds6XK9BmG1JpGk2h9KmkGAt1ZZTa+ZcTnYHiHPuR4EWvcnc9Np6t/Ou/gwcttVFpsuo0rACUiTDURukqU4teZfUn4lzUtkY3pzS1KFvtOYPEmSab4Z0QCXXuuv0+b1bNrlfAP9tNSj6E200uKNExwazpUxUUa8kds8PAg7WkLhZtB8LVmn3owEXErPPKc+QhLV/T2bTAqe+YXSce1NKufNoBbTfxx8wLprHpwfUTUW1VWYB0suPFZdENNLiXdVzAYB1bY3BB9X6H+PgYc82XfnBS8LzSCReQGdCbRURUX7H69MTU5ysDu4nYPOhyJBs3AvLRErUbaSGmAZT5sQwSrqU57XDjbUuNqBNxWnkLHh73r3lEnJuN23GeDendJmwRrYI1R7SaqJHvkZ34n1/N0YwOX4PTEBdWRGc0u9WusrblqClTQxV2xbIBxWlxYF4qIAACAASURBVISgTxD0Gfrf1U0xkyrrrrYQ6Av9HaP1KlyjvPs8YPD55Lh+TqUmYhKHGr09fOmnjC/7VbVgzBdJQMTfJc2r87qb1CqUkdmtrBRIIuMnNHSRzgUGhzGqbgG1MFJFK78XYJJCebUIc2LmcReWXXBjWaqVFE/izqN6O8iUOZvSuUuSw7DoMdbCXDjUm9veJlyznMKATtFiuwP94J27Mt8NTZqGUvMdaFmxCL/VzE6q63/hf3U5mxO1o3H/eeQOcSNsQ3XGBAykatvRtLLWs1i0X0vwoQGMN5lEg7Z9qGeZWfduup6CLfUhMbzrdhurla+Y1LiIYjJsuvaUQ6dOschkNtlLNVTgaUKbXsAlLBi21oVX9zhX15bBh1+oKHtb8z8oULColpoUxyI1oX2I2N715VvubhlCq6D9JB70ANIblgjrBVzkQLPNoEhLaLIsFljz7lMwo/c68tI3gL0DKhkdEy/v/56bb9O9Yi4GlkkJp0eCxPAGh0K9mVB5nNH+OTqAi7zLLs2Ga/OVR83IpzU5dM+b3b3LYa13kQIH7rxg/EEnlnUsSe0iUUwJMd79bf997J+9521AEOXzmFHWwoyKec3UolpSAEW+8bXJL18LuAiDVeQ3a8o8If+FntDoH03mLNIi8QhqvppdH8srQEsS//pXt4jFOp11woUT918rw+kIz5R4nzHvBwpsCTfNTEiTNSTNGWNeIYDijYXQYiMUambwcMIM6bL+JmVyp2dyU0tuPX2nEqUWtC2mI9+IfgAx+ZZ4Y1//YLWoE0ZJq1XXGVmngGK+GHMP9AIun95qcfYyz+mjvZd12rGBYLcCJgYYZETLu9DO/S1bbjxXFf/v3b4WcPne/Ujo8fQCLlKwFERfANVoUtuEHvt/vb0xgIsAgZ3X3lRz4Hltiyl/voRzO+K/EvEiFEC4TxULVl92V3PZjnp8XH4U4HL47isG77rLzOZFI43Ol198oiR2O3uX08/+jucyfwIu8T8H/8UtfgIueu7ahw8fePr0qfqfGKKZmZmRL18+xW6JC+H9Nz8AOoCLMBqkSixAQqdDRhveGrw+fy840gte3FGRmSIj0ddkkb7b5ixlb/SliHV1oxaYcQIuXk58WmaNs/U0CjUahennl4QuzMvxfLNo/MsoHSpflb8v4ubjT/vS2VnUQb/UQKfPtrPg3CToLWay0fT0MnZCwS/WQbEFIhguPSrl5u7zD0rfvqRjyQQDLgLW1Jh/iQHVLPijSRFG7b7HmHu1yVq2lRa9vaiAZnoqXgdiuCqepLevY3G8DcE5KpGp+271b2ts3dl++jJrUy3AIk0oeDtp0b/Vf1eRsp7vPim/DBUp6/dSSx3IUkJbPEQDXCYduEuFh5MNAi4y4Wuz6rpih2zpqSel6uJ0zfRU4iNbb8Vy8RNK5EjH+m6lqTr34vcHXF47EvzkImH5G9J8+ytlbHhsUGWG7Xbg5AMvHk6qG4vmuuGqB78dcFLXPb9tcTpHxBs+PqOZJhdtDo2WM/XoQ1ZccudhqR2kDXqu0cRTZ1EpJT022fPo9UfsRS4SVxNfoNWlIWV66G4bSdUO+ySgVzcSP7PVwL14fJDkIz7/jCurOpci+YO9VLwziDf115Cxcg+9ZxeQUaQOH27uZHGKOVCgHjy317yTKg77pleWMYDLxqtPmXT0Idt7ltWbDCZgqOWU0wrcEGla6WzJtSqq4zbNI2PwQ13Zk/iR7GkFLkdhQmAUC0LkjTbDwH4ttjlHMMqnhQJwYrJRFp1xUx4MEt1ezkLX6FvGauXFJwqEE/PZivnNlKmt0OQbWWVWKR/iPSQMtgzJQkAWVO9coOV2PN6H0mvLbUyTwKawkVz7kIVRn/qQP3sm7nq+V1HN9YvqAh0hrmcIOjqMN58TkavrBkiRXpNnul+AV3ch+CPByTNw8WUyMmTLRbGsSUnisB2nrO3o/aoT41pWoHmBJIRsb8Plp8GUGHcR81Sab5VOOzeJwAuz6RD8N13atqVtTFBGUtn+yQfmebhY9yJ9drrwVysrWpbKpq6314qTrEo6gzJm3jDUM8HPjF7A5Y2LYlqFZ8zH5rwrmX7cWUk+5pmuo3N2D+gQO+Y8wSfWs8OZG3dIdaQHFa0stHPE0QwCLmIc+uHFF/A7WuITEOb3EvudE9n+2Jw6nUfTuJjhVJzop5Z30V82j9jRKj0lXabBs+tQpg847IIUptB2D5gZYcoNiqGoTHOTJAK7RXBawNhAKNyeU/mn0nOPO380KqwAtZhN3mkC6t55/o7jQyrrSIdkXfji/SccPT/w2MdfxdfK8yHflJxmKZUcJ2/GVFhlS0OpXOkolDm1UQv/iD58LeAyaPtdJV/5x3wzWZ1WQ7fTkLuKJt+bnwtqTeZT+bHUWnhFxUIvaFdcJzJe5iUyPyiVMx3z2xXXTaoz9HzI8yvSRj9XghutIyxPbZKniMHWFAD4QDcIegfdbLV3v54mYz5u/z1evPvM7r7lOXD3FaP3OHJyaGUKfDHR1befg+cHlbookoVMaZLh4ftJgWRx+UFFP45ewEXGTK5LvkMdD8Q+7aUpcH6G5ueUKe5UPgFQBYD73u3/K8BlbxdIlQkqj4a0RnjAfe/BNPJ4xgAucihXb396brTHIqMpa7pYx+sjZOTpIzcLCxcvKnfmnXbl9LAq1PnnspJw/tZA2Mm67JsfBbhICITEogu4IqCpNPsvoKkAoD2r6H4jjLnmn4CLMaP039vmJ+Ci557NnDmTRo0aqZQiafKyWbFiBa1atVLAy3+xRQIuBIHNaHBcDf1dwNy4SVyc1ywzscc2mjdBxlzQ9bLe6ocg4Bds9lDSbghZW8yC0r3iHco4AZewEMKnJsWj9J9kbvgnpp9ewILcnCyxmrqteukALmP33WPT9WeqwqVTaTbUA0OAi9spLZ2p6Soo0hyhE0ocnGWWNLz/FIxV9rRMb16U0NCQBHm4CFMk14QTymxOaM3y0Wrq+hut833WpBOrSkPpbtBMWBBa3eDWAzfyHaqHaSoTkg9+pP5NDMwunD/G1pTTMK0/Ax7uA6ECt94E6WK8+MVjY2NNqDBSmXtKi5AU/W3zgIK3J/GL2Q0Y6a07Sj4PeXdiEh1cGlK7clXGNdTjBxAhyUqXGzruo8X+YMIT/T/2zgK6qmN9+78QDyEED4FAcHd3d3d3KFIo0gJtKUXaUqSCu7u7FncPFtwJEoIGiNu33pkk5CQnyUlI+2/vx6zVdXubrbPn7D3zvI+gPsJ1p51IesBlfmHwuqe8Pya8qcuSs4+Z1KyAAkp8/IM5MCQmm0ZM9VrMPaPuTaKWRUaBGHkK0CYMsMEeKgJaoiR/33+HE+XPkfXBUs0YSpUNkZCI8a45ZmzqG48x4KNjsKoxFO8OtT6aEIeGhhB2cBTm4g3R6a94ZUVSOWw17ww/1s9Lzuc7qHR5AO/qLiBl2a6x/pZWnPFg7LYrnE45GEf/B8rQmY5/JUoeEvUkpgAuPwnN+Mh9rv5YnVR2xiffBcfuV4ucZd1KkiOdHVyYB9t6Q5nBGmyM3vYOheO/a9PfiEn/23swpzD4+eBrm5KqAasY17okNaNU6OUwDaefJFmyMJUIkilVzEQ2iSEdvO4ypx+8JWtqWwXSisSvc5ksyudl0LorNCvizOhSAZpp8+YOoUW7sjzN9/y4+z7z2xWi5kZXfKpOZJ15E37adUvRnpd3K0FBZ0NZgbzbzu5ZRq4zX5M2hbU2bZU0MjMfKNQbnMtw0/0coXf3kNv8Lubigpy3OfcrTKXvpocUzZSSH+vn5N6WkeS8PhmbIQ8MIssju21Dc/yv7KQxC2hUpRz9qnyMblXbiF/RzPyQsyFzUg5j7sknzGhThLLZUys9etU/DjPZ8lfqBB+CoYYG3fG+wGOLhb6+QT3jwOqTGP24jKqIy+Is28Pl/Jp6PXQ9DMImS+I2eeEi+j3qjVXLZRo0j6PFCri4LYQD30O7LTH9Oa6sho3teRlmS9d0+9j+ZTmT7kCM3dP73eGXsImk+HBTm0ZL/PSt3bChFdSZBCUHmFQFjwRcHh+CLd0hdS4Nqj84RGDLDeSfdl+xnP5sWSgGA0feaXWmHldstOG1c0earke/CWEx+ASEKLNp8cs4evuVStoRlph5smQKdBHQLoZfUBy9kVjApcafx8iTzorxH4bg8PpiuDdV+LtmZkFwKg4NpjHtxCtE0iy/feWRE95EBtxp8XlG1M1Dr0qu8VflxYtr1wC4ulal1gXlbEQoyWKyn0XKJSybXf0hbwttBm2kRRj2rj3/mHPfVWPiX7fZdfW5Yso6OcTuNSLPYLe7F99uvsor30DalszE+KYFP8pi4xl5RgEXZYzbUcuiJP45eruwSLOGWq2L13/PpIGfiI3+ZwAXz8swp7h+Z4sJsQmS4kR0V5LsYirgEhoaxtLTj/hl1y0Vad6nctKul6QoMnrbdQX0Sqpkz6UXsLJMpt5laewN5xf/FODSdPZpbj5/z5nhVSOLei8/BDBkvTte7wLY/VXCkyA/Ay5JMmz/dQf5DLhEeSQywQoMDGTkyJE0btyYUuJfEQ64TJ06lTZt2lCkiAnsiH/dY47i4fL0GKysA1XGxZsQlODb+OtrODsLav8OJXvHmBwKdfbQut+pfX80dl9egnR54j1FnICL7D3ajKOu35C35c+ke3WWD4uqcafacopUbmMwWVx1xoPBG9z5qZGJ2nqRxAgLSOjJUYEhmXBs7Q5DnkEKJ8TAq9W8s7g42irNssQQSppDQgEXuRUxu21SJCNz2hel6axT5Hy8jt/SrIGqY2FHX6jxM5T/mOokNHTn1WVJxXsY/FD1d48lbljfXM9Mm9+g/zWQj7qk0jRZDAXbf+xvYQrs+gquLoM2W8FVezNEAC4brrzCa9v3fGO5IqaPzeWVsLEDI4K+Ik+jIXQuGw3IkYnmtDxqMYqlNXTYRYtdyQkMDeX7urnpteICtfOmV9XEJGk3t2qTUlmwZq/JmWJTaLXiLu1LZub0wzdkTmmrjPKiN6HIlxx/iLT2VkxvU4SqudNqmYgwmKTC12Gn2mXzxWcMWHuZacWf0tS9O/R2U6wnibvuu+oiJbKkUhTaONvpKbD3W101zPnRXFomj8G392G1oQWU/UqbxUZvIjuShUO5wTwsNpLyf56mX+VstH4zk5y3pmHWN5rsJtr+lx97q8SR7xx20endn5rCLCk/aXN/UvfHB7jIguCbDe5suPCUh7/EbqjddbEbdtbJGNMwn053ETr7XQGEahlPUZKoaKnCNl0IRbroe9g/Ai4tglRZCX14hm6BY6nRuJOKKI1ob30DyTtmP80KZ1AsNPHnMtYkOrfLEjfsrc35oW4emhbLqMBbqUSLdnzvtefcL7sJq/ubIW1+gh+eZbZ5dw6lasv6Wj6wvg00WQD5Wqj3w0a3Z7Qq4awMB6O3yQfu8vbAn/zgsB4L53xQuCcUbBvpESRShyWnHrG4XR6KJruHTc7KvAsIYegGdwX2ruxRktlLltDzxUicK3WBmhMNTyG/xUVV8X/iRn373VTLk5Zv6+Q2rAYKACdMONvU9NnqhbvnexZ2Kq7YAFKlbjHnDP0s1tP69VQloySXTnkTRor4NRRwThFn2lgMhotc08Ef4dgEPgx6QZul15WMo5hLStZsWsMm6+Ek++J0ZHz4Jw3SKDu/eB/Algkd6eF8E7O2m+ItNsQKuAhQPT2/ZrhEBW3kvlbUhQdHITSYX0L6UqvraEpnM2RSRb+fO14+tP5jEzOsfqdc8kdQdTSUGfBxswUVNMtL4rKTR5ODGekcAVyS+b3ESoAaYVd03KuTc5bWgC4H6HUkBU/f+atUNtc0hqCjJM8JuCzAePkcH5PvTH0GIsHbccWTH7ZdZ2LzgipFxFTPyMQALvIbEGbokMJBDHo5jGTp8xoylwQcELZYy1W8schA+YmH6VFBzGZzKPaNvAqlGCMJU1KhjpcdEhwAx8fBiYlQ7VcoOyhmLHTUzgoJgHWN4d5xDVLkqhtZMIm6maSQybvy9pha9Ft5CczCVPqKKf4PwiL8ZfdNZRJeI2/84yPivEYBFy93WNsKiveKLMIYPHsxLRdJdY1foHQUby1TB0gSbPc/A7icmKS9+SzMoc6fUFL68+8Q4Xx6p5sKuMiZ5B0gYMOe68/Z2a+8YruZ+g6I70qVB9tiN9I7WDGhWUHmHr3PqnOPWa6KNckNdv8nABdP7wDaLDhDCmuLGOC6SB0n7r3N0a8rKeZfQtpnwCUhvfXf2fYz4BLlWe3YsYMTJ07g7u5OxowZlZRImky8ZHI+atQo7O21nOO/1tTk0fcFlmsb60VwsxWRsZZJdi9i9Le4igZaRPqS3nBB7e3jz9W131L86RJsRsRuuhb1euIDXAJ/ssfNuSu5Wk8kzaOdvFjbm+f1llOgbD2DT9dtrw8Kdf+qWnajBlsx+sAY4CLeN5JQceY3GOgBlskjAZdMKW24/8pXmQkKhTAkOGEMFzl/VMClwNj9ZAm4zi67YZClHDw6pT038jWLvFRZzPkuqU3ekLvwxXlVKWkz7yy1Hk2gp8sDaL9dx7hKJd7SSk+8pcl9iO/OroFQ7muo9B1Y6Q9CBOCy9/Y77qwbahxwEeDg+AQ2htQmZ591FI4eaStSpfnlIFkQ+PpAw9m0OJ797wFcZMxt7gD39xGUtx2WtzYS0H4/RRa8VUCKxBb2qehKv6rGKy35x+zDwjyZAlwkQpInZ/XCpMFsKKwBKgFmxBStZoq7zAsbBo2XQP7mSmsvbvldy7rEXckR1syOL8B9FQzxMkh6kcljoLcn1otLYCaSgQ57Y5p4rm8J7hu0PKv1BnJMukqDQk70CZhPvrvT4wVcBCioNfU49r6P2OEwEgufJzAi8JN/9vEBLsIWEUmXb0BI0kaDepyChRWh8ndQ7ScQSczcgpC7KRTpTtjSmiwNaYJ31Un0q5YzMnFot/tzeq64wMg6OelZKVusgIt0zKITj8iW1k6DcFG/EVc8WbRqFavsf8Cy9FdKlvVsZQfMnlzkXZVJ5OYeuK/Ri/HMOmFEUl/Ea9BYWsEGN/HLuMrKBraULFE6hlFsz2UXOPPwjZIX2CcLVt+fCL8YYQ5JlW/IsqPMshxDSev70P+eoURUqvEr6hIYGkA3q0WksDbnz9aFY02ZqTX5uDKUXNWjJKmTWykGw1drLpP97QlGvB6IWa1focIwdV8bLzxVqTfCIhKARqU3ye9R2EZOH2WYMQAX35ewtRf4evK85SHKTzrMyPp5FdjcafxC5pqNwrnByCRf0C08dJUmB8uTumRrzGSBEy7NjO2HECvgIrKLlQ3BpYIG5COa1zWYXwQKdIbnF/B6eod1pfbSu25pLCLMuI2cTCq2HidXMs/+d5I1WhgzfevKKtjRCxrOg4Lt4v3dBr56iMWegSTzPKOvT9gVEh8uZtl5mrLDaRBfb3BXsd9Rx7cwLcQ4WhLDprQurDxZ4m3yvG9vApeqkQb4ItFpMvMUWdPYMjlirImk0tJWJ5DF0hIDuIzYcpWtlz2ZVewBFa9/q9mDRcNBWDmPGN+LMXzXgwSkKajkUmIsv7N/OQVmCIOr6ZxTpLGzYlOfMjFkCQaXKn4bJyeALJSL9IDav6k5gMjO5T0uiYRGmxjoLqoEGfJBk6XgkDnGZoduvuSrtZf5pUk+FSHfvJizjp2OJpMwdnxZhAqLUaQVlvIbNLEZBVyenNbea3WnQYGWMY8kkurl9aFoZ+PsQxPP/Smb/U8ALpJAtqk93NmpQdRs9aHuH/EmFX5Kv33KvgkBXOQ8V55403mxGxkcrBlaKyelXVMnSXKRX2AIZSceVj5FfSpnU79l8Tta3KUElXIaAsQCuLx570sKOxssBdT6G5qki36x8iINC2ZgTKN8BmeQYoQU5FoVz8SIenkSJK/8DLj8DQ/rX3DIz4BLlIfw4MEDnj17xpYtWyhcuDCurlrjbGVlpQAY8XAxJeL3X/BcY1yCTB4t9vTB/OoGqDdZV4ZlMZ7UTaQTa5tB/jZQb6oBy+W992tuLuhMLps3pOx33KQzxwe4vJ6Um8cOpcjSdiaO1xbisfs3LNqsJWP+CgbHl0WKMGxS2FjEPamK2EuSRKRaKeZ7NcMTPIL9YFsfXYHvuFuxIOQDUHf6CSUvkcW9GHU2KOik5EQJiYWW02b/4S8q507LtNaFKDPxCFnNnrEr7UR4JT4WdtD1kI71DW8SH3lp/hfUCNyuJSLOxSn80wEWBg2kZNGi4aaOdnDqNzg8CtruhmxV4d4+neCQKhu0XGdgChwBuFx/GcjWucP5wXIRVoPvqWjpyLaiHtzejXtoTlxHXI+ZiCBjQEx+pRL+9JySQQx+0ZqLT73VJHLoRvekY7jc3qbZDhWG4utUEbttnSFPE7p5dmTvTS9VwVzcpXhMo9Dwm2k99wxP3vkr7XuRzCnh9DQtJ+q0B9J9TIhoOecMvp7XWeswEfvCTVWF78DNFwxce0WZG9aMbkQadfS9ewyb5PcWCp0PGo7L0FAF6Nrs7IrZ4/MglfcMUYBK78cwR/6/PwSHKUCm1qZkJLcxZ3zoePJ6bYGhXloHHkcbvPYKJ256sK7SM7LY+ULpKBV0k36JMTeKDrgEhoRy/el7nnr7I6yaG14fOPvwDfXyp2dSiyRiM8lliKnshNSQu4FmDO0dBm7zodkiJYthYXncHr1nf6EZfNmkskrmkjZm+w0Wita6WzFKZUsTJ+ASW5d88PHh8e+FcLJJhl+T5WTMU5a+MzbR+floyqV+BxahYO2k2QiO8Wu3xeRaFlpDquega3nD7WUBXG/6SfwCgznydWX8fH0iAf/VZx+rOPoyrqm45vmexbkOUPT6rxqULRRlUe51Bda0Iti5NMPDhiqN/YruJY2mmMjCLe+YfZTK6siqHqUUQCQy0DE7bnDn/gPWeDchWY7q0GyZemdIUsqJe6/VdpNbFaC5nRtcWg4vrsIX5yKBwxiAy8sbIO+QYr3Yl64nX665zOx2RRX7Zui87XTwGEbRMlUjfaUSOTwNdpN7WzJjFD19phBabyrmxWKX4EXsGCvgIka0AlZ7nofeFz+eZ/dgEHCk5Up4dZPg7QPY6PQ9pVoNJ1sa4xVOeYfXmHyM74Mm08bZA9puNXzXytHV+6Mr+NyHXu6xpiohPkY3NhN2aQVm9/eGsxAG6O0FGBG2x/MzeHa4RI3Jx9WiZUA1SRvSVXVZIIhptPgOyH+P13hVvoOHxsLV5eBaSz+vlC4KEJx64B4zj9xTZuXOlu9g/w+QtTIU6RTr40wo4CKGsfWmnyCDvSUr8x7E/vgo/S60jcIoenoellaHBnMIK9RWsW+GrL/ChKYFlMG0gIYiyRE5UZdysRsoqyjkwyPg9AzI21KleUVIdOMFXOSOBfjZ3Req/wal+sRg/0q0tYCX4iMjbJufGudT7DwzYZ/JvCMecDAxvxGjgMv9A7C8HvQ8ZehdF3GCt49UlDsuxaDtrsSc9pP3+Z8AXJ5fgQ3tIX1uSO4Cj45oRq29aZ5Pn9yJCTxAQgEXObwUE0Zuu6aA+CKZUlI3fwYaFXEyKUErtsuT1MXa044zrXVhGhfJqLykOi06r3zJBtc0lKCKrGfx8fu0L5MVZ8ekS8OMem1bLj5j+Oaryhw6uhm9FCvEX0q8liQq21iSUmz3+RlwSeAA/Y9s/hlwMfKgZKEsjJb/KrhibOyF3NpNsk0dMXMpCe12mqQFT9QYlmr+oTGKLq4m3VEAAr83z3gyqw4OrqVI336BSYePD3Dx/qMg183zk6vzHBxO/sztMzuwa7ca1zwfgQmTThR9o5c3YX5ZTRlvOFv/NfA9rGiogYpG8yLNPKtPPsa1Z+/VJrK4lw9LYgCXprNOq0roN7Vy0nmJG81y2TDBajpcXQN2aWDQI7AypIAvnzaCjh9mQMsVkKsBmb/bjYd1fcxqjIOKw/RzlsrrutZaKyyLJdH1P9oJPdwhfQGDO48AXO6+DWbVnJ/5IdlMkvfYBy5RvAh+TwXv3xKGGWbRoyPlaDc2axBEIpRFGmKfnt+Sj1BmgC2KZWTWkQcMrJqTL6vptKVEtyBf2DkAHp+CPhfx9X6F3f4hcHctiyvf5dst2hD35qiapLSz1F42IhWKkgZw+NZL7r78QMNCGXVFd0l1sHKAJvMNIs4Xn3jI/N0nmJ98CnldMyraukzeB6+/wvpeZSicOfbYT56ehXVtoFT/GDTtyMnjowOYbWyvE5AiZDJy8efnwg7ZbzDc2qlkFqPMh7L18nPmmo+mlP+RmJIvIx0qkroxO2/ye/MCNCiUIUl+/9EBlzHbrzP/xCOksiTmdrLwypE2OYOr56Cl+OMkZZuSFuxzQ50psK4l2FpAjyu6Qui2gPdbvmJzlp9p0r4/DraWKu655bwzymPi6veVFIgem6Qozss8O0ONuZmhHXCo/4taSLddeJYh+bwZ/PZHEDNNSeYSfw8T6OER6TTlsqVSbICo7dFrP1rPP0Nh55TM7ViUDx8+RAIuFzwkycSNlz4BlHVNzbQG6ci8IAcUaAjNN3xkysgCalMXQkr25Y+AVmy77Kmoz+KZE70JC7DW1BN0KuXCT010tU6e4bxjDxTo8ijrUCzkXWJtxQeXxjS5Voc8BUvg8vo0XV4NxVlAQWHPEabZdQKIGfNwubkN1jWB7if57lQKzjx6rQDPPE4pWHzgMqkPDqRxFh/opf2VIpoYEco1NiqcMRJEM3VIif9OmuWFyZbSXi9s5B0eT4sVcJH9Tk3WzInhb8HGQfvgzCoMKVJC13OqH8J+c8AttATBzZZTpqBxg1FZlAxaf4Wrds1xKNwB6grzxgg4c1rMb7+FOiLX7Wt45bJ4E8bi5dngH6w8msLKDsKszm+Gv/Ojo+HgGHz7PqD7Zi+8PgTQqJCTko6ls7dm5uF7nHn4lrU9S1EwOmsxel8Jq2xFI3S/xgAAIABJREFUbXh1F5xLwbOzUKon1NDXf/r+GyW/EzP5/l7D4MYmSJEKhryKtddveb7j0SsfqubNoFiH8bX1bk8ZtsmdIRWd6R84HSSiWeSVUZv3Q/3uzVJRMVKErdhv1SVevPfn0NeVGb39OotOPuLW6JrqPWG0CZC1/xs4NxcKi4/aXEj2cVuTABcB6cQb5fFh6H1NpwdGaZ7vAui1/IJiTaa2s1Qm7rVtr8HBkajvh5UZZKysiwASSiB97lw8vi6K8+9GARf5Xi+rAwNuQRoj3mzy2/4jqzYA7nv5k86f2J3/JwCX6+thSw9ovFB/J4SFLGmQUQMaEttBf8N+iQFcpNglktS5Rx+w4MQD/INDyZbGjm9r56FB4QwmfB1j3ogwuSQCXgzxK+RMg6TCDd94FWHTro8SYS97SuqYvIO+qJiNb+t+mnw6ti4V895Je2/H+v4QgKjKn0dpUjijShOTgq8p7TPgYkov/fe2+Qy4GHlmwnTZunUrT548UaCLWkCEhjJ8+HDSpjWkmP8nHrnvK538IROSLofidZf/5HuSqqoYywZ4Q49TkFzHKoe8vo/v9GL4VhhDhhqmJaTEB7h8mFmOK+8dyN1jGaF7v+Xt/XPYtllF5hyGQEKC7+n1PZhbAvI2gKbL9e5iaDm7KJTo+xHMACIAl7TJrZjXsZhKY0kM4NJs1mmSmZsxpEYOlX7TvFA6xjuuguOTIH126Hsnxm38PnMmX78ZSljdKTzP2ZFRkyYxJ8UfelKYPzxqVvxatneFi6uhQHO4s1tV/CgUxdMl/MgRgMszH9i25Fe+8PmT5N12Q9ZK4X3gTdiE1DwjPanDXmPT6wRkiuaPcnIS7B8JXQ7CpWXw6DC/5dqkAJfmRTMy66ikZOSO6f2S0Icki8nV9fQkv3RffHx8sbu+FLM933C72M/UOlEAYfLf/ak2CIVXgMCTv2tPnvozYoIOsmiamA4qDoeqYwzScaQSXX3ibkaZzaJFOpFu3FDeGsM3XeXxr3UjZStGb0GMNCUSuu8VSGP44Y+cPJqHYjYpLZToA7Um6AWzMDk2t9NR0v2u6sn37c3MLXGK3w4+YoHlWMqaXcLyR994e06MLSUdamC1HAyqkcOovCX6QaRCI6Zvsrhff+EpOdMlV7GlEZXvqIDL/Zc+arFeyNmBpkWcVFxsZkdbkzwI4r14YxuIKfPj0xoIvLoami6F/OEUeH9vQqe6soGm1Oo7HccUybnh+V4ZHMv1/dk8L5aWlgkHXGSRKYs3Xy+62Cwg0NJBMdw83vqxqnspcr/cqRlS4l9VuKNJtyW+ImKCnNbemvVflDbY59S91/ReeZF2JTOrCWNUwEV08vVnnOTBK1/193FN82O7uT2IB0Pj+Tpm9NoGcJujPHvCWq5juWdWRm69htv31ZRcKHrbd91LRROPqJub3pU/AhLiwSNpKPt75iLHq7/U4vn1A3eSB3uCtS3WYcHcDUiPt0sVipRvjvn2XhpsabJI/cZiMFw2dwGRWbRcTdnZ99SCXyqEIvE4cecFN5f3o5vFevjWPzK1S9iDYuYq7KndA8qTzymFSf0bsdGRgzspfbQ1YfnqYyvsIxNanIDLre16wSR+ZUU6woUFsPMrFb0cmf51diavd3zPwTwTaNCyZwyDWgEBxT/k7uUTbLMZCPV+hxL9jV+ZpCJJdHfoO2i2QX9b7x2A+3+B1wWwywSO2VQKWUCetoppEkPiIkDX1h6EVB7NstCGzDh8T51Lfuehofq0xbOkVOwm4y1MA0uXV8H+AeCQAyqPhIIdYP934DYbSn0JFUfi5W/O+LX7aOL5B1UszoBLaXh8QaexVPxOjQuROsr4FTBMYp2FDWdnaa7SvHpVdCVXevtYgTVhf43Yck35Qx35IheZ9nbW71bxToraJOZ4Rz94fQO+uKD+MmHPLaYevMfMZq4sOedFaocUzO8UJYkw6v4fnsOh0XB5uZbRyHcjWjMJcJF9Hh7S/mCu1aDhHAOmUnBIKL2WnefGDXeq291isONfpH1/BVJmB7v0EBYMUmCI+Eeef0iwfv9lKApORSBLec26kW+HCc0o4HLidzg3S7NpjUif1GEXlYB3kry0zyTg0oRLSdAm/3nAxcZSz0UuzoLBXuB5EdY0A5GoSnrgv7AlBnCJehtvfAJZcOIRWy8/45m3Pz81zk+DghliABCSBCgGtAI8SmqkjaUhC3/wmiu4e75TwRLyfpCCgIQa/LH/LjdHf0yiFH+xZrNPK9N7ma8s71pCmcAnpoWEhqmCqjBmymZLjW04YzaC/Xnw5ktODa8S66H/2HuHRScfMqlFQeoW0Guh+NpnwCW+Hvpv/v0z4GLkuY0ZM0YtmO/du0ft2rVVzOKxY8eYPHkyadIk3Eju/3xonJsN+4cRWn0iyYTO+nc3ocFenA/b+kHp/lBrop443z+I35J6mHfahVWOeGJ0w68xPsDl5fJOeHrcxqXnBkLXtOKZnwV2bZbhmiV+On+c3SBsiD+zQNrs0P203lSo3VNdoInQ9jtE7t5q7hmO3n2lEgXmdSiqomg/BXDpVDozX290Z0CV7AxKewR2DtTni2DaRLnwCSt3MOxOU0IqfcfdfMO4PqsVTdM9UIsZNQmLaLI4FcaOGIUK4FD7T6N64QjA5VWAGRtWzqbLi7Gkbjbloy7+2gYCNvbgtHkZCvufwrHJnzp5J6KJcaTE856aDt++gTMzlOZ9epnziDFgs6IZmXv84acDLmJGuLQyBIVBi+Vqsi2TArugl5gtqsQri4z0CBtPgJm1ijcVjxclo/J7AXbO0HlvzJjVU1PhyE/QZJ7yOojems86TeWnkxlosYaQoa+ZcuIlYlh4YUS12On3UuYRqcGjwzoy3c4QsDWYPK6og1r5CAtJKqDPzoPERmatqBlV56bDnmG4FZtM1yMOzLf6hawOZmT4xrRKY+XfjlAwU0rGN80fezVXFmD+wSpK++T911x45K0mLentrXnhE8D8DsWoHp78EwG4hITCNxuu8Nf1F8q4sUo035O/5XXjtgB2D9JpaCmdoOf5jwuNsFBCNvXg1uXDOA84Tso0Gdl55TnfbHRnXJN81M2bOm7ARSra3h4QGqSp/BLXKbILNT5GQqvNrH6dX0l6fINC6FAyM+ObF9Sgm5hqxhPtHb0/msw6hcTCn/+uauRkTrYRs2YB9P5sVVDFC0cFXOTvHRac49i9V3xbOzd9q2TTTK/l1SFjOXjnAX7PtH9HvpaQrRa7brxVAM5fX1Ugr1NMLzIZy3JPYkAY1dtDpCYiexItfrtSLrx49YpfFq6hQNhFeuXwgbQ5GXw5HxeDMzO7bUHy7GwAslDtcgAcsxgCLiJtmeqqpCWepcZSfOIpepTPqiQU0mQBfnHND9T3moZVv0uQXsv6BCiSCbs8hlH18xqNNI5tnH3wC+DxpqHkvDWTsC4HscwWDh7HMzDjBFxEFrW2NWQoCI3mwM6+OhHuy3vKTF01/7eEzinOXp8CFO2znAypUxqcUUBAYVsMDp5LI8uj0GIFuMSRaHF2ph7zKZxBfLJkQSxMB6f84FIRnEur8RqZUhTdU0TkIMvrgr0DL1se5t5LDdQKqCoAhrS8TiliTxYSlsbhn8BtFmSvp419M4tXl7kGh4+Og/PTNQCVrx3ee0Zj8/Qwdwp+R4E6/bRvz9Pj0PkIV4JdWXrqEcfvvua1byAlszpSOmtKvH0D2X39lTJkblTYSfkfCHswuv+RSOOkei0Mulm1bbRnmPjyRJeKyVzkyGhtdDvwmWJbir/EhDkL+Crlfs68T0/B+gOoWjoaW0S+Lw+PgvT53X1Q4Rs9l4kqVwp/miYDLgL6HxwNJ36DRrO0MW1EC/Jl29rZZLk5nwJWD7CQcZC7JmSvr1kt8l7xewVSPPN7qX/fwi4SA+fXt+DlJUhbHPI2gQJtTDJENwq4iPm4FGTEHDs2ecv1TVoOI+bO5b/WZvX/YEtSwEUkuymFffn3m9XKdQv4nDxZIKxuAg4u2uvL54UGbwNefJxr/oP9acqpPhVwkXNIyN4drw+KobJHwP1yWehXJbvy2pMmseiScCQsFjsrC2a0KawKN1FbiXGH1LdL/Kci2CJbL3kqppvMa5oWdVabC6gqzLV2xZ3Yee0FqeysWdq1BOkdTPClitYhEo4gxZpHb3yVFFES3ATEkSKcJBraWJgzLzbAVt6v7zV7TaaC4rkWIXGOq98/Ay6mjMr/3jafARcjz6xbt27069ePlStX0qtXL5ycnPjtt9/o0qULefLEn6zzrxoGMkmakY2Q9OUIbTgXS1mc/BNNdMeS8iML/aaLIEdtOPILD/bPxr7TJtLmLGnSVSQEcAlY1pD3FmmwbbkEZ+ckkDBMTK8rOL3CAZc7e2FjO5V4oBJUwpv4Y6w6/1hFYc5sV5Q8GewTBbj0Xn6RJ95+NCnixK97bvNzo3y0z2sGD45AplJGKb7D1l1k4tVihJXqy5FcY8m/KhvpshTXE6aoum+h+ouvyodnGowRg1YjLQJweR9izqq1K2jn8S1OdYbryqS0Q6N4fWwu8+hIh6BlZC5WTz/fiCZad4n0FZZTP3e4tBi29+NEzQP0/suXsq6p2HfzBQs7FaNanrh9R+IcIBLJKSyqit9D5RFq0qcAF1sbzHZ+ScjVDTyuvZzgzBXJkdYWltXSgFmx7rpiKeafpQcZnmJRKW3yK7HPUT1rwread/QBHn9NYoT5Asw67eHXGxkQSdLegRXiAFxC9GJADKTrT4sBchlMHs/Pg4PfhrPQCmoK++6voI8keuWDZ26wqimPLZ1o9GQQ86zG4ZzaDudBhtKL2Prthy3XOPvwLXM6FI2RThJ1H5E5fL/1mmIHyYJHKs7WFub0WXlRSVE29y2r/jcCcDn38C09ll+ghIujOrYyT/27myx4p4eb1AljoUA4myv8vKHuqwle3x6PBtvJVrIe0w7eY8Jft7k9pibmYcExARcxcn14HB7sgcdnwPctCHgo6TAiU5L27gm4VoQWa3jkHUz/NZdwf/KOw0Mq4pI6ZsS0qV0weN0Vdl59zp4B5Q2ey9SDd1VE7ImhlVUKUHTAZd/1Fxy7+1I9I4mjV5HmYs4pZqkFOuoFosgPrEXuZqY8OuQZ/tmqkFFPo1HbrjPv+AOOfl3ZIPHh2tN39F19idJZU6kq3S7350oG07diFgZVSKfeM9ee+9Fk9mllZPiV7TYsj/0UzrJraQi4CBPkr2+U38em4CrIvY9vWoC2pbSRqCy0D2xbSiX3IaRuPAlK9OLSY28kerOQcwolNTE3M2NdNDZQXH3t8fAOwRs6kS7YA/tv7hvIQeLaL07ARViDAl7Ib7L7MdjQDlwrQb0oDAgZP0fG4XtwHFtLbaZtg9oGp9vh7smwNec5btUNR6dsGgRWzyqWJuyG9e000CL+WGnyaKmp7BNl0Rsr4CLgw/oWcF9kLRciTW5NHafKDFqYspKmJmbr0cEHefcrP6W5YJ+J0MA3fPuhF9652jKnSxm4u1f12cuC3Rj2/gt2XX/FFxWy0biIE1nT2OFgnQxf/wA8fUJZfPKhYtU52loxqkEeJSOL2na6e9Jn5SWWdS1BlcADsKO3SsOLMKo22PjyUi09bbpMeZgFn5zMm8MzSBPmhR9WWDtmxaL6KM2QE7BU5kwHR2k/nsDnUHeu9kWKeA9E6zCTARc1wJ/CwmJgnRFarNRgivxuz04l+PA4nvhaczjHKDo3a6K91aLIX2M8JwGEBeiSfhej6uO/wsNjYJ8ZCrTWv/9o0qWoxzAKuIgUWOYIAv7ZxlJclLG/TMZymC4OGPlWmjymErFhkgEubx/CrkGQOjtU/zl2b6REXKOxXSIBF/8nWn5YbzqU6KG/M3sHwRlhvDyL148tiS4nQYdJCsAl4oQCVPy+7xarzj2hUaGM/Nw4n4p5FpDE/dl7GhVwUglHw2rnpkeFrJFzKwFkSow/SKfSLiqhKCL5SACRrkvdKJ3VkWlti3D2wRsV814yS0omt8jHhote/LzntgrMGFzjo4m+KR0gDJoFxx/y866bKu3SMbkFU1sXUd9H8Y/pvOg8ncpmoXcl7fdp9LmHhaniiRQzupTJYpK86TPgYsrT+e9t8xlwMfLMevToQe/evdm3b59itEhEtLBbWrRoQenShrTvf/Ujj1hkPz5FQJ0ZmOVtorwL/rEmE4EpGSFzNWi6mLeru/D0uRcp268kU1Zj+uCYVxYf4BK0YxC3T+8kc7892M7NzsOMrbBpvoDMaRJGOTfaJ9MzgXk6lXCAbSo48jO4r4bmKwzYI1+vc2fFOQ9leCdRm/IyTgzDZfyem+y+6qWoljOPPGBCs/y0LhEz0SDqtS499ZDau/LgVLg5R9P3pOKB2vjlbYpdm/Uxb0lMDmWBkDcmeyNi4wjAJTiZFdu2rqPmtYE41R4amUzC0lrcf/SQYWHf82vwj+SUFMp+Dz5ODEUzLwax4rwvC2HR7m/pxc1Sf9DsaCbyO6Xg7KM3bO1bVpvUJqbJJHNJaXj/Hrod0ROm8Ph2Ozs7zISiO780VBgCVX+G/d/DuRka8CjcDaZkgEw1oOEs/VylvbkHc0pA9nLQWsdBR29Cc522YAGT+AWbqsPo/7AWya3NVcSwsQQatb8wpcYlh7qT9QQ42gTaYPIoJpyLykHTVZCrPohsRijx4ocRwZpYUhrvh3eZYPMDHT7MJE2O0jh1WWFSL8pCWZgKEn8al4Fbr2UXePjGV41loe1GtIXHHjJ21w2+qZmLflWz8c7bG9vkKfhp102WnvZgR79y8ceqmnSlJm40LgVkLA6t18WIy311/xKBa9vim6oA6Tuv5ttNV9UESdhOsiCNlBTJZFciu2WMSAlKUlRsrMC1ji7J+T4Hrxu6wiz0ZllguNZUF+jx2k/JMfJl/LR3zZT9d5l66C4LOhajajgIKZfy064bSv8ukjVp0QGXGL0kO0lsq7CoBKCNNtYuengrRkWbEs4MrGFoMCi79l55ge1XnvN0vD5fRItaodvctww/77zJvOMPFSMnIslGJqZiRnrm/hs2tM9CxoW5tOF47d+V6a+FhYVOipiTF4KTqTE99KA/Wy4/Y1PvMhowCm8HD+2jwOEO2Oerg1mzRfRffUmxp1Z1L8lO9+fK+DheGV+U6396cQ8WmzthU2M0DpX6mTi4dDphsmTJ1Fgx2oTVcnYelPkKzkyDHiKvNJTjBHucI2xDB9Z7F6TqwOWkTWGtTNuFOv/d5qu8u32MWUGDsCo3QKfeJEGLFXCRY4sH0Z5voLH4kcRuYBvjMiSZaZozZK6lZTuxyU0CfWFFDXj9EBpMp/EBJ158CGJx5+LKo0cSxO7eu8fAkGG0rFuPbhU+MlGjm+aKkaykKT1+68fanqUpIvGysswPQ/WdjOdV3YuR6sAALaVrscq4xEWM2yXqOEsFxToS4CcwZUYavRpDw3TP6RswEwvfp5C7DuRoBPv6QrA15Kiljf/jMb9OEOAiHSuA7uKKUEbkVz/AsUlK6uqdoSI/Wo+hQsEctC6ZiIKRACF3dsG+/vD2JYgao2hPKDNYgzfCBpQmAE9IIKFB/gTeOYSNTfh/l2j4y8v0O1UMkEWWGFu7tx9W14UW64yyQZNgGMd6iCQBXAR8PB0ufRbDsRyVof4CDUImVYZxtDuIBFwuzIDzc6DVGuXJppoUkLZ+AXV/h2I9/s7uS9SxkxJwibiA3/beZtqhe7g42nL3lQ9ZU9nxdc2ctCjurIAMkRwu6lI8UpZ84MYLOi85z4/RGI4izWwy+xTieXZ6eBWGbnBnu/tzNvcuTf70Nkpa2X7heSVlkrlavNHvUXrojW+QktNKmtkvTfLTePYp+lXKxte1cnH12TuazjqlbASiG+ZG72S5l74rLypmz67+5dTcNygkDEl0E1mxtKix1p8Bl0QN03/9Tp8BFyOPaMqUKRQtWhRZvP3+++8qHlomjOPGjSNFik+bXP9jI0IWEtfWwvoOULIrAVV/x8zS7p8FXORm3RbC3oFQ/VeCDv7EybCSZGi/kDwupmkZ4wNcxDPh8c5xpO53GLtZeXieuwtWTeeSyi4JgCWJR3x5Czru0pOu9W11lVtooPJhDm+jt91g9rH7VMyRWqHfEqv5KYCL+BPIB2Pnl/EvYAVwyb2zGWVzO3HDtgx5rozlSaWpZK7xZaKGWgTgYmZpw6ode6lxsQeuJeppXwhZdE5My5mALHQM+Y3tqX8kd+hj6O32sZL28jqsa6urhVVGaoBnfTuepq9JzRvNkwZwcV8O2/tDmYFQbUzkfSqGiwAuMmFaUBzMU2rmw44voUhnHZFq46irl5cWKeNbMob7z4huXaQ/4n0j2xpp8kGfsWYrX3kOxD53RXr6DMM1jS0TmheMHXC5tFRX9IUFlEubiEZtBpPH949hfXtInVP33ewCUHkUlA83P5Ydr6wmaGNX9lnWInfAJWyKtidTs/AUrXieuBiO1p12kknNC6jYUWNNAIQyEw5TNVdaZfIWoVeWbQOCQmg+5zRBoWFMbV0YJ5sQ7r+DAWsvK3bLlDaGpq+JGoAJ2enOHl3ZF3+haL4Fnq/e8H5DDzI/38mbnnfpvOYBlXKlZlSDfIaAi8hwxFfB0QnyttayDEmJil7Nlgm6z3MNZpjokWDqrRy8qSeS/SpnZ2D1HIpyLIlqkuYlZoAb+5RRh4oXcInnhHdf+KgY88LODkxsUdBga/GE6bPqEs+9/Tn8taHkJjg0DAHhdl17zpEhlRSw4mBtwcqehuDCibuv+HL1ZRoWysBPb/tLxrx6V/pZpdOAy4vL2pQ6dw38G69XKUfC6JNjJrf+KEs4ff0+ubbWxMbekZM1dispWIMCGfi5SX6WnfLgx+3Xmd22EHVczbWvlniEiYlntCbXfeyWF75//Ugtn41YfHkRM5GHmdjiBVzc5fvaBuTSXapBmw1gY0iBF/ZB2I7+BF5ZQTfLBRQpUZ7GhTOSLoU19aef4Cvz5XTwXYxZ578gW3UTryzuzeIEXKSqPyU7lOmvJThRQbnXt/X1R5M94uOlJQ9PjutY49wN474AKbTI7ypbdfbdfK1iU0UGJqk7Z4/uIs+BllzO2odynSaocRHRjKUUCYAn0fLWFskUACzAnLCgKkw6Qqu8VgzLdAbroz9CvtZQZ7JxhpDI2JZWhacXwdEFivdWcqhdt30VCJTd3EsxTLixDbzvakleiV76GxYX6BB+4QkGXGS/HX3h+gZIlRuen4OivaDy92BvyORJ1IAQkP/aGri9HZ5eAnnm+Zpq7xgBW17cgOcXwfOCBmHMwwEXYcSKYbNEj5cbHLc00veFLqyE+ECHfQZ+ZwbXLOiYgHXC7PHx1N/fzGU/KSEzSQAXr6uwqoGW5KXOoX2JZOxX+UHLsqKYIifqGRjZKRJwWVEObDOqImQkA+nVbVhSDTKVhjYbk+qUSXacvwNwERBi2elHSpZdMmsq+lbOpooXUudYf/4J32+5xqoeJdXfpM09ep+fd99SfiyVcxlKs0duuc7K8x70Ku/KqnOPaVksEz/Uz62+9QK43HnpS5v5ZyPn6KZiagLqtl94VrFtOpZx4ZddN9hw4RnzOxbD47UvI7ZeZ2PvMuQ3oehy5sFrOiw8TzGXlNTJn0EBNhc93nHnxQdcUtkqH6kIb7KkAFzEY+aVTxDv/INwsLFU71BpUiS0jeaNk1QDRfpbwghiLVIk1Yn+o8f5DLgYeXBv3rxRA0YWbxcvXuTdu3dkyZJFxURLxes/0d7c1ZILYRx0O0aArY60TijD5Y1PECntLEwy2TTaL7JI2d4DHrsR/N6LvWl7krP1bwaV87j602TApd0SrFbX53GBwWRoOj5pXiiiU5ZYyfY7IE1O+DM9OJWH5ksNJnYLjz9UEoza+dIzuVUhZUj5TwEuEiv7dFl32md9yZuQZKR6dpwH7dxwzROLCWA8gzcCcLG1s2P13uOUPt6enPmK6/hdmajNLcEes4pMTjGKhZk3kvHWQv03ifyU5nEMVjaERosgfzN4+wDWtOCDeSqKPRpOhhTWPHjty7lvq+KUMnyil5AflEyed30JEtstKSZRFgcGgIuY9e4aoBfHZv7Q5dTHmGfPS7C8FlQcoQ0uBUiSCbD7YhjkGYMtEXF5MkEYv82NjpdbksbemubJFtCkSEZFU431A76sJvi+0TIuI6kPBpNH0fgLOCMT8bKD4ew0TTvPEt63ciGymJmcEQ9/B2xD/aHSSNLWHGJSD3q+86fnsgvkd5IFt3FT6SO3XtJh8Xl+iGacGnECSR8RPXLbkpnoWzYDEw4+4cjdV8q7KCpLwaQL+hs3EuDo8uZfKX79Zx6UHEe9U4WUv4yY1kUyXEJFS98A3nlq1tr/UUKETIzEq2X/jRe6ilY4I/KsBqy5TGZHm8j0ok8FXKRKJzIoweKjJzoIGNNv9UVlKvybkQjvH7dqudG4Jvn5ZfctlRIR3QBQDIRHbrvO5kvP2FHhFnkufqd8i/xSFdaAy6lxcOhnaL+Lm8nL0GWpG8Uyp2RWe8NEOan4BSyqThqf24zKtIqzL62V9j2D9wUeXd7PhfPHyZPanLwOAZqxkCEXNDFkeUllcv6xBxw8c4F5QV+RvngzLBr8iVlEld+EsRcv4CLg+x+ZQaYEIkkoP9yon0XYg8OYrWzInsCSjEj2DY4pHRXodfDqQ2ZZj6es+QUYKAbESVPMiRNwkfsW43cBqVS8txiyhsLtHXBsopYJlfxCS2bl3SnvpJMT4PCvUHUklBuaIMBRxkRtMdPOlILWxTMxatMFhvpPokHqW5j1dNOSqPBmDHARw0qRbfZccYFKOdIwvlkBjt15yZzNe/k9w3aKeG+HHPW0rDRjydjZCRtaQ1CgBprE7yb6OBA2sIQKiLlulup6EW5iSxTgItHpUsDxvgPVx0Ohzh/ZliaeN97N5FshrBWRGd3cAE/OQrIQSFfjlLHCAAAgAElEQVRCAQ2h6QoQaOuETfJwpqkCXOz1MxH/ljjlTCHa3+bAt1qqla+54eWI5FPYdjJ/Ej8nBbg804Wqxgs0iyaR7ZMBFxnT65vDyzsa9MhcHm7vAknxEl+cwq2hwijNCkrCpq778UVsl5aG0gOh5kTtfyRNAP0lVeCtB3Q/DinjZjYn4WWZdKi/A3CRE/sFhXDt6XvyO6cwmLNLcajvqkvkTpecmeHfB5HDCkPk7PCqkb4vERe/2/053ZdfIKWNBZkcbVn3RSkcbS0jAZfQMDMVUz/90D3+bFmIBoVMs1YYte0Ge697KaaNWAWI75awhIWZUiijg/K3E4ZL5lTxx05LAWD2kftKnpTcypy8GVJQ1CUlTg7WLD/zWMm05ViuaexIDOAiTJ/LT7wV0+fq0/fKc0bkW97+QaS0sYyUettbm1M+W2qVHClG9UnZPgMucffmZ8Aljv4RgyuZBES05MmT/zeiooVaKrHM4lXRdpOKKZXJY0IBF3m5fLPhKpbmZmqinTjqfJjWbm9oj4+vHxucRlCl1SCl2TalxQu43NyO/6om+Naajf3eL3lafCSujUeacuj4t5E+PDNdL3plgvCrvY6FbLbYwGRNzP+GbbpKw4JO/NGqkHpxJgZwkePMOHwfK/Nk3H7xwSTavPgb7Jg9nO9TbiAsJAgvPx/8BrzFNa2RaNH471iNd3lpyljffOgkhQ+1JVvuIpi136rlQeva8WuygbzI05Gfct4k+Y7OWi5T4gt9dKXTrwNfXtP+ETKZX1aH4AfHcPHZqMagyA+eja+XOObu0zMaLCk1yIDdIqc2AFzEr0XiLWXC2X5beERtuDGeJG1s6Qmvr0O/6/D6ro7slNjs1hvi7CWpxhTcVxvXkBc0CZ1JnwblVeXDaBPPhV8dIGc9HRNsZAIbY/IoIMtfw7ScJVsNDe5F90rY1JmwS+HJWR3/wiynlrjE13wCZEF8DQFVzn1v3LT61123WHDyYayu/hLtOHbHDTZdfMr05nnouuoafSq5Mqx2LiWV+Lc06b4/Nh6j06UmvLdOSX+zP/itS3UFCkUCLicmwtGfoPovmi0V1wLjb74xYZh8sfwiN56/Z2u/smpC12WxGz3KZ4lMDPpUwEUAwwFrLnHy3huujaphcEfiwyPsly5lXOhXVUv0orYVpz0Yusmd1HZWClAWWVpGI4DpyXuvVcJaBQcvFoQOhHLD8Sv+JRbBPljuENPUAzDoNdvcX6iEHgGYorOt5NmdndeX3E9W0i3oZ1oWS08Hn5mKoRAW7I+ZfN8srAlzKoaZ30N446VlZeFSSelLYcWI8fNCh7nUtj4PzZaAa9UEPcV4ARf5kc7MC4GB+neaJRYzXnkH7uhLiPt6zhWexPAbubjl5UN1R0+mW07EMXcFbYqdRC1ewOXwWLi8Qvt0iKTB44T2oPH10N6hYXbapF3S0iTmfE1TzQSUd2Mi2F2/SlX6jId674s577rKXhRzGwxlB2mgJLwZA1zkT0KSEBBPjLl7V8rGnUsn+OHDYDJbvSNZpdGajaEYaXEYnwrLQgCt+LaTk5la/g6/7kQBLjImBFiXVCHp24iFdxKNAYPDyGI+yEcbLYuEVuSp5taEYoGvv39k1HyCTy1JjmL+Gvwc+j786IHy7CJs7gwvb2rj8Yz5IFtDSFcAdnaDjJW0D14c/jJxXcsnAy4i/5PChhghVx2r2Tby3IW1s70P3NwCOevrkIIEMOLi6z+57tADo7E4O0W/j6JLuw+PgVNToOkSNWf/N7W/C3CJ7R4FPPhh6zVWn3vC4SGVSJfCSjFU3vkFceSbyjF+6d5+QeQZvU+tVcTYVszdZRIVwXCRQrlIE3uvuMh1z/fqmMIqiav5BARTavxh6hfMoEzdhRUi6rO1557w7WZ3QsKgfoH0iuEs4I4pTWRE+64/V+EFqews1VxfDHi3XnqmfNKk2DKxWQHMQ/Qc3NQCvzBhf919k61XPJVUKTAkFFuLZBRzcaRIZgdlyi+sWWkP3/gpo3Ipfg6rlYvGRTJGsl9MuYe4tokOuMj7Xrx3sqSx+wdsqT/16v/+/T8DLkb6+MCBA6xatUot4JQ8IbxNmjQJZ2fjVPy//1El4AxCT5QISZlgSjXBLFmCABepuMoEXCjtfkGhyDrK2y+YFkWd6VDGRcXDmuK0bXDFB37gwLnLHE7dhT6tGhidrBu7w3gBl4dHYFEVrhYZR65LY3hcaizZGwxLQGfFsamkCZyarKvf4u2wuArUkEqmYXTfqrMeDF7vTqcyLkxqrqn6iQFcRFog8gzxAxHfBM8J9eK9D4n7HTtpAvOstLRma2gNGo/dF+9+sW0QFXCRD0vxPbXJafkChnnB0V+UHKdl0J80rN+Yrjl9tflbpeFQ7Wd9SImwPjM1vEqTRf+39U0Jcd9Gaf+lPAnT0Xym3JvRa9z2BdzZBl2PQCpDHyADwEVYK/cP6jQHoYdHb+emwe6vocMeKS/pNCBJ0yoSt6+BJFzcXzWQSu830SnoZ77q1EYxm4w2ia1eWlMDQxKfaqTFmDx6nNSVTzEurDZamwJHb5KesaSqTjTqehhcozBg4nnyAur9uO06q7qXplwOQ/mDfKQbzjil4g9PDq2MdSy00wse3mrhLkkhWVPbKbaDJHP929qCYw+x3DeUJuzirUM+UjWdhkP2Mvj7+WH57BTma5poSrl4DUWptP9f3YfQl8VEViYpQ2rmVICEmHCLabG0TwVc5BjiibHyjAcPfqljMMkSdk3/NZcVU6lizphmmcIyaLfwHGFhYeo9J/HgsX0Dui1x4+r9R6zNMB9Xm7f4td2LxfPzWG7tqsw8w6qPY9YRbWIsE1+p6EVv13fNINfpgbxK5kjaZO8wT+4MLkWgSF9GuaVg0+0AZZhaxPYFzCsJzoWg+ToeBToooMrzvT+DcnrR+3ZHHefbYFaCTTHjB1wA+dbKYk3M1cVgObYmyVczXCFjRfzqzmLVVX8Cr6yhz5ufoeU6yGXom/MpYzBewEXkFHMLQ8O5YJ1SM1AdskGj+ZAikza+laQa8yBI7gpB4iO1B9LkTdRlSaSqSBEFRBxdPy9dSqXTiUVXVkKPo5CpjGIGxQa4EBKEr7cXy3bux+rGFrpZbCTAMQ/WNUbqRJ5/OCUneickCnBJVE8m7U5GTXMTegoB78TbruEMyN8G7u6HHV3BygGqjYO8zbVMKaJJ0UbGm7MwhZdriVFEE1a2RJeLjFtAIQFohBVqK0CZQ7j8yYpQcxsCQ8ywtrNPeAFUCjDL6+vzdvpLM7yiNym0HZ8IafNovyIxp44Oxsv8QgAaYfA+Og5XloD3M508JcxeR4nzTmMwNkODAjBbVhkz7yfQyy3mudXvshhUkiCAH/U5BbSSlC339SBx0o75wS4dpMqui4DZqunUsgQw9wxuV8A4YXfFk6z3TwMuco0Styy+Ym1LZKZDmcwqKSh/BgfmdDRkREbcz/jdtxDgZVCNnGRwsFbfqqiAi2y356oXQzZcIVsaO/5oWUgx7WPDV2cJG+bgXWXqHrUoINJqSfvbf/OFkgF/UytnkhSb5PqXnH7EwGo5aF04NY4OKeIFXIQh5PboLeN33+bWiw9UzZGKuoUyKo8YMdpXyYnRmkgyV519zLIzHnh6+5MvQwp6VMxKiSyOSuoaIT2K/Fn6BnLHy0fdrzBihJGTM529AqCi19j8/QN44x/CrRd+nLj7mlP3X/M+IJiz38ZkJSX0VfO/sP1nwMXIU+zevbsyx61YsaKBxjh79uwJluT8nwySAz/A5SX6g5ZF58ObynARYylZlM0++kD9aCUKVH5YGy48Zd8NL4JDwtQCQNzFS2R1TBAy2mD6STI62ihvCFMRYVMBlysZO5LTczPXy8+heK32SdPtYpAr6QZN5oOkmMi/i5dJIcPjH7/7ilbzztCzgitjG+nklMQCLvJREZBPWDJusbAQot9c9W/ncMBGx31/ZzGWX39IPMMnKuCy++pz8m+vSRaz5xpw2dIZLiyjptUWRrWqQKVcaWBiGk3pbjxPL2jEB+XJGc2sEuNcaUfHEbp/JG0Dx3MkpCD21hbcGfsx5cnkh+V1DRaWhOJ9oNovMRZQBoBLfAeVideaFpAiNWStA6enQr/LevISRxMwcsm8P+jkNYpfzL+mXrtBRheoyix3/1A4PUtP7LIbMgoiThEDcBGJxLo2OlFJqoAZjPii+HrBoorw4jYM9kgQ/Tgi4lDMi6NHGV55/I4ey90o65qaqW1j92OR6pMk6AjQWK+AEz82yPvPJBPF90yj/X3b5Wd8t/4CDUL+oq/FOlyd0kClEQSkKYjl3gEkk8Wy6OUFdPkXNJFPiLHx4PVXlAfVK58AZfKbO9y4OCkAlz/33eH3/XfYP7AiecKjoYVRsvbcY4ZscFdSP2PMFfkulBx/SFGhBVQWKV1s7fJjb1rOOck3ybfQK2Q+gV0vYP5wHxZHvoPu5/iQMg8jt17n9P3XnBimv0/R2/unt0kxP5+WiYihZd424Kz9loTiLRPesQ3y0bGsC+LjxaERhFSbyNf3yrD7xitG1XSm+YPvsH68F7qeACfjk/S4HrtJgEtCxo34RO37GurPIaxAW0L2/4iFLNS+uhNrAk5CDh+xbbyAS4A3LCgDVqnA6xxkrqIjfl0qaHaHmJLf36/9154cgxqToGiXRAMb7/yCFSNOGC7dyoeb5D46BpKIE+YH1cYrv5QQM0sCAwOxtQ2vPEtakLBvRBLz5BQ8PcXbMEeeOJbDoUJ/XAqZFu+dmD5MyD7/XwMuwpoRg3r71JChFIiUN3t1DRqo8RSN9ShynnNz4OBIyN8aqo3VLJg7W8BtCby9r4E9ATSk6CDzLrMgcMip5xO2qQmzdybEOiXm6fJgJsCDeJ6JBCoC8BRwU7ydFFspmZYdq/Sp97DvO7gs/m3bNVhhrMm5r66Co2MgwF8nGuZqDH5v4d1DLa0Wk30Zm17nwVak5iU0iONxRHvVyG9KCiERCU4pXQl7+xCzv76G7BUVOGy0Tc8G6UtCgxkgxcTTkzWok1t8ZSx0LLjcm/yGxRPLIQtkr6N9lQSAsYkjiEBYXjKvkD6ViHFvD23qH+ILmcppGWEsssYYgIuY+YsfkDyTBDLCTP1tCZjQYs4ZfAKD6VXBlYl7b/Nd7Vy0Kx0LozjagY0BLrLJzivPlSG9FIumtC5EBoeY0nZhgzSedRIrC3OWdyuBU7RthC2z8cJTquZOR+FMcSTLmXqzIq8K1NJiWU+MrJ2NxsWzxAq4CPvm/itftlx6xvLTHgpc6VbckVZsxLzElybJE0VivO+6l2KCHrr9kjzp7amRN52az0oAiLCZpdAiRvXnHr5Rfn4yR5H/LgXhjA42MdZ/Uix66xdEmuRWikHkaGfJqftv6FjKhe/q5U5Ab/xvbvoZcDHyXPv27UvLli2pUcP4IulfPxQmywegIjRdEGniZwrg8ui1L6O331BIZpsSmRhQNYfSJsr7VF5+t59/YPOlpyw95YGDrSV182egf9XsyiTWlFb9z2PkzmCvJuwpbD6a5cW1b3yAS8CjswQsrss7G2fS+j/gQZV55K3S1pTLiX8bYRuIPEaSCp5f1hNQSSyK5vVw6/kHBq29QueyLpHxpokFXKSKLK1M1lRs6Vc2/msEav60hi0h7bEklO7p97G8X+LHbVTA5eS9Vzhvqk7W4CfwxTlFt71z9zZ9Uy1lZfeSCg1XTAszS62FFvqtMDrsnfWEIeLjfXUtYeva8jMDmeFXmyLOKdkzsLxJ92awkUzQHxwIBxJjTrYTBLhIVUdVWZdCqqyQphC0XAmW8UuxVm7ZResLDdlg35HcradQLEs0w06RPFyYAwdGQObK2r8lapUvyk0ZpUcLjV8mM1JZM1Y1l0nr3m91us6PQQlaCMkHUXxcTj94w76BFQy0x8JokuhC8TqpGRtrJ/za3/gGcuvxS7JnTKPHwb+wXfB4S/uF5wgKCuTX4u9p5fUjeL8kLG0OzLwuQ+OlOj71X9SEDixAUb/Vl8iZNjkre5QiS2q9AE0KwGXN2ScM3+zO3A7CnNEeBaItn3LgLmvOPVaGucYM9UJDwxTgIu/teR2Kqfd4bE0mZb1XXCDs/hEmJZuAY/G2mL2+jVnAKxW5/sTPUlG7xSBQYqaNNqm8CrXfqQikzGJgYikT04I/7Vdx2AJwW4X5w+rGBLy+R4WX4ymaOxczit7FelcfKNhKRzUnQi6W5ICLMp/tBq8uQ7dz2nBXFkxSRY+LHZPA8Rkv4CILSikeuM2DHLV1YpGDS8w+Eu+N1zchQ9G446oTeH1qc5HUSEV/Wy8QaUqZ/oRUHPERcLmzF05PAM/r2nRV5Bd5GuGftijvbLOQytExSarKibn06Pv8fw24SGecm6s90GRKV/ZbKNU39hQr2V6ANNln33DIVEIzLGR+5VIeyg2DdPkgLBgCPmgplPi2Cevl3SMNwoj/jfdjvZ8yeU4DDukkEhACwkC8uQRIULrcZGBlB2YWGhR6cAhK9oMqY+KWcck3/PkFWN8a/LwhdW59zIC34PMCLM0gR2Mt+81cSsWgY2kD3g907PqNzSBM1AjzdQFjgv3A56VOJ8rfwvjQ2/c9uIuEPT88PKvvq+Yfmq0u7zC5BjmOzAHEJ+faBhBjfvFkSuUM6Qrpa0mTW8vVJDXM65Iugol0WoAakTrLcaS4I0UyC0tIJoyi/LqYKKbJ0YAXBbiYh5Ls6Wk9Z/ISuVgIpBKz+XY6VTEi8TEpflThx1h68hFjd91URQf3Z+/YP7BC7P6PwgaSJE4BgVJlJ8zKPgbDJeLSVp99zJgdN6iQIw3T2hQ2CAeQbaTwIWzz/lWyKcbMP9XEu2bg2is8fetL86LOuKSyI3n4WkmYNY/f+OP2+K1KcBJQ6NEbPzqWzswXFbPhcms2FgeGQ4XhOmzBhG+KgFLi8+L+9J2Sbe69/gJbq2QqOcrC3IzLT96RwtqCL6tmp3z2NAo0l++7zP8evvZVrMWoLTQkRF2za1p7HGz1Gk+86G54fsDt+6rY/E1mvf/U8/nU83wGXIz04M6dO3Fzc6N169YGbssuLi4GjJdP7fy/Zf/rm/VHQgzuKn1kOsQFuMiP6NqzD3RadJZ3/sGMbpiXTmXC5SBGLlJMDcfsuM4Ody8FxAypnlNR0kTfHxfY7TR8l0KqRQ9paosXcHl8gYBlDXAIeIavZRpu1N9F8WJJVLH2OKWlWXWnwOXZ4HkHBtwySX6QGMBFXraVfj+quqaca2o29dXpJPG1bjP38OPzXrwlBeMzLWDNF6YBNcaOGxVwESNNrxXdKOe/F5osgiNj2fI4LbvyTWR2hNHlX0Ph7h7tc5O+IEzJCrmbQs3xHxkoz90Jm1WYRWZt+d63E6WypGLblwm8Ron9nFcGspWB9geMdkmCABc5gvjNLKutj1XnD22ga8LC7MqTdxSc54i7U2uSt5hP9nTRFp9PTsPisuBaHzrsiPPxJVqPLoCM/NgSkaaw5MQjRmy7xs+N8tO1vP6dy6JbKK0zj9yPEQsc2w28ffuWlClTJpzWHd+ATqK/CyujzrQTilo8q11RKmaxgcUV4NkVKNwRGs0Gi/jN7pLochJ0mOWnPJQxYI186SIXlkkBuOy59lyZEf7UKC8dSutnL5OmEVuuce3pOzb1LZsg1mJsNyWRvt3nHWKh2XcUs72hVHtU17+xa54+tF1wlqG1cil5UmJau/ln1SGlQinVxzB5B61pxhK/epTo8juFzn8DT/bDkDeJObzul/hioRNzZFkc7fwKctWBm2uh9gwo2TdJq8TxAi5S+XebrxdhEv9rwsQ8Mbdq0j4CQm3rrcC10NyNCSz9NTYnRsC9Y2BlC0U6QqVR8TIPTTrX37TR//eAiyzeV9TRC3WR1Jgq8RKQ5vx8sHeA6pOhqGkx5eqb6fsOG+97mN3ZAbc2gqQjKrtFM7BPq+XGch0hAkzcBP93GuQTUEH81ATENaXJPhIC4HkKMleCrNUhZ11tqhzXfcpvTBb/wiIRkOP5JcW4CQ4KwqLG6NjP/OAwLBZwxRwyF4W2uyC5gElxNGGtHB8Pl+ZDkIBMYZrdI//Iv8ucRo6XNjtkqQoZimhAJoIRI2wVkVC5/Ql+wWBnBy7V9XbhLeTVbcyFhSSMH/EbEoDHyhzePNPAl7U15GkOtf/UjKIkZL3kGbUXb/9gxOz1ztjw+Zq6rjAICQbPi9q8+e6Bj/M3eW7mFoRlKIBZuW8hf3P9vMLnd8rA9vB9ftt/h0o5UivprjA4RIEjLH6xU1jn9pSL31cjvcM/W1A6cFPkvZd47x+i5i5Rm7Df5RqdUlhTNLOjsnioLEzzZxe0D6EkzVk7QMNZkL+VKSPcYJv7L31ZfOL/tXceUFYVWRfeBMmIJEERQREFFRVURNEZQEXMOccxBwy/CcccxtExZzGM4hhQQRwVs6KjGEBEEEwIiCRJIjnT/Our58Xm0U3f9/rdTu5aiwV033ffqV2nTth1qupn9RkyMSyunNm5pS7oFv8A8YIOzb39nR911/tj1fe0ndVlyzVvl8pYwHL+ARMuBQzg888/rwEDBqhRo0ZrlHRdc801atIktyeX51R/MDJccTruHemkd9cooy6McIEl7Td8im55e4w2b1hbF3TdXPtu26TI1SOCdM4c+c+QSSIBxRhy7eO+2zQJpWQcBJW/YeCa//0tnblHS91wQA4JlykjtOzpA1R3yRQtrd5IEw55T1u1/cNRFAtfVgL+WVva7f+kcR+kVhZ6fh/rldkQLguXrVSra94J74dZv3q/eHvmT370Y20xpb8WrKqhDfc4TZfsnX3pXn7ChcOupjx9inZe+HaKkPjoJl0980C1OfDSPw6K/eF16ZUTUwcqcvjfrRukrl/ueP4fOLEa84+aejOvo05bep06t2qkfmd2LBxHrpJmnzKH6uEkWZF99zJp2IPScW9JrQrejpQx4YIEj7RJBSkkHqxWxWyTbtlKtapUUtUuV6reVl1TpcOrVkoETBwYyPWeXDHddN23RWVNuMSUs6DH2Oe8860fquuWjUPCyqoDJaIXvvi1alStrCdP/v2q7CK+o6wTLojPFcYLlq7UzQe1TVXirFyulYNvV+XW3VWJA0PLUcsF4fLtL/N0cO8hOn6n5rr+wJR9QR9Oe3p4uN2B7Z65OPyYd17x8jfa6cdbddqqF8JcXnnIfzSm1i667d0x4Yywfmd0VJum2d3M8+/BE9R78AQ9cWIHtWu2vr6bMFXT+l+gXRe+rBokNJwlxRkSHXtmPcKJEC5sd+h/rDTmNWn9jaTD+0otCt5Wla3gRRIuvJgqA5LTQirvsv3urD5Hwvfh5dJXfVOr5txks2l7qWOvVIVTGW9/esKFpJBtLiR6ccmWoIMLUwcH43czOJy2QJ/JNjiS6XXpMxUeVHQUdQNTQvq2+lro2uuooqWKhwXTrQ6XOq95VmCRYoEnN6exXYgtTxA+lVZJG26Xuoo7/br39BdCfo78d4q4gKDilqvf2ypVVqUNNk4dDN5qP6lJu9Q2LRL9sW9Ikz6Wpn8rLZ8t7ftY6tBfbrzKQeMg/3s/HKfOmzfQS2f9vgjJ7auc0TfiSYmqm3qtpI3bSg22T5FsM74LW9VWzZ+mSrNGSY23ldodm7rAANKNeqgVebrtnR/16CcTwrmUnEuyWaPU4a4DR03TTpvW191HtctBDzJ/xdcTZgR8p8xZHA7ApVWtXDls96Xap07+HQLE12/0TN20RTX1W2dJleukFkk3LPg2yqIk4pwXKlnYEpRJK4hwoXpmn/s+1d923VQ3HtQ2+xtvMxGkjD5rwqWAgTn55JPVo0cP7bHHHuFO8ag1bty4bFe4/PZTaksHVxhzlXE+51cQ4TJlzhLd/f5YcVZH160a6azdN9O2Ge5HZC/h4LG/6rVR0/T66Okh+N1n6w11yPYbhQA+auNnLVSXuwaH20zYhhS3FVXhsvCXH7Tw2SO04YLRWlZrI/1y4gi12KiQQ0zjfmn+566vlLrykKuE2ZN78BOx3lKShAuHa/YdNjksaPx9n9Y6r0t8Rjq9M/kJF6qXPnv8AnWb84zU4TTpi97qvvBOPXH5KX9sRaGstXdb6eBnpPpbSFyDDLve7oQ1X33/lvpsZk2dtuxqHdCxrW77/XDhtcDkGkluzKDEnYMoOcMEx00C1bCldNSrha7IZkW4cFUmgcXG7H+Of/Dr4mFPqeaXd0rMuaY7S1vtk3L6bCNaMVc64uXUYZBFVMyUBuEC5pf2H6UhP8/RQ8dsH+Ys1VVUHZy9x2Y6Y/eWsXS8PBAudIQT/BvWqba6T6tvKcpn22N1uJQfygXhwoHIu9/5sXbfvKEeP7F9uEaSLaKUE5/zl810UbdWa5Hl2XQbW/TS8Cl65fX/6um8nspr0UVvtrlbdw9ZGMqRL927tQ7ZYaMCty/F+T5umjjooc9Xnydz2ztjNGLYJ+pd6WLVWzkntZXvsKfjr2QX8KWJEC58DzaHCrjWB0s97s8o2YyDTSzCJc6LSvKZlcuVN6qv8hbMVNXNu6TscTm51+JPT7iUpJ5wxD0VLkuXqkaNGmW2urIgSGIRLiwucY7NBpsVeZBtYrAvmp2KiRbP+sNnLl2hak3bqHLNtO3T0RNUOXGtOjejUlHEtrJdL8nJVfc/TFugi/qN0n7bbqjzu7ZKnUPDwd5UCG66V2o7E0RQ2lb/VStXaNnMH1Vt+ueqNOZNadxAqX4baYtu0qZ7Ss121txK9cKZlVylPHPB0nCbD9t1uEq5/xkd1YHt4lTwjH8vtQ2Ls8DCFtc/8sIkxiGja6E5a/LN88P5dNrlAonLGgaeIzVoLh0xYM2DqZMQdrUOLNGyqV+rSs16qtJoi9UYUTG0/wOfqlLlSupzUgc1LeB2wyTFKkvvNuFSwGhcdNFF2nfffbXPPvuUpbEqWpYve6duXuE6u3kJ+LwAACAASURBVLTbVtIJly8m/BZurGBl+7TdWoQkK1M2MxKI4JqDrUjaeg34VmNmzA9kC4zm8R2bh1I9bjbhpoJr99vqj4Pziu5ROHyWg/RqUeZYQFswfbwW9j1WTeYMVV7dTbSo50/hUNactdvrSDU2Tu3b3b2XtPsVsV5dXMLl7sO3jX042A0Dv9PDH08IcvU9dSd13aqIEtR19CA/4cJjL/S+XkfP+pfymnXSggkf6Zi6r+v1S/b5I9BZOF16fFdpR1j1ytIXD0uHPi1t2nnNbxlwgr4f+ZnOXtZLXTvvoesKqnKCqX9iB+m3mVKTraXJw/7YNrNqoXQGKxWFV0dlRbjEGs0CHsIJc/jc+EHS++dJCxentqesmicdO0hq8ZdYZbWlFTxysOm+D36m2w9NXaEIYXrZS6P0wukdtUPzdRy8lw+K8kK4pI/en5lwwVZz/gnVPkd3aKYnPvtZHJ53QsfmurBbq3C7Q64ae8NPfuJzzZvxk47epZV6f7VEVatU1qPHtVf7TesVq5IGv3XCE8PUabMGumSvLbT7nR/pgG2b6LpGb6rG0Julve6VtjuxSMJzXX1NjHChEpUV2mp1U1e+x9jGmMmYlEvCRewOWKFlS5eoZu3crIxngllxnjXhUhz0Mv9safnMzCVd8xOxCJfifklCn499SxGHKH94lTS6r7QJN1G9INUuZBsJMRQVwaOeTZ1Zt0ELqfZGqfN/qMzghirsQjgzZLlqrldZtSm4GHSN9Nld0l63SDuckrpprQACZI1Dc5fPl6ic/qCXNGl4qhqrVh2peVetaHusljXfQ8srVdOS5XnhnBIq8jeuV0NV5k+S/ne19P1AhTuhOeOPGJTb0VrtlarGy6RRiTXzuz8+AQbczsV2/HyEUWzChQOVe7dPHfzPAkOdJimC6MtHpPeukLY6QDqsbyYSZvYs51xO/UKa8JY07XutWrZIlfBnG2yYOuOIA52b7ainh80ItxJyM1R062JmX1QxnjbhUsA49unTR99++626d+++xhku3Fy0+gT9sjb+bH9580Lph77ShdPXKq2MCJdVlavq9a+n6YY3UltjrthnSx3RYeNiBb/5oaD8bcDwqXr8k581btbCsL2I75i/ZLmuevU7/fOgrXXUTs1io1cU4bL015+17MXjVXf6J5q7fivVu3hs7HfHevCRHVOGmnbG0MCKx2nZEC4cBtnptv9p+vyleurkDtrn90Mti/q+F76YrAv7jwqPvXpOJ3UsxhW96YTLB8/+S13GXqWVNRrqx4V19b+/vqKz98xXpsiBdlxjTBUK5bq/jJCO6pe6UjF/G/wvTXj3fvVcdpl22X0fXbN/2nYpkhAcL/v52Y60979Sh7tx8Ny4N1OO7q/Xr/O8gRIlXNIHhdsZRj4i7XGjtFm3ooZs9e9LK3hkS+DRjw0Np9tTbXTj698FUvSxE9qvcZDuujpiwiX2MOfkwVxUuCDIUY8O1Ufjfg3VJW2a1NF1+7dRp81T17XnuvX5dKKueOWb4F86tqivh47drsBbITL9XiorOXeGw/g6ttxAr3w9TfcdvZ3+2jp3e8QTI1wy7WyGz5dbwmXlyjVvKcqw36X1uAmXkkW+tHxmcXv5pyBcAImYkDNlhj4k1akrdbxCatVNqtUkRXSwsPbb2LBFXWMHStUapM6i46BiyAJurWLxrvMVKUIFEoFGPPjpXdLHN6cqObrdKFUpfIGgsFuKQgUOhBDbOudNTVXzVK0mtd5f2uYYqWm71CHLnIf5MRXLlaRNd5c230v6vr80+2dp2bzUrVeV8qRG20jr1UlVvnDL5fyp0pyf/1AXzsqKGvuV1jg3jnP4qqb6Rtzb8RypXkvNX7REtWvXXve10BwoPeA4acLg1EHMyBc1KqVeOVr64d3UDXTbEqNzvXrNFGaMAdsAuXHrqyekCW9IHS+X2hwk1d1kzcokKnvCQcsLpDkTUxWaEz5I/WG8OBia+Lx2Da1qtIu0hG1cY6WlC1MY1Wqghce8p20enBQW9tnlkItty8Wdj6XxeRMuBaDeu3dvTZs2ba3f9OzZM5zrUibbrz9ILx4utegq7Xf/WiISPE6bt1TPfTlNz30xSds148rn1rFXszPtM6um7IN885vp+mH6fNWpVlVzliwPWxgyqcAoinBZPGe6Fg84XQ0mDtR39Xuo7YVvZirqup9/vJM0eUjqmV6/SYWVVKa9JRvChSuHe9z3qb6fsUCvnN1Ju2wWb4vLa19P0xnPfhUk4Lrl4lT4pBMu7w54XHt/fUZ490t5+6rdOc9qy43yyYUxfvtiadLg1FkrnL1y7KtrHyw8ZZjmP/YXXbzsIu26/1k6tfPv14NGuHG43KsnSnOmSicNyuiq4+gVpUq4IAQBQziYbc3zi9alYKUVPLJqdM/7Y/XcF5P12rm76ohHh6jjZg30j4PaxtYfEy65NTVFvS1XhMsl/Ubri4m/6ZidmumoHZupUZ3cVbWk92HB0hXa975P1Wnz+rqw2xaxybyisGAVElKfPfjcoMStWnceHv/2u6Lez+9NuMRBKXfP4HvWuBY6d69O9E0mXBKFd62Xl5bPLG4v/zSES4iFlqUW0EY+I80cKa1YlLoqm7Nk2Ib97X+kDdqmSI6tj0jdcETFMLdAcfX12FelsYNSB/d2PFNq3kUa/rD0wU3SjmdK3W4q8kyaQgmXaCAhESBfJn2SOkCcW9NmfyPVaCCtV1daMElq2V3a/qTU2S+QFZwxNW+SNPlzafowafFCafHsVOwHcQPBALEBsRQ1Dj2u8vuWZip06ua79YjKHLayTxws/fCqVL2WtOO5Wth8b9XceOs1CZeVSyXOu+KcHgiTMQOlLx6SOl0gdb1pbfXkTJ6XDk+9e/3NUleXN2gtNWgh/TpeGv+uNPs7qUHb1JmD3BRGg7hp1VWq0Ti1fYsLK7g5c+YIiYr2Oi1SV7Gz7b9x6xTh1GjrcJD0kqVLwzEc6y37LfW+yYOlrx6XajfX/+kajVvWQE+c1CFcCPBnbCZcChj1RYsWha0s6a1OnTrrZhxzoEF8NwpbnVO/M2nf9JP+e6x0wntSiy5rfXLIuFm67b2xGjllvo7ZsZnO+stmofok6cbBq+9+P0O9P/pJ85eu0JMndtDOGVRgFEW4LJo3W4tePkuNfuqvrzY8Xu3PfSa3XRpwvPT1c6lT6S+IXz1TXMJl5FXdYpf3D584R/s9+Fno9+Rbeqhq2oHFmQCyFuHy/tva++Me4RXP1z1bh55/n6pXy3eQFpUpn98jDbo6tcd1y72kY99eu0x+6Xzl3VJPly47X12P+bsO3K7pH2LxjmG9pXculw7tk3LAWbRSJ1yykLk0g8cPx8zSec+P1BHtN1afzyfqqh5bhRWIuHyRCZcsBrwYH8kV4TJ6yjxVrlwpHL7H1Y9Jt68mzNIm9Wupcb2Ct4Vm+/3/GzMrHPQ8Y8GycE19rm9AMOGS7chk9zkTLtnhlu2n8D3Em8S15amVps8sDk5/KsIlAoqFtLk/ST9/Ik38SJr4gVSjqbTTWdKW+6duS6paY21YubL6x7ekQRdLSxamzvKbMUraZHfpoMdSBEERrUjCJf/nIV84ZHjeBGnSFxIL2NscLjXb7Y8Km4K+j9gVogUihks1iIGpYImuA+czNWIcJs1WI/r32Z3ShEFaWXdzVeFQ9fzBGJU/XJXOocgQWlyRzoHrR75Y+Fk5HJ48bbg0bXTqpqzJn6QIIvLLLQ6V2h6aOkQYkmn2WGn8+9KIB6RFC6Vq66dIsA2aSU13Sl2K0XSb1LYv8GdxlYOT87W1Ds1FzpF9pNfO0cfr76cLfztNT5zRNbGF/qJ0orR/b8KltEfg9+9nZefmm2/WkCFDQilZr169xBam2I1tHbCRR/ZL3e6Sr30+fna4C33SnMW694h2OnKnZiV6UjTnBqxctUqvjfwllK5z0nbcVhThkrdojvIGnqOq3z6vIVtcq11OuCHuq+M9xxaXLx+VtjxAOu61eJ/hmt0VK8IfiDOucovT8le4fHPtnmpYOx4LzOHHO97ygdo2qav3LupcrEMv0wmX4UM+UIc3U1tkPuvwkHbe/+y1k7RvX5ReOV3Caex2sdT9zrW7m7dSy+9qoSfn7KqWR9+l7u3yXQeLk3ps5xT7ftgzWd+cYcIljpb98QzXJvd8fqQ+/Wm2GteurnuP2i4cnh23mXCJi1RunssV4ZIbaeK/ZfHixeGw+fXWy+zGg6K+Af3lykluRHr8pA45P2LVhEtRI5Db35twyS2eRb3NhEtRCOX2939KwiWCMFxT/Ts5QVUHVSBFxsWrUkQGB8J+0Tt1HfdxA2MfWJsR4ZJ/qJGTluOztWJpE1XiY179PZ7+45ao8FmIm0ZtUue1UF2yYTtp093iHYobrpfOS1XiQIKx9YmKnfQ+hnFambrxiAqZNgen3h/GiuvF153LFHRLUbjN49XTtXTkC7pxxVlqsPuZuqR72pEDscAp/w+ZcCkjY/jOO++Eq6hvvfVWDR06VG+88YbuueeeeNJRgvdAS6nDeVJX9jWmEvWZC5bpvyOmhrLrTevX0D8PaqtdWsVPqOJ9ebJPFUW4BONAZcRnd2n4treowxHxDrWNLTUHdH30D2m3S6Tud8T+WDaEy7IVeTqpz5f6adYivXPhbqpXM16CQuKx2+0fqVWj2nr7gt1ySrj8OGGiWvdpoZlqpAUH/Ectd9x3bZtLySLXkXOAF6sPHU5fG6dVKzX/kS4aNKW6tjjtaW3TMh8pyF7eT29Lfbbt0UUa9cIGwYRLbPVc/eA/3vhBD3/0k1o3qaN+p++cujo5ZjPhEhOoHD1mwiVHQMZ8jQmXmEDl6DETLjkCMuZrTLjEBCpHj/2pCZfiYMg5IVOHpW6trP37eS4x3pc14RLj3Uk/EvvQ3KQFyfD9BRIuvIMry/vup3E//awba96gp3qdnOGbK8bjJlzKyDg+/PDD4UDeU045RVOmTNF1112nBx54IFx9V2T79E5p8D+lgx6R2hwRCEVuDLrvg3F6acRUHdWhmU7v1ExbNqmr6tXjVU0U+Z0l9ECRhAtyvPd3afCtGtW1v9r99fDcSjbsEWng2dJhz0rbHRf73dkQLstX5oUtHt//skADe+6q9WvEu22Ja28PfvhztWhYS0//bcdiVS+lV7jMWbRcG9xWTVOrtVblI55T0y13WhuDX39MHZzL4cInvSdtvudaz6xalacZL5ylid8O0TaXDFKter8Tf5RR/nsXafNu0kFPSTUbxsY4/UETLplDR/XbQx+NV9um6+vvPbbM6AUmXDKCq9gPm3ApNoQZvcCES0ZwFfthEy7FhjCjF5hwyQiuYj9swqXYEGb0AhMuGcGVk4cLJVx4+88fSa+dofdn1NWeNw7LyfeVt5eYcCkjI0Y1S8uWLXXIIYfot99+05VXXqnrr79eTeaPkN7ttW4p50/W94sbqlet27RgvYaieGz+khWaNX+JDt1kiXZrVk2110uVglHaXZ4aTgryolq1womilj//W60mv6DXWt2nWk3Tbr8pZmebT3tDbcbdo6Ht7tbc9fPdzlPEe5GbP5ngvXKV9PCoPM1blqeL21dVjSrxhF+wXLpl2EptUqeSzm5XuVil9cjMIYD5zxDa+5PuGl+jvb7dqpeq11n7NpPKK5do++9vVKM5w/TRTs9pafWCq6g2nNBPbaY8pWqNW6sSh8vSls5R3typGtb6as1tvGu8DhfyFAkSehJ3C1exvixHHyYoQL9zvd0irnjLV67SvCXLVb1q5diH5UbvZv9/Yde1x/3+0ngO/eacrMrchFCOGvqd8dleZaB/4A3WYF6eGvMSW1Le5AZv5M7E95SFccH3QLqUli3MFgNkxo6XN7yRGZsSa1EvW3AS+Fxp+8xsu4TcHB1QHm14eYytGCdsIfOyPMWEyA1xkclxBNnqZK4/t05fn7dCTSb2V5upz6jadUtz/dXl4n0mXMrIMN1///1q0qSJjjrqKM2cOVNXX3217rjjDtWdMihVYVFEe3Xl7rp6+Tmrn6pZOU97N5ijLWsvDgl4eQ0e4xAuodNLftOq9WqrUnQaeFGAxfz9enlLtcHKGZpdtYlWVopfHRQRLgTrmRr75XmVVLXSqqK2S67uQd4qafaK9VRZq1R/vRXFJlzSCa5Ki2aEa/ryqtdXpUoFJ00brJiuGnkLNa3a5oUiu8nSb9R1zlNr/Z7PvFu/aB0vasgIZgjWM8W7qPcm+fsoySivQUF5DdbLI+FSHvU7CnpNuCRpRdZ8d3Tgf3kjAEy4lJyO8E0QACRI61rMKlmJ4n0bckNyZRNbxfuGZJ6KHcsm8/XFeiu+B3tSnhYpImKuPMZW5ZXgKirPrLJqueov+lH7nn1LsfSxvH7YhEsZGbl+/fpp1KhRobJl9OjRevzxx8U2o1wlj0xg3lXenGusLUVlZAzzi5HNlqKy0I30LUVlQaa4MnhLUVykcvOctxTlBse4b/GWorhI5eY5bynKDY5x3+ItRXGRys1z3lKUGxzjvsVbiuIilZvnvKUoNzhm8pZ1binK5EUV9FkTLmVkYKdOnRoOzK1fv77mzp2rzp0768gjj8yZdCZccgZlrBeZcIkFU04fMuGSUziLfJkJlyIhyukDJlxyCmeRLzPhUiREOX3AhEtO4SzyZSZcioQopw+YcMkpnEW+zIRLkRDl/AETLuuG1IRLzlUuuxdiHLg+c/bs2WFbRMOGDXO6J9iES3bjku2nTLhki1z2nzPhkj122XzShEs2qGX/GRMu2WOXzSdNuGSDWvafMeGSPXbZfNKESzaoZf8ZEy7ZY5fNJ024ZINa8T5jwsWES/E0qIJ82oRLyQ6kCZeSxZtvM+FSspibcClZvE24lCzeJlxKFm8TLiWLtwmXksebRdXatWuX7Bfn4NuIrbhFtbyd4RIdPlue5Ga4Kty10DnQwYrwCle4VIRRjNEHEy4xQMrhIyZccghmzFeZcIkJVI4eM+GSIyBjvsaES0ygcvSYCZccARnzNSZcYgKVo8dMuOQIyJivcYVLTKBy9JgrXHIEZAavcYXLusEy4ZKBMpXnR024lOzomXApWbz5NhMuJYu5CZeSxduES8nibcKlZPE24VKyeJtwKXm8XeFScpibcCk5rKNvMuFiwqXkta4MfqMJl5IdFBMuJYu3CZeSx9uES8libsKlZPE24VKyeJtwKVm8TbiUPN4mXEoOcxMuJYe1CZd4WLvCJR5O5f4pEy4lO4QmXEoWbxMuJY+3CZeSxdyES8nibcKlZPE24VKyeJtwKXm8TbiUHOYmXEoOaxMu8bA24RIPp3L/FMFMpUqVytWhV4CO0UT2qlWrlqsxQG4CmipVqpQ7uSGLuCmrvDXkBm/0vLy08qrf4Lts2TJVq1atvEC9Wk7sCYfolSc9Qfjly5eX23kJ3uXt4MLy6jORm1YefU959PX4eex4ecS7PPr68uozkbs84h35HmLw8uQzIz0pbzFhecUbucurzyypINaES0kh7e8xAkbACBgBI2AEjIARMAJGwAgYASNgBP40CJhwqcBDXViVRWErvDzPn7KwEomM6StG/Az50qtdWGGilaTcyJHO9meKX2nIXZi6F4R3Yc9m2s8kpxgYFjbu6XpelqqOMsE7WjkoCyuohdmOgvpTlvBGT5iv6XO2sKoofl4WquoKw7uw/hT28yTnYEHvzrSKKNP5kIv+FGTD16XfBVVFZdrPXMhdGN4FVbAWVu1SGnpSEN6Z+sBMn88F3oXJnUlVS1nxmeuyyQX9rjTkLiy2yqRiuKz4nsKqcdaFa2nYwrg2fF39yWR8ijsv11XlVBh+hdm8ksY7Ux9TGFYlacPXNZ8KkqOo8SmPFcbF1Vk+b8IlFyiW8jvY2z906FDtscceoeQcZf/55581cuRILVq0SJtttpl22GGHIOW7776ruXPnqk6dOtp+++3D72jfffedRo0aFT670047qVWrVon3avbs2frhhx/UoUMHVa9ePXwfcn/99dfhxplmzZpp1113DWWYX3zxRfgdk7t169arPzNp0iR9/vnnoZRtyy23VPv27RMve2Qf7ttvv6199tlHNWvWXC03eHNKd5MmTdS5c+fVCRsy08/ffvtNu+22W8CY/9NPfrfddtupTZs2iRNGfC9Ybb755kFG2tSpU/XVV1+J8zg23XTTgB+6gT58//33q3WgefPm2nHHHcPzn332WdjesM022wTZk258F/q97bbbql69euHrZs6cqWHDhgVdbtiwof7617+u3t4yZswYffvtt2Je7Lnnntpoo400ffr00Hd+1qJFC+2yyy6Jb89AJ996662AW9OmTYPc6DVyzJgxQxtssEH43YYbbhieQ6+ixjzu1q1b+Nknn3yiefPmhbnK3IzmSlK4I/eIESOCzMxBGt+PnjD+devW1c477xx0CL1hbGbNmqXGjRuHecl4MGaDBg3Sr7/+qvr164e+JC03cwlZwBMdp6Hzn376qSZPnqwaNWoEm9eyZcsgN7giH/1kXqL32MvI1vCejh07qkGDBklBvfq96Cy6CX40tmsxBtiJ2rVrh58jN43599NPPwXbg94jH2P28ccf65dfflGtWrXCz9GvJBvYjh8/Puh0ZAc49wS8p0yZEvDEfke2BlmYs2xDi57HttOfiRMnhn526dIlcbmRA/mwv/vuu+9qiBj3H3/8Mdht7AN2Apv90Ucfaf78+Vp//fXDfGVOMD48T/+xSehJNMeTxJx5OHr06GCnGX/w4//YOwhZ9Bs/yNh8+OGHYb5CxGyxxRbBdtA35jF6xb+JGfKPT1KygyN4de/effVX4GMiH9iuXbtg3/M3+oT9o08E6MwR5gT/Rn+22mqrxH09us3440ei7ZPoKnYGXccmM/Zg+cYbb4SfRY3+EKugU8jNWBGH4euT3pqBLSGeA1fmIY1YiTGgT8R36AN9QpcZhwkTJgRssR3YcHzm4MGDgy3H9jAnkpYb/PAbyIAdozH3Pvjgg/B3o0aNgo2I7DR9iRp2kM9NmzYt9BMbTz+Zs0n7nsgub7LJJiJWoiEHehLFVuDHnOX/2DxiF2TGRuJTGTP6zt/ELPQl6UVEdBLdJPbD39HwiYw7tmbjjTfW7rvvHvDDx9MfYi/6id4jN3MbX0p/kJvnk9xqTOxEDMX3IjNziu8tzJfw8//9739Bn5GXuYxuReNAvxgz+hPpXBJ2MBtfQkxDX+lflKvRH+YD44DvoT/ENkk19PG9994LeklMge+J4sKCfAk+EZ3ieZ7DziAnuRHPjx07NryH+RDpXFKyl7X3mnApayOSoTyvvfZaCKxwVLfeemtwrij6PffcEwISDOkrr7yiww47LEzYJ598MkwYghn+3H///cFwXXfddasTPIiD22+/PVHnikPs27dvMJI33XRTmJAY7DvvvFNbb711MIAEMMccc0ww7iSkJHQkFgMHDtQ555wTnrvhhhtCoMvzAwYM0JVXXrk62coQyliPf/PNN3r22Wf15Zdfhr8JADCKF154YUhCCbAeeughnX/++cGAR8H99ddfH+T/5z//GQz/Aw88EJIoAhiw4PkkA3aC1WeeeSYknueee24wggQrjz/+eJCLgBwy7i9/+UtwmE8//XQwjFEfMJwEkJdffnnoIw4AI8zYJZmQEljdcccdISC87bbbwtiC98033xwSNIitV199NQQtBxxwQCAZH3vssZB0oB/oOvI9+uijYY4QvD///PM69dRTw3gl1cDuxRdfDIEIcyvC8b///W9IdggahwwZEgKTM844IwQE9DUK1F5//fUwNug0AQbOCSd79NFHJ0pyYQvuvffeMPZnnXVWSMhI3pCbMdhvv/2C0+RnZ555pp577rkQoHXq1CkEaegwcxb5IQB69Oih/v37a6+99go2KKmGzfvPf/4TbOGJJ56oAw88MHwVGPPz4447TuPGjQsJP3YSuSEtkAu5IQ8PPfTQMF6QqcgNcUDSjdxJVbswB5lrBLIkkRdddFGQm4CFnyMfxDRBzHnnnRdsNTYbogC7QZL997//PfSTcUOveRf2lOeTbNg/EgTsWPRd4Ae2hxxySPAvJGuXXnpp6MNLL70Unkf30S0aOsV79t577zAH0J8k5UYe7Bw+hAQOjGnIit2GEGC+8X/mLUkTz2NL0Hvm6DXXXLPa/qMb9AH9OPnkkxNN7PCB6CY2A0yx2yT/jzzySLBl+Eb80gUXXBAS5ieeeCLYdezeyy+/HD6DzUR+dJ3PkmQn7eshhIg7mG/YMxrJPz4xImKxbeAdBeD4qauvvjrgjm8kWMcPkFzRf5IQ5kqSZBG6+uabbwYS88EHHwxzCt9z1113hTgLH4ONZ85h37HN+KOI7EV2Eot//etfa/h6fGaSCRK2gzmITbzqqqtC0kNyiX4jD/6bvkW+hH8zH6L4hd9Dkkc+ljgSG8r4QBYl1dDFf//732GeobuRLuAH0Rdik379+gWbiL0YPnx4iGFo2B1sITpDnAOJhE0nhjz22GNXLzgmITt6Dd749b/97W/q2rVrsHvYFkgLdAPbh80mOcZ+M1ch+fk5hBBjQYyC32Uhj7geP4pfTbL94x//EDEtcR2xErYCXcfPYKfRDXCH/AFXfo6OE/sRQ+In6ScxLf3k3yeddFJ4PqkGUYuPY57hzyFR8PngX5AvgTBFf9ED4gNyotNOOy3oEnEx/ePn6BV9S6ohXya+BJsHnvhF9IrYi8Y7iHmx4eg3NvGEE05ISuxA2pNDYgeIM7CBV1xxRbCL1157bfD1+X0J8uI38eVgj56g+xDAxN7MXXwmNpRxS5KcSwyULF9swiVL4MrKx3CkVH6QZEaEC8EtjodApW3btiG5x8gcdNBBIVEiyYcdZZLihAnmCcj4Nw6MyURSzmeTanwPgQEGA2NPMMPExqkjO4kOgQ1ky1FHHbVaboIIAjVkx+ASRN54441hckO+KlhAZQAAHuFJREFUYBRwVEk1VtzAm+/t06dPIFwwjBhzjA9OC/kJWgjAcawEhjgFDAyEEIECBpN3MB70E+OZZLUIMpIYowuHH354MIL8/5ZbbglY8t04f4zpkUceGRwXqyvHH3/8aigjx0zyTQXG//3f/4WEPMlEGnnAmyAAnWTMCWYg3OgHhhynhOMkkaB/6BJBcLQaF41BpNM4XwKy008/PSk1CToBgQgpQdAbES7MUZIEdAOZkZ3f519ZIUCn3zhZxgf9pk8EPLwzyYQUrEh2kIugifFFFoJBAlrIIYId9Be5SB7QHZwuP8fZkvAR0BB4ETySTEGukhgmtUKKjOgzSRmEYUS4MEeZb8wxbB7yk2BiL5mX2EUIFxJBcH/44YdDkkfwRdJNgICek4Ak0SK5CWiwbRHhgtw0AhJsJTJjBwm2mJc8x8ocWNM3nifJpn8kuNgi5nNSeCMbeEMCkFQwHyHP77777pCIHnzwwSGZR0dIotArfBXzE7I2IlzAnMQKXYfoQG6SAOxqEg17i7zoKQF3RLggNwQM388z6C72AiI38pkEjPSH5AoSEWzxNcxjkkKIr6T0BCyY+yR3L7zwgi6++OJAuJAQ4UexCdhFSDd0nzkZyc3PsXWXXXZZIKQhZdAZ3oftJwGMqqeSwBxbyHcy5yK9Rt8j/MHxkksuCVgfccQRYXywj8xBCK6ePXsGH8BcpN/4UeIEkr0kEyTk4HvR0YhwIeHEXuPjWf3HrjE/wZcYgIWX/EkypC1y33fffaFahwUX/CVxQlINzEjuwBe9gHDBJhDfMe6QPfh3+oKeo/P4/PxYMhfwXSxysJiFncdv8bOkGsk+eDO26DF2gb4QG2HXqdbBVuO/8/sS7ApjRKyCDQRr5CSGxK6jfxDuSVWLIDdYssiJv4NwAT/ikbPPPjuQVMjNHMDuYVeIxfGZxN3MX2wHMhMLs7DF+ECo884kG3g/9dRTwWagkxBbjDXjDjmHfecPOk/sgp6TF0BwQVIwb/FF+B2II3wOCxv0I8kW2TZsL7EJ3wepW5AviXQH/WAMiMGZtyzu0h8WolkgoqKb/iTZMvElVFSSy4E7RF1EuKBT6BnzAvuC74L4TdLXR5hQGYpeQ8bie4ryJegOcSH2EtuP7cbWQNag28RWxAN/lmbCpQKMNIEqgWBEuJBMYoRYKYBFx6BjSKKgisCYgAdjTxDE6gYOmklB41mqBXAcSTaMJcErky5aPSIgf//994PcEDAYx2gV65133gkr7ZArBDZRpQjOllJN+ozRwfgn2aJAFQMfJQYErbDtOC2cK04f40KQQxBAEoKToj+Uk/JvAknkJXjAWSUZPIIHyR3OdP/99w+EC4E4jgejSGLNeJAo4/AJ1mCn6R8BGw6Z0mgCTz5DA3eIJAKIJFsUqJKURauHBFLgj9wQhgTiJDskpgSU9I2/CW6jVVKwh8BDv1glwXElVbkQ4YFTJJiKCBccFDIy3uANrgRfUYuqzgjMCeLQI+Y1fWHVi4QpmqdJYY79YJzREfClEfwhNxVCBMFU3CA7ZArzjmSJgIWEieAAIow+MB9YtYM4Yo4kWbKLnJCxYBsRLtgIiGdKywm8CcJJ5ggokZHgEUwJcHv37h0SEogm7A+BI0ECpAbJbZKNQJVgNyJc0G8IC5I49B+MIRhJ3hgXfk5jZRTbT9CMvWb1iGAGmSEBoi14ScmO70BuCBdIFewdK1boPX6JoJY/URUcwS82IyJc8DWspEbjBVFKApgkAQAWBKqQaxHhwvijBxH+2ElII5J6GnMCooOVOYJNbA82HcwhKEkQWajA1ifZGFvmET4TncTXYM+wjbRIDyAdsfdUaCA3es5n6DM+J+onfSSARqeSbPgO/AU6SYPwQhbmIfoSEXHodUR6MlfpG34S3xpVgmKz0SlWdiFlkmyQmmAVES6QK+gsMQZkLQQoSRH6DLlBkkSiimzMRZJSVoXRaRq6g02MkqekZCcxIrZDTvw3tgxfgs/Dp7PQhX1BZvw38w19IWFlDPCfEB/YRKqiIDlYtU46kYaoQB7GF1mYdxDNyI1dZ9EHWdAXfAkJLIkfFU+MCzYHW8k7IMQYH2Jb7FPSZ6Cx4Ee1BDYB8pwxZ35RaUMsjozMQWI/7AfEHDEWcQm6FOkZcQx6z1yJYq2k9AR8sSdUmqGXLErQD+wJMiEz9oNn8I3YamIA4hjmMLEI2NJXfCxzlCo89CTpygX8Dfgw5ugHdqwgX0L8BOHG2GCriXHpD1VU5BEk/PSFP9E8TQrvbHwJZBe5QWQzmA/oOjEYc5h/MyeYp0k2dIV4iO/ENuDr1+VLsJXMxajqGYIFn0n+gZ5BFGGfoq1SScpeVt5twqWsjEQx5EgnXDD2BC0YTIwSweUpp5wSgiqcKgk/RpSfUQ7Ov0mKmNg0JjCTm8QpyZZOuLBSgdyUQUMKsTJN4E7yQyNJRk4CmGjFgkkfES44KPqX5CoMcqQTLqxwIANBC04dh4MhoT8kUgQwBDwk06woRudKEOxgsDBKODuC5CRbOuESbcMgQKRihaCWcSfJJrAnWcXIkuhjFDGWBGCQZDSCZYIeAuIkWzrhgm5AUoEjwSSOEocEfiR09AFihp9T6ohek3RHhAsBGoEbTjrp66/TCRdITlapCU4IvAjGSJohVCAE0GGS02gLDIFBRLiQ3BK4EVgk2dIJF/QGspNVUlYZmX/IiP4S8KDnBLfYFWwMQSYkEnKTeKD7JBr0JemgIJ1wAWPIZYItsIuqnfg3SQfJB3pOtQY6FQWVEeFCYAx5kfRe43TCBRIDMgDsSTCprqAijsCKQB2dofE3ATKJNsknNpvECJmxK0mf45KfcEEe5MQ+QKowbyEx8C/RWVfphAsJCHIThNEgXNDvpIOwdMKFAJC5h+6TNJMIEYwTwNPYHoe+UHGEf6JqBxKD35cm4YLuoieQoNgy8Id8Zh5iHyOfiS0k0YCAQZ/oG425StKU5PZKviedcKF6hIQHQoMEE9vBIg8kErYG+8HqO/0BcxJxkjzseES4kPhBaiTZ0gkXMGWuEYdAZhLDQAQQc6Dr+HNsCXFJr169wr/xq5HNxg5iEyN9T0r2dMIF38JcBUNsNz6IyhVW+PGLJNgknlRukSCxQEClGTYRH4+OsQBGn5Js6YQL34XczD/kRgYSOeJE9J3YC2IfG4L/x99j94hJ6A+ECwsBkAJJL67kJ1yIUbAX0ZYXYnR8CD4Tn4IeIR+VFZC6+CfmbbTtixgF7LGdSbZ0wgX/SPzKliH0AD/EmGAbsYnIhX1Er9F1Em/iKP4m5kK/oqr1JM/NQU78OuOLr4sI5YJ8CXEIcTdxbUS4QJBDHkSEC32LtjUmiXc2vqQgwoVYgDmKjURv6As+N6kGAYvvYC7yfVRtQYoyB8E/3Zeg/8Qq2H1sNvEhsRWfIz434ZLUSPm9iSOQTrjgdEhuon3eOEsmDCu7JE0Ei5TXsSpNo8KByYQRIkjGqUIYkFwl2dIJF5IgVi5YmSHRwDFhUHD8UcNBICcBJQEXwQKrkQRqBDME6iSrSbZ0wgVMkQG5CU5w+IwJwSAOCEeP42JcCLQgLsAbw4Xjhfkl2IwONk5K9nTChaAMo4nTgZzDURLgkgTld5YYWfpIYEDgSJURxFLEssO4J9nSCRewpGoEhpwVZeQmIECv6Q8BQLRVhEodDD2rRwRhbDmDJIBsIthMugwznXAh8IuqQAge0Rv6grwQEwSSjAfBML+HyEP/caaswhPoRA4uKczTCRcCLnSUihCSC1b5sS8EhMhKQsRqC4QiY4D9QEZsCAQAq/AkKTyfVFl3hEU64cI2CsgtdIJ+RAQFBCcVRATs6DO/Q58JeLErrFKSrII5P09yqwiypxMu0dYX9BRbAnZUUFA6DGlF4A7RhT5BYhBwoTNsEUBugjR0P+lV3XTCBbnBNTrsmcAdexi1dMKFZAm50SEqBZgLzImkCa50wgX5IAHAG58TVeZQZYH+kvjgP1mgoI/YEEgkqo4IKrH9SW8pQsb0ChdkQWb0Fz1Bf9F5trTmb+gDJCIEAvpBEsJn8JXM7aQPyU8nXJANkggdRibsHKviEAOsqhPI0x9WUylBZzGDqi98Ez6W5JbkKqrAS8oWphMufE+0hQR/ir3BL+bfVsuYUPFC2T/VuciND+JzxChUcyVNcKUTLvnlRl+ICZGBGBBdwF4zD1lcIU4Bc3wm8wBigGcgmLA3SbaCCBeSa/weSRw44gtJ8Gkk3FQRYRv5eTQ/wJ/+kJTzThLupH1PfsIF2fCj2ELkJz5Bh7EXLHQiP5W32CFILnwm+k98RXyIvYFkIh5OsqUTLnwXOIM3vyNpZr4x78ghmK8ReYdvgSCnmog/xK/oD3EAfUkqtkI+/CUxNHhB9PBdhfkSKnMhJ9BpSFFkY3s28WMUKxJDsgiH7UyyZeNL0gkX4iqIcnIGtuuw8ElckJR+Y8+irWXYichXENMV5EuYd8Sx5HfkZ5AtjA9zgDgKW8miUBSXRwfwJol7WXm3K1zKykhkKQfJf0SwYLQJEAkcMRzRoWgYbQITyAgMJ3tHo33GsNgYVj6L0cQZE6hH23OyFKvIj7FKgfEj2cGAMEmZhDh25GPlnyAWY0qih1MlQIhWIkk4MPCQFqxsEGCybQHjxGeTaiQSJPx8L4YOvAkcYXEJXknkcLwEMqwoRg3nyR8MECw7xh6iAiNJ8M64RKfbJyE7TpKEBrKKJJiKEPpCMs//cUisTBMUYMyjMnScLWMCeRQFC5AIEAQYVQLlJA8uJKgF7+jsGQgTCCwCLAhBglecJ33D4ZLws+pLIIAT4ll0hcARXWce8BxjFa1eJ4U385CVT4JU8GaLGbrB35z9QPUFTomEngoXSr6pSCA4JJghUENuxoDDPHFwzI0kg3WCGYgeAnLOgWBukeCDK8kHJBVBIoEDslGCi96iM6yMYY8IdtEf+sY4oOvM1fzzIdeYgxU6gBNnSxw2A+eOHaNSDvtG8sb/0VuCCOweiSDbdNARVskI4BkXxo1zahgXxiOpSij0G7n5Luwf2LGSi2wEvdhjAhWqKsCPAIcqM2w1ZAbkACQGK4/8HN0mOGIckt56hnyMOfoCRpAk0VlRBObYNVZuSUjRK2RiHqP/6AUJHAEjVV/0jb/pd5IVXBGRxYom8kE2MOcof4fwJKlAR0gy8aHoAlu2qACI/Aq2D9KRoJ9Fjeh2KMYkycNQwY/xJglCHlYL0R/mJbiDX3TOEsk9ySbb4xgf+hSdfwIxhP1k5R9dwa4klRwxz/EzbGuGNMSXkBhjU6gSYV4RA0Tkcn67wLyNthQRL0BW4IPAGAwYnyR9Jol6dKYFOoCvR0+IQaLbi6j2g3TB/jCH8aXEY9gY5EXHSa6pcgVjfCw2Kqr4yrUdjIgsbC/6zffiM/k+yAhkgNDCXhCLUK2AHecZ/Ao+iO0lJHP4Jew2JDvP0s8kz55h7oMd85/vIxaJbsHBl5IQgx+ELLEsY4DdyV+Jhq6hZ8QkxGBsBSPBixYXk8CbuYa9Y1xZeCBWQm5+xpyFgGAuQmAxZyFuIT/BGD/LnMWOMDd4F4uhEKf4sPy3eiUhO/oNWQ8+jC0LWOg3+hzZOHw8STF+CnypjmIhAh/JZ9AZ+sBiIvOEOZpUBRf2m0oU/AgxNxWq6DQkAPlEQb6ERYHoQg1yG56HdMGvMseRl/6QEyVZ1Z+pL8E2gjkxNnMQP4qvgqAj/oL8IC4jrk1yEQ47HMXM5FmMNfqA30n3JSySY5sh3vAx2B1yHHxn5OuJIfGZ0YJRkpVQScyZ4rzThEtx0CsDn40Oe0IUFJuVQhINqkWY4BhIElMCL1Y9MD75G4YW488E4HkaDoMJnmQjUMFoRA1jwqRkciMHJAZGFKdEHwhuCRgwQsgWXQOMMwOD6MpFVpWSYnqRle+DWY8aclBtQyULZdGR3PQn//YJAiCSOxxRdNUb/effJOOMQZKr0QTX4BQ1nAtjTwJHuTnGj5UVgi0SPhwXfaUR1OKU6A/7oQmQkZvggueTbIx9lCDzPSQ7rFSAJY6XFSQYdIgXnBHBQnSzD44IIoBEkCABJ4CDxWnw8yQNPeNNaXx0TWiEN/JFN19QlcUqLYEl+kuJPQFW/vMrmLMQRwSXBMXoT5LnoODgcZpRi/CGDCBIJ+EjKGPcIQEI2OgnJBdOmP7wN+MGEcYqNc9jl5LcTsS4ghN6TOOsHsaYAA2bxzk/JPoQbhBJBJP8HCyZe9gU5h+fZ56QfKM/2B/0K6nGuBIEQl7QCCAJuEkwsHmMR2QHSTTpD3OT+UzyB3GIfBAFEEeMBzhDtid56xmyEqSiFzSCWAIpxp2AiwbOkJrMM/rHKiL6QCN5JaHAntMfku+I3EqSwAUnyHvGnwZWzClsHOQL8xW9RncgawkS8Y35Gz6GMYnOPiOppkw66SoR8MNeR43EDcxI5hh3dB59xQ5C1JFIYR/BGEKdscA3QrIQH6Dv2PWk5c7vM/l+SFySewhC9ALssd/pVWTYGvqLrUFWiIJoLCDy8F9JEkXoCX490m8qE5GVn+PrGXeSecg5Emvwxg6hN8gW3dSCDuGr8JnIjb1JUm5iKL4vaiSRECeQo8iCjeFn+EHkwJfik+gDP2M+QBhEt0pBhEAUMCeSjK0Yb5LJqBFXgSG2jp8jE3EVfpCGXkHIpW8NxnbTH2w5JHp6LJZrW45vwRZgW2hUwTHXmGPIgY3BZkSXUPA8ZDm2HV+JfMQCzFVsJz4BvwtZlmRMiKyQRPgUGn6a6hvOYUFu7Aj9YAGDcWcu4OtJovGjkC38nLicmAu8o0sukiIUkRXyllgkaugwPhP7UZAvQX8h6iB10SGqQJm7xCzIDXGADUTvkzzzLFNfwnwkNuBvGnEhMtJfYivkZ4yIrZLcToQe58ebuAP7QYUWesJ4RL4EGbE9kF9Riw75JzfieWw6Y4XNJw74MzUTLhV4tGGpcfJxV2dJ+jBocZ9PEjqMZP5Dt5CLYJiJnS5fWZEbvJEz7l5hHDTPJ324WFHjFGGbf3WWn0XypRMTmepVUd+f7e+RkbEH7/wBLD9nxRe58weIyM3zSRItcfoSVVfElSMaH55PMlCPIztzEH1Nx5v5mt4fbA94M19LW250GdsR6QOy0Rd0viDZIA4K+10cnIr7TKQj6HZ60B3NTX6XngAxDjyfdKBeWP+iuYeOxJUh6mu6XhUXw0w/H/mXuPab92Nn0O+4fc1UpjjPM+boQbrckd3g5+m/Yz7wmdKWGxnj2kGwKKyvcXDK1TPYNOxHut9eV4yC7+FPafp65GbcC0qGkQ1s039XFnx9Nv6P8aE/SVacFaVP64o3kI/fp8eykW0vTZ+JbNg1dCG/b0Te6DKC9L6XtdiqoBgF2dN9Zja6VdS4Z/v7THxJWdCTqJ+Z+pIoNi/tmDDbcSrO50y4FAc9f9YIGAEjYASMgBEwAkbACBgBI2AEjIARMAIFIGDCxWphBIyAETACRsAIGAEjYASMgBEwAkbACBiBHCNgwiXHgPp1RsAIGAEjYASMgBEwAkbACBgBI2AEjIARMOFiHTACRsAIGAEjYASMgBEwAkbACBgBI2AEjECOETDhkmNA/TojYASMgBEwAkbACBgBI2AEjIARMAJGwAiYcLEOGAEjYASMgBEwAkbACBgBI2AEjIARMAJGIMcImHDJMaB+nREwAkbACBgBI2AEjIARMAJGwAgYASNgBEy4WAeMgBEwAkbACBgBI2AEjIARMAJGwAgYASOQYwRMuOQYUL/OCBgBI2AEjIARMAJGwAgYASNgBIyAETACJlysA0bACBgBI2AEjIARMAJGwAgYASNgBIyAEcgxAiZccgyoX2cEjIARMAJGwAgYASNgBIyAETACRsAIGAETLtYBI2AEjIARMAJGwAgYASNgBIyAETACRsAI5BgBEy45BtSvMwJGwAgYASNgBIyAETACRsAIGAEjYASMgAkX64ARMAJGwAgYASNgBIyAETACRsAIGAEjYARyjIAJlxwD6tcZASNgBIyAETACRsAIGAEjYASMgBEwAkbAhIt1wAgYASNgBIyAETACRsAIGAEjYASMgBEwAjlGwIRLjgH164yAETACRsAIGAEjYASMgBEwAkbACBgBI2DCxTpgBIyAETACRsAIGAEjYASMgBEwAkbACBiBHCNgwiXHgPp1RsAIGAEjYASMgBEwAkbACBgBI2AEjIARMOFiHTACRsAIGAEjYASMgBEwAkbACBgBI2AEjECOETDhkmNA/TojYASMgBEwAkbACBgBI2AEjIARMAJGwAiYcLEOGAEjYASMgBEwAkbACBgBI2AEjIARMAJGIMcImHDJMaB+nREwAkbACBgBI1DyCKxatUqLFy9W9erVVaVKlSDA8uXLxc+rVaumFStWaOnSpeH/VatWDc9VqlRJy5YtC39o/L9GjRrh8zzP59dbb73we95RuXJlLVmyRHl5eeFZ3sG73IyAETACRsAIGAEjUBACJlysF0bACBgBI2AEjEC5RwBS5NJLL9Vhhx2mLl26aOXKlXryySdVr1497b///urbt6++/PLLQLhAqpx11llq06ZNeGbo0KGBOIGw6dGjR3jHoEGD9Pzzz2uXXXbR6NGjdfDBB2vOnDn64IMPAtnC+w888MDwvJsRMAJGwAgYASNgBEy4WAeMgBEwAkbACBiBCotA7969NW/ePJ133nmhQuWyyy7TGWecoRkzZqhfv3666KKLVLduXT399NOBiDn//PM1duzYgAdVLYMHD9Zbb72lBx98MPyb95166qnadNNNw58LLrggkCzdunXTrFmzQtXLNttsU2HxdMeMgBEwAkbACBiB4iHgCpfi4edPGwEjYASMgBEwAmUEgXHjxummm27SNddco+HDh+urr77SlVdeqeuuu05jxoxR8+bNg6S//vqrtthiC/Xq1UszZ87Uvffeq2nTpoUtRBAvd9xxh0aMGKE+ffropZdeWr1F6dxzz9XcuXPVsWNHde/ePVTIUO3iZgSMgBEwAkbACBiBghAw4WK9MAJGwAgYASNgBCoEAvPnz9ddd92l1q1ba8CAATr22GN1+OGHh8oUtgzx/4ggocKlQYMGOuWUU9S5c2cdffTRYbvR5Zdfrttvv10jR47UU089pZdffnk1Nrz/lVdeCVuTxo8fr2OOOSa8080IGAEjYASMgBEwAiZcrANGwAgYASNgBIxAhUUAwmTgwIGBKKE9+uijgVTp37+/Xn/9dV144YVq0aJFqGqBPGncuLGoWunZs6fatWunIUOG6LnnniuQcOGMmPfee0877LBD2Ep07bXXauONN9ZVV13lKpcKq1HumBEwAkbACBiB4iHgCpfi4edPGwEjYASMgBEwAmUIASpP2FZE1crpp58eJFu0aJEee+yxsMWIM1wWLlyoTp066eSTT9b9998fth/x85o1a2ry5MlhSxEVLmwpiipcOFAXcia6mQhyh/e3b9++DPXeohgBI2AEjIARMAJlCQETLmVpNCyLETACRsAIGAEjUCwEPv/883AmC7cPcRtR/sa10LNnz1ajRo3Cdc9Ro9qF31ENw9XPhTVIFs5wYXtSnTp1iiWnP2wEjIARMAJGwAhUfARMuFT8MXYPjYARMAJGwAj8KRDg0Fu2E1GNwg1EbkbACBgBI2AEjIARKE0ETLiUJvr+biNgBIyAETACRiBnCEC4jB49Wk2aNAnnq7gZASNgBIyAETACRqA0ETDhUpro+7uNgBEwAkbACBgBI2AEjIARMAJGwAgYgQqJgAmXCjms7pQRMAJGwAgYASNgBIyAETACRsAIGAEjUJoImHApTfT93UbACBgBI2AEjIARMAJGwAgYASNgBIxAhUTAhEuFHFZ3yggYASNgBIyAETACRsAIGAEjYASMgBEoTQRMuJQm+v5uI2AEjIARMAJGwAgYASNgBIyAETACRqBCImDCpUIOqztlBIyAETACRsAIGAEjYASMgBEwAkbACJQmAiZcShN9f7cRMAJGwAgYASNgBIyAETACRsAIGAEjUCERMOFSIYfVnTICRsAIGAEjYASMgBEwAkbACBgBI2AEShMBEy6lib6/2wgYASNgBIyAETACRsAIGAEjYASMgBGokAiYcKmQw+pOGQEjYASMgBEwAkbACBgBI2AEjIARMAKliYAJl9JE399tBIyAETACRsAIGAEjYASMgBEwAkbACFRIBEy4VMhhdaeMgBEwAkbACBgBI2AEjIARMAJGwAgYgdJEwIRLaaLv7zYCRsAIGAEjYASMgBEwAkbACBgBI2AEKiQCJlwq5LC6U0bACBgBI2AEjIARMAJGwAgYASNgBIxAaSJgwqU00fd3GwEjYASMgBEwAkbACBgBI2AEjIARMAIVEgETLhVyWN0pI2AEjIARMAJGwAgYASNgBIyAETACRqA0ETDhUpro+7uNgBEwAkbACBgBI2AEjIARMAJGwAgYgQqJgAmXCjms7pQRMAJGwAgYASNgBIyAETACRsAIGAEjUJoImHApTfT93UbACBgBI2AEjIARMAJGwAgYASNgBIxAhUTg/wEiJMdbahectQAAAABJRU5ErkJggg=="/>
          <p:cNvSpPr>
            <a:spLocks noChangeAspect="1" noChangeArrowheads="1"/>
          </p:cNvSpPr>
          <p:nvPr/>
        </p:nvSpPr>
        <p:spPr bwMode="auto">
          <a:xfrm>
            <a:off x="2971800" y="5753100"/>
            <a:ext cx="9448800" cy="944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data:image/png;base64,iVBORw0KGgoAAAANSUhEUgAABFwAAAFgCAYAAACG+W24AAAAAXNSR0IArs4c6QAAIABJREFUeF7snQeUFMXahj9yDiKIKIoCioC4oqhgRhTFhKIimMM1ImYM16xcBROKgChcc0DMEROI/oKCiSBJEVCJkhSQHP7zlDYOw+xuT09vue19+xwOsNtVXf1UdU9/z3xVXWLDhg0bTJsIiIAIiIAIiIAIiIAIiIAIiIAIiIAIiEBsBEpIuMTGUhWJgAiIgAiIgAiIgAiIgAiIgAiIgAiIgCMg4aKBIAIiIAIiIAIiIAIiIAIiIAIiIAIiIAIxE5BwiRmoqhMBERABERABERABERABERABERABERABCReNAREQAREQAREQAREQAREQAREQAREQARGImYCES8xAVZ0IiIAIiIAIiIAIiIAIiIAIiIAIiIAISLhoDIiACIiACIiACIiACIiACIiACIiACIhAzAQkXGIGqupEQAREQAREQAREQAREQAREQAREQAREQMJFY0AEREAEREAEREAEREAEREAEREAEREAEYiYg4RIzUFUnAiIgAiIgAiIgAiIgAiIgAiIgAiIgAhIuGgMiIAIiIAIiIAIiIAIiIAIiIAIiIAIiEDMBCZeYgao6ERABERABERABERABERABERABERABEZBw0RgQAREQAREQAREQAREQAREQAREQAREQgZgJSLjEDFTViYAIiIAIiIAIiIAIiIAIiIAIiIAIiICEi8aACIiACIiACIiACIiACIiACIiACIiACMRMQMIlZqCqTgREQAREQAREQAREQAREQAREQAREQAQSIVxWrFhhU6dOdb3VuHFjK126dJH13IwZM6xcuXK2Zs0aq1WrllWoUCHysRYvXmxr16519eS3bdiwwdatW1ek55R67FWrVtm0adOsdu3aVqNGjY2/4ufff/+9bbXVVu5PLtv69evtl19+sa233npjNT/++KOVLVvWca1Zs6ZVrFjR2G/lypWOcYkSJTbuO3/+fINLru3I5RzClKWNc+fOdef166+/uvOqVq2aK8qYnTNnjsGVMZvrNnv2bMeE+rbbbjvHjbGazTUxadIkx3TLLbfc2JzVq1fbzz//bA0aNMi1iYkqv3TpUtd3O+20U6LarcaKgAiIgAiIgAiIgAiIgAgkh0AihAsi4L777rNddtnFzj//fPvtt9/sq6++ssMOO8zJkTi3m2++2XbccUcXjJ100knWsGHDyNV/8MEHLhA/8cQTNxEKqRV++eWXNnToULviiitc4F6UG2LnggsucMzOOOMM22effdzhFixYYJw3xz/yyCOtbdu2mzUDeRCG+fTp0508evvtt+28886zb7/91po1a2b/+c9/rG7duk7EHHvssa4v7733XpsyZYpVqlTJunfvblWqVHHHfe6555yooo1/x8Z50ieXXnqplS9fPt8mIECefvppJzGGDRvmzmv//fe3t956y55//nnHc4cddrBbbrkl59N49NFHnWRBRnXr1s0WLVpkr7zyin3zzTf2wAMPbCJRMh1s3Lhx1rNnT+vdu/cm+zLO+XmvXr1ybmNxqmD58uU2cOBAJ/iuuuoq17QxY8ZYv3797Pjjj7d9993X7rrrLndttmjRojg1XW0RAREQAREQAREQAREQARH4hxBIhHCZPHmyvfzyy3bDDTc47F988YW9+eabduaZZ7pgt2TJkk5sEAATIG+xxRZWqlQplw2wcOFC93P+X7169QIDaOq+/fbbbeedd3bZCQTQVatWtcqVK2/MdEFOkMVAdgZBLxv7IA0I8sgYQGzwh3ZSDxKDjeOT2ZG60e6ZM2da06ZNXTCNrCA7gmAdAUGWDG0nG4W/kU0cm334P9kKZcqUccE4+5IpQns4Dt/ic+7ICzaC7scee8zuvvvujeVo57vvvmvIoeuvv96VY38YUpY6qY/APpU59QUZF/APsiYQSEiIefPmOSZHHHGEHXfccU6uILL4OT8jqwWJduONN7o/yDOCXzbaSBuQa5wXnDlGcF6ce8CaNvBzfgZ7+obj/v777+5nnB+8OJ9ly5a5ADzoB37P+fF7eMMY/p999pkTRoy3wjKc/vvf/7rsEPi1b9/eHRuOnBNSibFDG+k32kn9jEuOzbnxu2DjHGk/baTvYbBkyRL3MyQU+5OdhByjXfz+wgsvtB49erjsmvw2zvuOO+5wfPfaay+3G2ODuhFgSJjHH3/ccaCdsGNMwYO/YUgfwJf/cyzaGmycC+OY/Rg/8OW8uFb4GUw4B9pBm4PrhzIwoc64N84BiTRixAgbMGCAy+jq06ePvf/++3bOOec4mTp27FgnAhEztEObCIiACIiACIiACIiACIiACMRJIJJwGT/rNxs149c427Gxrno1KtjBO9e0MqX+CujShUv//v3t008/tSZNmthBBx3kgrsPP/zQBW4Ekqeddpr7HYEUGRYEiNTRpUsXl21BoEXwGGxIivr167tsBORDnTp1XACJBHnkkUdc4HzCCSe44JwA7ZJLLnGB3Pjx4zcKmYsuusi1Yfjw4S5Ypi277rqrvf7667bNNts4mcK36gR6qZksTPN49dVXXZBO9kkwjYbAl+MSEBOonnzyya7tBPhIC9qMTDr99NNt7733duf6008/ueCWIB9Z8eKLL7rzRkIRcHIspvYceuihToJwngTdBKITJ060Vq1aWb169dx50R6kBsE4x0C2BMwPOOAANw2F7BQCb+rheGw//PCDy/D4/PPPXR+QLUMGARkgnBvn1ahRI9fOm266yZo3b26jR4928oypV2TBPPXUUxszXJ588knXZs6JQJ0+hDECDskDG4Jl2oGQoC2097333nP7cd60lb7gXDk++5D1QCbLO++849pNPWQ+tGzZ0kaNGuXKk0mCIIEb/Ze6Maby8vIcE9rMOOP/iBd+xtiBH32+xx57WN++fa1z585OzsCCNiExaA/nxzQhzgdWTBXq1KmTEz9wv/zyy524Y8ySkXLUUUe58RVWuCDLXnvtNbvtttvcKSBCuIb4G3FD3zNO6bsnnnhio0hDgh1yyCGOI9cFfQZjsrGC6WLIIfqC82ec0RennnqqjRw50j755BMnuhirXbt2dcKPa4RrZdasWY7xWWed5foo2Kifayt1o2/pP8YHbQymUgX7cEy4pU5LQ7iQzUKfw4njkBHE1ESEH9chG+MAIdqmTZsiuZ+pUhEQAREQAREQAREQAREQgf9dApGEy8OfTLPb3p5SJNQOb7yV9emUZ1XK/7VOS7pwYWoAAeK//vUvF6QSpBG0BkEc0zr23HNPu+6661yWwvbbb2+XXXaZC+p33313++ijj1yZ1I2fE9QRQBLgBVkxX3/9tQvUqOuNN94wpsyQ+cI0Do5PkElGx8UXX2wTJkxwggM5Q3BKoEuwztQYAj2+XacdBKHBRhCKGCGzhkAVWUQWwv333+8yDChLEI9MIfAmcEe8sA/BK0E70olsEb65J4BGklx99dUu8IfL2Wef7bIOCID5w/Qd2keGDFkNgwcPdu1jCg3t53zJmiBoJRuG80TuBMwRH5RBABx++OGurkAUfffdd25fpAIZFUgqhBCZDgFX/ibL49prr3Uig/PhvDku5/DSSy+5IJk+ITOGoJgyBNC0HUGALCGIJuPjhRdecMIH0YV4QrgQtBOYkwHCvs8++6ybQkKbOU+m/HD+iA/+fPzxx04i8Dsyk2g/fUUQjzxin9Rt2223tdatW7t20jbOj/ruuece9/927dq5NXGQafQlUgJJg9ShHYzR3XbbzQk1BBOCBXGDDKQvyJZhzCF8yJZB2jEmg2wc2hJWuDB+EDbBFC36kbGIVENQ0seIPLJoEEDIPRgjo2AAf36GaEPS0M4gUwtRhYTkekOuIThoI20+5ZRTXLu5PhAalEdgMq4Qmpzjfvvt57gFG5KKcZC60QeU5Trm2kfupG5wZRxmEi4IL64Nxhi8Gf+wD4QL/cM1dO655xbJ/UyVioAIiIAIiIAIiIAIiIAI/O8SiCRc1hP4/TUTIlZ6LJ1aquRfC6hSebpwIbOCoIxvzREMBP9IC7IKCPAJqPjWnKkpBHtsBFQEgGRxEKQH02yCxhNspy7yGvwcMUDwSMBJME2QStBJ8B8skEqAidQgiETkEDyzMS2F9iBSyExgigPZAWRY5CdcyPpgkVWCYIJVRARiZciQIW5aCMLlmGOOcdkvwdQqRBFBe7A4L9kPBNcEpgShZM6wUQd1EYCmbrAkc4CMDgQTPNOFSxAIwxzJxPHICjr44IM36394sMgrUiI1CE7d8ZlnnnESg/O75pprnOyiXjJYgjVcEFNkuATnRb2ILYJ6pmEh0JATtJdynPeDDz7oAnmmNtEfSCo4IG7I3kCoHX300U4wIMjoR9bpYTwgEgIGCBgyMRAetBMRkbohdzItNItcYezR50y1gT1iibbAmX8jXBhTyEKylZAQjB+yXMgm4ZxoM1OwOFfEEr9L38IKF6QC/UBWExsZTUgyjkk/scbMww8/7MYnGUdkQMGX/SjDGi+0MdMixogmMppgi8yirYwLzjFYk4d+Qwoi0xBsZIiR/cTUqPTxQf/QL6kb+5B9xvWGOIJZ6sY9gGmAmYQL2SyIL+QR1y7nFGSaUQfZTDCnX7SJgAiIgAiIgAiIgAiIgAiIQJwEIgmXOBsQpq504UIWBUE2wT9BFgEh0wKYVkAgTzDJVAgCuyCbg4CKABNRQXYD37IHG3UgDg488MCM8oA6CYAJmgk8+ZadAJOAkcwRgmIWoiVrIF24EBxyXLJdqOff//63azMCAyFBvakZLoFwQe4gZjIJF6Z6ELCScUNwTvYAYoIsGYJS2sO0JWRTfsKFLBTaRj2pwoVglywRAmbOFzlD1gfyIGDOuSJFAuFCEE3wj2hIXdujoL6lXrIjkC1k4SCiyApBUJCNQn30Ff9G/jBtBHlF35K5EwgXRBHtQsRkI1yYUkM5zp/sCFgiVmgHQT3ZMWQRIRGY1sMYTN2QNEiV9I2+JIhn3JGVxDQeRAb9Qf+wIQaDjIpMwoUFcsnmYHwjDXMVLoxL+ihoL9OLyKS58sorXVYYfBFQjCH6j6lPjINBgwY5rmS4MAYQFYyJYG0hxhYyjH6hHGOZMYfYZAzdeeedTmIx1hEp9B3XHsKUrBL6GsGTKkoYu+kL+FI32VKISBYzpv9TN8QkWVj5CZdATjJdjHNJFS70O33AAs/aREAEREAEREAEREAEREAERCBOAokULgRIfCOPXGCaAEE3ATgZEQTGTPUgy4SsBn7ON/NMCyHAzJSRURhQZAkCgqCOaROIAoQLgTnShIwXMmCYPpQuXAjWCSqZikTASLsIgAk6CWYRJmGEC2toELCT4UJQynQjzo1AlDVCyKxADgQBMFNXmD5BsBqsrxIsjovsYFoJMgPpgHAh64dpSMEUE0QS2T1MeUL+IAwC5kz14XwC4UIQTTnEQNg3LRGcE+TDjw2JgwSiPwnqES4w5XxpB33I9BvkFRkLiAKyeNKFC9OpmPJVWIYLC6kyJsgSInuE/mD9GgQQ/6Z8+no7hY0Tfs/YRJqRccG4gBHBPDKAMcP0J2REcN6ZhAvSgr5mqg3tzFW4kLVEFgqCkA2ZhAhCGjFmgil69DWZS0gS2sWaNB06dHCShGlZ7E8fME2LbCnGFuM5WHCX9jI2GW+Me6QOr10OppUhXJjeFEzzYnySgZQpsywM64L2CdZwIcOF6UTBhlBLFS6IWDJ6kJjaREAEREAEREAEREAEREAERCBOAokULkxjIJhlmg7BIZkNBJFM/+Dbd/4gDJAAwVtoyHbhm3ymrmS7EfCTIYDMCF5DjXQhKCXA5HgE7ezH9AmOzcbvaCcigUVfyVog6GR6Cvuy9gQBL4KBoJOMCLJEOEbwxqLg7TqcC4IJAYFgYToK5dmf8+dYCCCyCShDdgxtJNBHzrBRBz/jd7QBNkzV4N+BrGE/2ky2R7D4LxkEBNepzKkXucJ5UQ99Qpvym0KUzpz1SOg/zpM6aBNBMvUEb62h3ZwXnPkdWS4BZzImOE840v7g2LQxeGsRdcEoeJ0yZTkuY4VxwznDHGbsx7ok9DH/hxX/Dpuxk3p+tJdzox/p82C9E6azcD5MbQk4IZYYH8Ebgegf/iCYgjdhcZ6Z3uQTdkoR54JgIcMF+RdM+aKNHJdzZBxQH0KFvocn/U7bYYzgCsYgsojzYKNt1EM5+pFy/AzmjEf6hjqoi/6AOazpPzhxnnG/2p12cY5wZQynvtqbKVTBW5OQfrfeequTWqnrKmV7f9D+IiACIiACIiACIiACIiACIpCJQCKECxkNTE8gYCYDgcAuzMb0AQI8AlgCQTI1wgqBMPX73odpPQSHfGtPBoW25BAg+CdLijViUt/KE/UMmFZHNgoZPoic4LXc+dVHhgqZTQg7yYU/ZCiL/bLeDxkv2kRABERABERABERABERABEQgbgKJEC58wx68JYZv4slkCbNRhm/f+Yad6TxRshXCHMfXPnxrzzmRIcC39NqSQwDpR5YIr8SOYyMLh2wNNhbXTX3TT371M3WI7JRgEeI42pHUOsgqoz9YT0ebCIiACIiACIiACIiACIiACBQFgUQIl6I4cdUpAiIgAiIgAiIgAiIgAiIgAiIgAiIgAkVFQMKlqMiqXhEQAREQAREQAREQAREQAREQAREQgf9ZAhIu/7NdrxMXAREQAREQAREQAREQAREQAREQAREoKgISLkVFVvWKgAiIgAiIgAiIgAiIgAiIgAiIgAj8zxJIhHDhlcBjx451nbTXXntlfEVuXD04adIkq1ChgnsVLguMhn0jUqbj89pbXrVLPYVtvJ6YV0PzquX0jVcZ87algl6fyz4sosorj3fbbTebOXOmOw8WB2VhUN5ms2jRIvdq6TALhXL+vIo4faFhXqVbr14997rdYOPYvOaX/fN7CxSvCf76669dkSZNmrhFXlm0dJdddikMjfffw5o3Y7FAM28Doo2w5Dx52xALF7MQcxwL4MKTMcaiusEryzk+b6Sir3xsvO554sSJrl85Lucd9W1ewQLXvA4701hOPR+OxSvFeWV0fhtvE6JtvJUreL15VCZci1wHqf02btw49xpxFiHmGLzemmuItrdo0cLxYCwEr1NngeKi2rh+6XtepU1fBK+Xj3I8Xo/OuXCtFbZxX4ANr+jOtNEmFiovaNFxOLEoM2/L4t8w5trh72nTprl+pv8aNGiQ8f7NvQDG6dcUrxbnuitojBR2fkn8/eTJk13/85mgTQREQAREQAREQAREILkEEiFcePjktdB77LGHnX/++UYwMWLECDv++OOtfPnysdK/+uqrXVDAg/6pp56aU1D99ttvu0CDevILYAl2CUw+//xzdz4cd6eddnJBYLARJF5//fX23//+dxPRkXriBDu85ha5c+GFF9rjjz/u3l4zatQo69evn33wwQeOGQHsww8/XCAzguZOnTpZ9+7dbf78+UYbjznmGFfmkksucX2A1Ak22vzggw9aly5d3Ku7M20IIMoefPDBdtxxx7l2vPjii3b77bdHDu5j7fiUyghAe/ToYbxW/LrrrrM77rjDBZKMQQJ0Ase2bdta586dc24CzJo1a+akQu/evY2xfv/99zsBULduXbvpppvcG6kQWm+++aaTMnG/EhzJyOvWL730Uickzj333MhSk8D5kUcecX2dXwAPNMYlgo5xe+yxx7pxD4fUDfFx8cUXu+uBNqWOuWA/rhvG0mGHHZbvOCJghysShbFPnyIjeHPZeeedZ3vuuaeTAjfffLOTK3CGyaBBg+zHH390/cG4RsDw94cffmgXXHBBzn2fXsErr7ziBCmv8D7nnHNcu6Ju7733nr366qvWv3//fKvg2kYgwhnJw9hizKWLvssuu8zdw/bee++MdSGWuVYQBLvvvrtr/7333us4M35HjhxpiEXEzeWXX76ZOOMeydjndff77LPPJsd44YUXnHDhfvRP2ri/cM3fdttt7j7NGOZecMghh9iZZ55pH3/8sbtG+Fmq3P4nMdC5iIAIiIAIiIAIiMD/AoHECJeXX37ZbrjhBtcnyIN3333XBWoNGzZ0374SKPLa5C222MIFaARXBC9TpkyxdevWuf/Xr1+/0G/JkRYEtASARx99tJFdw7erBNxsEyZMcN8+cyyCMkQKQRjfRBLA8C0twoLgAskwffp0F6gRNNDW9Ffy0kZECoEjvyOoOfHEEzfJrKHOYcOGufbQLtpEkEKWCOdK5stDDz3k2kLQQtA0YMCAjcLlnnvucW0nw4SfEwyRpUHmBnUTMHFOBPV8y86/kUUEPy+99JI7JjKIrAUECdwJAhABBK2UI6Di23T+zXnzN1kttI/z4mc33nijPfHEE64tiItAuMCSgJigj33pJ86R4yIeAvkAVxjDmrYQsH/zzTeOAwFL7dq1HQuORfBHP8KEtiGN2I/gprBvjWFy3333ueCQoJExQTBMgHT66ae78YBMoO/4Q1v49p/2ct7wTN0Yk7SVc4MZUoKNem699VYX6FI3Af/rr7/uXmVOwI04Q1wgGpGMPXv2dNKBLADkBHIAZoz/1LEFSziRlQOPdJGRfmOjPcgWAmvYIZMCIQE/zoesBc5z6tSprm7OiX7ivBhL7EfwHoghxiEb1w1tY7/UDWnBuVIGSXjGGWds0k76/7HHHnMyErlBfwZZKByDa4/+fe655xz3Qw891LWPcshKxjFijJ9x7X322Wf22muvufoYkwTwzZs3t3//+98bhQvBLdlGnA9yDTmDcEFeIjzhzHX47LPPOhEU9CdMuMcgKrgeOFfGI8eCG9lQtKOw13FTN+fy5Zdfun7neIwXXgPPOSNGuLYZa5w/dTOGuP8wZilLnzMmGBtcw9QDNyRy+rhHLA4ePNjde7gGW7Vq5cRKquylzxAmsIYjY5NsGO5v9Cv3gTfeeMOGDh3q5BX9jXzlngNb/sCFcfXMM884WZueqfT++++7+/S//vUv137OJcgqGj16tBsf9Ffq/Zyxx/nQbvqIcw+ug9T6+T3XFmW5Fsju4++gDOfKPSFgynlyTgg4zhduRbEhXLh3IbIRtzDg3sz/ES70GeOPPtl///2LogmqUwREQAREQAREQAREwAOBaMLlhw/MJrxYNM3bOs9sj3PMSlfYWD8BZKpweeqpp9w3gEwvQlAQjPBgTnBCIIKwQHLwUEvgwxSJ4cOHu28LkQIENsiA1I1vZglm+VaRoIGHfh7EH330UfdgT6BNsEGdV155pQveCOLZl6CxW7duTgS99dZbLijioZ2HdaQCgR0BBw/zBJapU4Moy/kwZYqgjLZ26NBhk+kEBBMck0CPb3w/+eQTJ0sImGg3WSMEhAQ2++67r5MuSAaCVILpAw88cBPhgvggKEIkID540L/rrrtcG6mbwOe0005zgoTzITjhoR8Bg9hBXBDw8HPOh4AIkUIZBNPAgQNd8AxD2kRwCrv8hAvfxhOAE8DR3hNOOMEF8Hw7Tx8QzPLzOnXqOK7Ih7PPPtv9rmPHjk5YENQSWPEzjglPvnXn/wTuCDckFdKGb91h+tFHH7ngMXUj4OEYjCcyDBhnnDvihX0Jmhk7J510kjsm45Jxxb8ZK/Q5bUVKELjDgT4lgDzyyCOdzEIcUjdt5zjIG/Zv2bKlyw4gs4KxQHspQ8AN81tuucWdD7yPOuooe+edd1zAyTgg0wsmHIfzZb8gCCdwQxRSd+pGcHvQQQe580Vgcs0Q6PF/hAP9xdhH0NFu/iA4grHHeCAgZEzQfq4F2obYY+zBhKlyiCv6NnVDBpBxRTn4IExSsxu4LhiTCJTDDz/cnSf1knVF8Ex/8G/GHcfgOuAP1yC/5xw4H+QRgTPjmj9cF+zHNQFvZALjCtb8PBBImYQLQTnijWuafuF6pl+++OILJwoQL4hJrnf6kPGI3OGY7dq1c+fBmGNcpG70FRwRW7Sda4X7GueCVCEgRyAhfpAa3MvoT+4zSB3EHPc5rmOkI+MFcURbOU/q457DOaVuSDWkF/cAxnZeXp4bk+lChCwM7km0+/nnn3ecaCdjjr7leqcOsjP2228/dw9gXP3f//2fux/BtCDhwj2VcgcccIBrB5k5SCD4jh8/3l1/3NMZD1x7HJfjI3OolzHAuKOf+UzgfhhsiDZED33CWOP6ps84D/hxjXDNUgahyb2E49Em5BPtCjY+Z2DPvSN1Qz5SL33EfSx149zpy3RxQ/3ci9i4h3Iv5tjcuxAujDUkDP18xRVXFM1nrWoVAREQAREQAREQAREocgLRhMvI+8zev7poGtfoWLMOT5uV+2tKTbpw4SEU4XHRRRe5B1QehMlw4VtSAmQe8pEnBKgEiwQhBCUIAQJdgly+oU3dCCIJCgnsCPZ5eOdvAhoCWIQGsoPAhsCiT58+LiOAB+Mnn3zSZSQQ7BLc8G0sD9o8nBN8I2v4xpRAjUyC1ICGAAJxwcM1mSO0i+CBYDXYCCq6du3qgnuCB77JJbDjG1KOwTQogn3KkQXDsVPPI1h7IchwIX2fYIV2wZLz4v98g87x4URAj5QhYEFwIBUIVDhnzo9glqCFwOeUU05xcgRRQz9Qhm/W2a699lpXN+3JJFyQHwSRBMYEfASkBIJMOyIo57gERUgD2kvQT2BJYEVgxFQTBAZBM+OBfQiSyFDhm3/+TxsJfgkKqZ9v9TknAmVkTupGgMq33rQXbvyeoBfGtJPgmCAVaQefXr162cknn+xEDGON/kWgIHzYh+wM6qJ/OCd+xhiln+DGMYLxxr8RALQPjvQD4xDu7M/xCEo5d8YAATr9xxjlGkH6BUHjWWed5c6X6WQEpNSHjEzdCMK5HhiPnGfqGh30FcdCBNCv1ItEYF+4EwhzjvQfU274Ge0iqCVji+sBDowR5BGyIXWjvXBFArVv336j4Az24bwZp5w7DMmgQMzBGzlCEMrvGf8cE1ZcS/yMY5FpgmQL5CZShnPkumVMEuwyPjJdJ/lluFAX7eXRh16MAAAgAElEQVR+QDvgRXkEA2xpC9lHCEMCaBjQDoQq45NrijGXngFFlgpjn/o4bzb+zfWN4EIscVzuW0g1+oNxjfQkAw1xgNjjuqCfEBKMMYQLY4Z7FmIENtwLg41MGK4NxhD70H+0M/XeE1zDXPPcHz799FOX5cY1yrXJPQ0xRH8ihRmXQfuDa4j/FyRcuKdQlmuba52xxzXF2ORaoE5kBFP7GGvIPDggorjfchxYww5uqdNMGfvcj8gk47rm99zvkOWtW7d27YIr9yvkHnKJzxOmqFE/4y/YkEFkH3HvSN2Qewgmfo4oSt2CttNHqRvChXsGghNRhyQLpFAgXLiumZ7HvUybCIiACIiACIiACIhAMglEEy6ezzVduCBWCCaQEDxcE9AQqBJ0IDiYgsEDLhLg6aefdgEtgTkBLkEF60akCxeCF/6kb+zHwzpBXN++fV2wwTeZPAin7o8A4ecEfcF6A6lruPCtKEEagQVBTfoWTNMIApbU36cLFyQTQSoBNd8GI4MIAhEuwVormbooEC7IC/4QqBDgkJlAlgSBBjKJIJvgkACNAIJsA0QCW+oaLvQBbUB0pAoXjkOAx0Y5gmMkUCbhwn5kwMCELAE2AhECGAI5fk8wSP0EIgSnfKNOIMu30kxRIBAjkKRtfCtN+xEN9Ds8kAKcI8cguCLg4nwRBunChayH9IWS4UI7qJ/jcs4wZyoFASFjjnYRvCL2gmCZb7sJSgnUCPTZh5+RRRCIqtT+5jh33323E0bIAIJnNoJrxi2ZJHDhG3MEHoKH8yILhaANzowvjkkwyfkx5gg6kXoIwdQtmG6UaXFWBAeZGXx7T0DOdCckAn0RrCnB3wTLjBMyOMh8SF3DhX5kfDJ+kFXpG9KDIDe/xXA5X/gwvhCSZPQ88MADG4ULvydrhWuHscFY5vcE4+kBLsdmvHMdFraIdUHCBQnCtcaxCfARoEOGDHHBMsE/2TpkY9AO+oNxyf2JgJprij6hvakb/UfmXfqitEgBAnPuJxwDvtzjuJchiAOZxM85Lhlw9AVb6hounDdZFFxnyOj0jeOwT36LNCOoAuHC/YBxiaxBiiDUyGThnozwy28rSLgwNsi+YbxQL/db2CHqgjVc+B1im7EMJyQrbJF2nBNyMNPG2GN6E8dnTDBe6TNkBn3Cxn0BYYeQ4Rhco9wf068L7hX0H/eO1I3rgOwsjsX4SN0QNki49EV/6VfaQ+YLnyVcW9SNjAuEC9cSLBBp2kRABERABERABERABJJJIJHCheCSb34JgHn4JvAkQ4JvRPl2nW/WESQ8yBOA8kBMUM435XyTzAM1D+rBRmBOwMTv0jcCEb7FJbDjG3O+YSUARQCQ9cBDM0EcQTrfKqcLFyQMARJCiKwcAnUCQ76l51vbTIKFNvBQz7fhZFzwIJ+a4RKHcEE8EBQiEGgfUzSYksU3vPALhAuZDAgqZAkb4iFYNDcO4YIMoR+ZokHQTr8Ea7dkK1xghFRLFS4EpowVzpVv6BkrTM2gX8g2QXKkboisTAKALAMCNAJXFlVFSJC1QuYIv2MMESQG66UQeKUKF4I+MiHgyPkR1NPWdOGC0KMOBB7nj6hBODCeGXNkbiGFkFq0H3YEkwT1/BvBgcjgPJgexz4EqcgTxlPqRiYD0io16yH4PcEeUoHzo49Y+4Kxj+Dhm3+uC/ZBXqQLF2QXbWY8wYiyjCfazLEyyZDguGQjEOgyLlOFC+MV4QkP+pEAnbrZH5GE6CJYZx+EC0E0WU1cKwTu2WwFCRfEAhkHZI4QgBMoB5ISucvPCN75PUE4WXP8HEkGA8YN2TapG+IWyZbpXoDQ49y5r9APsOF65V7GOOCckVbInnThQln6ArnAuKL/kJqMhdRpN+lsOAf6KlibqqiFCws2cz7IBzI+EDpt2rRx9+Qgc497O/dO+h0GjHWyuBj73EuDTDLkJn0OM0QUAoP/wwiZyXRLBBN/EBtIMzJTGJeIfe4V/Izxg6BKnf7JvYLriXtH6sb9guuNnyO6UjdEM/2UPqUuEC5kQ3GNcY0g1VKFC58z9Gn6VLBsxrL2FQEREAEREAEREAER+HsJJFK48IBMYMW37XyzycMz37zycMzPWA+Cb2T5tpKf8zCNNCAgJkMg240AhfUDeMgnmCegRcLwzS4P/0gCsgqYVpAuXPgGmMCFjAbaxYM566IQuCEI0tP3g7bxbSfyg/MkuOXYwZQijsn0IzItkDjIkmwzXAhAeNgnMKYupl8hghASSCyCw2AhXh74kTAIEaaVENwgBRAusOH/QYYLmRdMfwib4UIgSJo+EiR4Gw/f9hNgISz4Rjo9wwWpRkBOX6ZmuKQLF86DqTj0HZlQwfQPmGW70V9wQLrQ/8g8BB3BKYEwPyOIChaHTRcu/I4AkOyWYB2PdOFCoBdMBSEwps1IOcYZwoW6kT2Mc84b5ogegkzKIgD5Rp3AmnOlPAEcYyPbjfPhm3fGNJKDeglI+XfAEnFC3zNOGBvwQMIwhoKpMYxvrg0CWLJkuF7Tpxelti3IIqIMx0JCIFMYm2RQcGzagkQgGEVekQHAzxgPjCWEC2KILAXWUCko6ysTl4KEC9c6Y5bgm2l1cEaiEHTDmp8RqBN4E0Aje5EijEOkYrYb2TCcD6IAJvQ3dTMOuF4QFEx/4R6HLED0sLEP9w6yKxAS3Leoh2sTrtwb89s4R+49tJmpYggXJBuii/spYzk1w4VpRsGUtvzqLCjDhfHC/YRxwfWEKIJpwA6ZTtYQ/cx1xXXAPZD7HqIJ4ce1zhjgXoaUZBojIgfJyFpBjEPuzfwcZtRF9iLjFCHH+KUdnCfMOGfaQ8ZcUWww5HMhqJ92pAsX7lNcT/S7NhEQAREQAREQAREQgWQSSKRwATUPqEgMHrwJQsgIIRDlwTp4BXOwLgUBBIuc8s00GQ9RtmBNl9Sy1B8s0En2S6aNcgRiBEepr/fMVF96+dR9wuxf2HmlTikKGAasggA59f+p/ybAov3BmiNh2xq0O/0tRenHJ3BFrNCHwdSiws4n0zmkvn47OHbQBwTFBGv5vaK7sOPRRoJXOAT9jZggIEI8MO0njo1xRVYT0yhS1xOibkQZP2Occ2zaE2So8PNgTRL2ZToGopHgLq4NlrSB48AhE0v2IbilbUyXSZ8qU1BbUsdh+pgPrnmyyRAxwbGDhYODN4lF7d+gXQUJl2DMMVYZp4wDhC99wfFT2xT0HZkVZDkUlFVSGJP0c0KycU0yDSaQfJl4sQ/8U/sq23tJfveh1OurMOYFCRckGVPGEKbBPTJYCBrGqXXDOngjVOr9KXgLGffZ9PsCYxG5ks4gqCv4DEk/T+op7LyiXleF9QHXDll5CFqyX7SJgAiIgAiIgAiIgAgkk0AihAvfrPJtLYEl3x7nlxWS3gVkJPBQzcM23yaSLVFUD9DFufv5RpdvvMmaQWiQmu97Qzox/YJvk8msYfHZf8KW+nrr4jC2yPxgGglSAtFIBlP6dIZ/AveiOgeCf64VRCrTwMigIRuE7AnWhmKqS2Eb9xuyExCclEOcMX2F9XD+Fzcy88gQY2oP6xGlv3aa7CWylcgAS31T1f8iq+CcyXQjW5BMzWwE9P8yM527CIiACIiACIiACBRHAokQLqTvBwtNZvONOVOPgswXAv3iEBD/HYOADAACSL7pRbgEmQA+28K30sHbWTh+6toIPtsR97HIICC7gSlXxWEj8yF4Iw+BfqYFcYtDO4trGwj+yV5BlCB44Um2AfcgsifyW1g29XzIXmBc8CYfMnFSF4QuruddlO0iW4trhOlgjMdMGU/cpxFV3N+1mVsPJux4Ey8REAEREAEREAEREIHiSyARwqX44lPLREAEREAEREAEREAEREAEREAEREAERGBzAhIuGhUiIAIiIAIiIAIiIAIiIAIiIAIiIAIiEDMBCZeYgao6ERABERABERABERABERABERABERABEZBw0RgQAREQAREQAREQAREQAREQAREQAREQgZgJSLjEDFTViYAIiIAIiIAIiIAIiIAIiIAIiIAIiICEi8aACIiACIiACIiACIiACIiACIiACIiACMRMQMIlZqCqTgREQAREQAREQAREQAREQAREQAREQAQkXDQGREAEREAEREAEREAEREAEREAEREAERCBmAhIuMQNVdSIgAiIgAiIgAiIgAiIgAiIgAiIgAiIg4aIxIAIiIAIiIAIiIAIiIAIiIAIiIAIiIAIxE5BwiRmoqhMBERABERABERABERABERABERABERABCReNAREQAREQAREQAREQAREQAREQAREQARGImYCES8xAVZ0IiIAIiIAIiIAIiIAIiIAIiIAIiIAISLhoDIiACIiACIiACIiACIiACIiACIiACIhAzAQkXGIGqupEQAREQAREQAREQAREQAREQAREQAREQMJFY0AEREAEREAEREAEREAEREAEREAEREAEYiYg4RIzUFUnAiIgAiIgAiIgAiIgAiIgAiIgAiIgAhIuGgMiIAIiIAIiIAIiIAIiIAIiIAIiIAIiEDMBCZeYgao6ERABERABERABERABERABERABERABEZBw0RgQAREQAREQAREQAREQAREQAREQAREQgZgJSLjEDFTViYAIiIAIiIAIiIAIiIAIiIAIiIAIiICEi8aACIiACIiACIiACIiACIiACIiACIiACMRMQMIlZqCqTgREQAREQAREQAREQAREQAREQAREQAQkXDQGREAEREAEREAEREAEREAEREAEREAERCBmAhIuMQNVdSIgAiIgAiIgAiIgAiIgAiIgAiIgAiIg4aIxIAIiIAIiIAIiIAIiIAIiIAIiIAIiIAIxE5BwiRmoqhMBERABERABERABERABERABERABERABCReNAREQAREQAREQAREQAREQAREQAREQARGImYCES8xAVZ0IiIAIiIAIiIAIiIAIiIAIiIAIiIAISLhoDIiACIiACIiACIiACIiACIiACIiACIhAzAQkXGIGqupEQAREQAREQAREQAREQAREQAREQAREQMJFY0AEREAEREAEREAEREAEREAEREAEREAEYiYg4RIzUFUnAiIgAiIgAiIgAiIgAiIgAiIgAiIgAhIuGgMiIAIiIAIiIAIiIAIiIAIiIAIiIAIiEDMBCZeYgao6ERABERABERABERABERABERABERABEZBw0RgQAREQAREQAREQAREQAREQAREQAREQgZgJSLjEDFTViYAIiIAIiIAIiIAIiIAIiIAIiIAIiICEi8aACIiACIiACIiACIiACIiACIiACIiACMRMQMIlZqCqTgREQAREQAREQAREQAREQAREQAREQAQkXDQGREAEREAEREAEREAEREAEREAEREAERCBmAhIuMQNVdSIgAiIgAiIgAiIgAiIgAiIgAiIgAiIg4aIxIAIiIAIiIAIiIAIiIAIiIAIiIAIiIAIxE5BwiRmoqhMBERABERABERABERABERABERABERABCReNAREQAREQAREQAREQAREQAREQAREQARGImYCES8xAVZ0IiIAIiIAIiIAIiIAIiIAIiIAIiIAISLhoDIiACIiACIiACIiACIiACIiACIiACIhAzAQkXGIGqupEQAREQAREQAREQAREQAREQAREQAREQMJFY0AEREAEREAEREAEREAEREAEREAEREAEYiYg4RIzUFUnAiIgAiIgAiIgAiIgAiIgAiIgAiIgAhIuGgMiIAIiIAIiIAIiIAIiIAIiIAIiIAIiEDMBCZeYgao6ERABERABERABERABERABERABERABEZBw0RgQAREQAREQAREQAREQAREQAREQAREQgZgJSLjEDFTViYAIiIAIiIAIiIAIiIAIiIAIiIAIiICEi8aACIiACIiACIiACIiACIiACIiACIiACMRMQMIlZqCqTgREQAREQAREQAREQAREQAREQAREQAQkXDQGREAEREAEREAEREAEREAEREAEREAERCBmAhIuMQNVdSIgAiIgAiIgAiIgAiIgAiIgAiIgAiIg4aIxIAIiIAIiIAIiIAIiIAIiIAIiIAIiIAIxE5BwiRmoqhMBERABERABERABERABERABERABERABCReNAREQAREQAREQAREQAREQAREQAREQARGImYCES8xAi2t1a9eutRIlSlipUqWKaxMztmv9+vVG28uWLZu4dtP20qVLJ67dSeQN5NWrV1uZMmXcOE/KtmHDBje+aXfStpUrV1r58uWT1mzHu2TJku5PkjbGd9Lug/Bds2aNY520z56kfmbSbrYkfvasW7cucfdC2sx9PGm8aTP3lHLlyiXpNuhYM8bhnbTPeu6FSbyHJ/nZKmnjhItx1apVbpwkaXzT7qR+Zvq6AUq4+CL9Nx+HC5iLN2k3ey5gbvYVK1b8mwlmd3jazR8eZpJ00+ThkUC6UqVK2Z1wMdj7999/d+MkSbyRclybiIsktZvu/vXXX61atWqJazfjG8GVNAGwbNkyq1y5cjG40rJrwooVK1xwlDSpyHWJKEpauxnf3EuSFkjz2cNnfYUKFbIbYH/z3gTR3MeTxps2L1++PHH3lKR+ZtJu7oVJfbbiukzSlxSIOe6FXJdJaje3s6VLl7pxkrR2w5vnqqR9Zvr6CJFw8UX6bz6OhIvfDpBw8cubo0m4+GUu4eKXt4SLX94SLn55S7j45S3h4p+3hIs/5hIu/lgHR5JwKZi5hIv/Mfm3HFHCxS92CRe/vCVc/POWcPHLXMLFL28JF7+8JVz88pZw8c9bwsUfcwkXf6wlXMKxlnAJxynxe0m4+O1CCRe/vCVc/POWcPHLXMLFL28JF7+8JVz88pZw8c9bwsUfcwkXf6wlXMKxlnAJxynxe0m4+O1CCRe/vCVc/POWcPHLXMLFL28JF7+8JVz88pZw8c9bwsUfcwkXf6wlXMKxlnAJxynxe0m4+O1CCRe/vCVc/POWcPHLXMLFL28JF7+8JVz88pZw8c9bwsUfcwkXf6wlXMKxlnAJxynxe0m4+O1CCRe/vCVc/POWcPHLXMLFL28JF7+8JVz88pZw8c9bwsUfcwkXf6wlXMKxlnAJxynxe0m4+O1CCRe/vCVc/POWcPHLXMLFL28JF7+8JVz88pZw8c9bwsUfcwkXf6wlXMKxlnAJxynxeyVVuIz96Vfbrlop26JqFStRIjndIOHiv6/0Wmi/zCVc/PKWcPHLW8LFL28JF7+8JVz885Zw8cdcwsUfawmXcKwlXMJxSvxeSRUuJz0yyuYuW23PndPCttuiQmL6QcLFf1dJuPhlLuHil7eEi1/eEi5+eUu4+OUt4eKft4SLP+YSLv5YS7iEYy3hEo5T4vdKqnBp/p9hVq50KXv8jD2scZ0qiekHCRf/XSXh4pe5hItf3hIufnlLuPjlLeHil7eEi3/eEi7+mEu4+GMt4RKOtYRLOE6J3yupwqXp7UOtbOmS9nCnPGtZv0Zi+kHCxX9XSbj4ZS7h4pe3hItf3hIufnlLuPjlLeHin7eEiz/mEi7+WEu4hGMt4RKOU+L3SqJwmbl4hbV5cIRVLFvK+nXazVrV3zIx/SDh4r+rJFz8Mpdw8ctbwsUvbwkXv7wlXPzylnDxz1vCxR9zCRd/rCVcwrGWcMnAafbs2UbAXLduXfvxxx/thx9+sAYNGtgOO+xgJZK0cmvKuSVRuEyd/7sd2WekEy59Ts6z/RtKuIS7rKPvxUPvypUrrVKlStEr+ZtKSrj4BS/h4pe3hItf3hIufnlLuPjlLeHin7eEiz/mEi7+WEu4hGMt4ZKBU8+ePa1Ro0bWpk0bu+qqq2zp0qW2/fbb2y233GIVK1YMR7aY7ZVE4TJq+iI79fGvrFTJEtbzuKZ23O51ihnV/JujDBf/XSXh4pe5hItf3hIufnlLuPjlLeHil7eEi3/eEi7+mEu4+GMt4RKOtYRLBk7nnHOOdenSxZYsWWL333+/9e/f3/3hZ1tvvXU4ssVsryQKl3cnzLOLB421UiVK2H+ObWIdW2xbzKhKuBSnDpFw8dsbEi5+eUu4+OUt4eKXt4SLX94SLv55S7j4Yy7h4o+1hEs41hIuGThdeOGFdvzxx9vYsWNt5syZds8999jdd99t7dq1sxYtWoQjW8z2SqJwefWb2XbFy99amZISLr6Gk6YU+SL9x3F46OXaLF++fOKmK0q4+B0rEi5+eUu4+OUt4eKXt4SLf94SLv6YS7j4Yy3hEo61hEsGTk8//bQNHTrUeMC9+uqrbauttnLC5eabb7ZtttkmHNlitlcShUufj6ZZzw++t5IlzG45ahc7Z996xYxq/s3RlCL/XaUMF7/MJVz88pZw8ctbwsUvbwkXv7wlXPzzlnDxx1zCxR9rCZdwrCVcMnAicGOhXL51btiwoS1YsMC+++4722effaxMmTLhyBazvZIsXNauW29XH7aTXXVow2JGVcKlOHWIhIvf3pBw8ctbwsUvbwkXv7wlXPzylnDxz1vCxR9zCRd/rCVcwrGWcPmTExkJPNDyoZ/fVr16dStVqlQ4ssVsryQKl0sHj7PBX81yJK8+tKGTLknZlOHiv6ckXPwyl3Dxy1vCxS9vCRe/vCVc/PKWcPHPW8LFH3MJF3+sJVzCsZZw+ZPT9OnT7dFHH7VFixa5jJZy5cpZlSpV3G+5SfKmon79+lmdOsl5U07qEEiycCldsoR1bd3ArjlsJ0vKW7klXMLdgOLcS8IlTpqF1yXhUjijOPeQcImTZuF1SbgUzijOPSRc4qRZeF0SLoUzinMPeEu4xEm04LokXPyxlnAJx1rC5U9O3Ahnz55tBMqs13LYYYdZ8+bN3W9ZOHfQoEF21113Wc2aNcORLWZ7JU24LF251rq+MM6m/kLW0Xo7sFEtu/XoXaxCmWRkGEm4+L8AJFz8Mpdw8ctbwsUvbwkXv7wlXPzylnDxz1vCxR9zCRd/rCVcwrGWcMnAqVOnTta1a1fbb7/93G95PXTPnj2tQ4cOtueee4YjW8z2SppwWbhstV3ywlj7feVaW7F6rTXZtpr9p30Tq1yudDEjm7k5Ei7+u0nCxS9zCRe/vCVc/PKWcPHLW8LFL28JF/+8JVz8MZdw8cdawiUcawmXDJyuueYa22KLLaxjx45WoUIFmzx5sj355JN27bXXWpMmTcKRLWZ7JU24zF2y0i4ZNM69EnrB0pUSLp7Gk14L7Qn0n4fRa6H98uZoK1eudIufJ209LgkXv2NFwsUvbwkXv7wlXPzzlnDxx1zCxR9rCZdwrCVcMnCaMmWKDRw40ObNm2cVK1a05cuX2x577GEXXHCBEzBJ3JImXKbMW2pdBo21AxvUsK9//NVqVatg93TY1apXTMZbopTh4v8qUYaLX+bKcPHLW8LFL28JF7+8JVz88pZw8c9bwsUfcwkXf6wlXMKxlnDJwOmNN96wSpUq2XbbbefWdGEB3dq1a1vlypXDUS2GeyVNuEyYjXAZY4fsvKXN+3WF/bJ8nfXptJvVrlq+GNLdvEkSLv67ScLFL3MJF7+8JVz88pZw8ctbwsUvbwkX/7wlXPwxl3Dxx1rCJRxrCZcMnLp162atWrVya7b8U7akCZeRPyyyC58fYz3aN7b3v51rPy9ZbX0759nWEi5FOiQ1pahI8W5WuaYU+eXN0TSlyC9zgozSpUu7aVxJ2iRc/PaWhItf3hIu/nlLuPhjLuHij7WESzjWEi4ZOD377LM2Z84cO+uss6xs2bIb9yDDpWTJkvmS5QIvEfK9xWRAsG/6OgJr1qxxx4h7fYGkCZdPpy60i54fY/d1aGrvjJtjP/62yvp13t3qVFOGS7hLO9peEi7RuEUtJeESlVz0chIu0dlFKSnhEoVa9DKMb54tyMxN0ibh4re3JFz885Zw8cdcwsUfawmXcKwlXDJw4rXQo0ePtoYNG24iXC699NJ8Xwu9ePFie+edd+zEE090Dzo89Lzyyis2d+5cdwS+4WvTpo01bdrUvv76axs6dKhxQ2jdurXttddeburSW2+9ZawfU758eTvmmGOsfv364XoxxF5JEy5DJsyzC58bYx90bWWvfT3T3p600J44c0/bsWbFEGf79++iKUX++0BTivwy15Qiv7w1pcgvb2W4+OUt4eKXt4SLf94SLv6YS7j4Yy3hEo61hEsGTmPGjLGlS5du9psWLVpkXDT3iSeesCFDhlitWrWsR48ebq2X4FXSlNlhhx1cxgprwrAI73nnnWennXaa+1nfvn3dAr1Tp0613r1720033eRkD/+/7bbbwvViiL2SJlxeHzvHLnhujI3990H2+jczbeDns+25c/ayhltVCnG2f/8uEi7++0DCxS9zCRe/vCVc/PKWcPHLW8LFL28JF/+8JVz8MZdw8cdawiUcawmXDJy4UBEu/OEhgDcTVa9ePd856Oz3888/W79+/TYRLvfee6+1bdvWdtllF6tatarLlhkxYoQTLPxBuHTq1MkJmGnTprksl4suushmzJhht99+uw0YMCC2qUVJEi7wf2b0z3bHO1NsxFX726tf/+yEy7PntLCdtkrGwsVJFi48FCRxgWiEC9dqQdP+wt0W/e2lKUX+WHOk4CGM9UTIOkzShnBhMfew01aLy7lxP+GzLnV6bnFpW0HtkHDx20t8ZjKlOmlvgqTNPCeSmZykjTbzBs4qVaokqdkWfGaSSZ60z3p4J/HZis8evixOGm/u4UkbJ1yMxJR81ieJN+1mZgef9Ulbr83XDVDCJQPpH374wZ566imbPn26G/B8kLZr186OOuqofB/Sf/nlFydJggwXblAPPfSQG4A85Ddq1MhNExo2bJh99NFH9uCDD7ojX3HFFbbvvvva7NmzXQYMC/UuXLjQbrzxRuvevbsTPXyg57rlt2ZMrvUWRfn1GzZY7+E/2tvfzrOXzm1u7038xe4e9qM9e9bu1ighGS48FPAnaUEdbUiF2xEAACAASURBVGasJC04YhyuXr3a3eiTFJByb4B3Ej+guLclLchgnMCb+3rSHmYY30m8LotqXbKi+OxJrTNJn5n/hHbz2YMESNq9kDZzH0/aZz1t5p6StLV+kvqZSbu5FybxHp7kZyuuyyQ9E3IvRxQxTpLW7rDPVkl8bozjeUPCJQPFm2++2QUSCBb+njRpkr399ttOqNSpUycj93ThwsPDvHnz3MM937w//PDDLptl/vz59uGHH7rpQ2yXX365HXDAATZz5sxNhMsNN9xgd911lxMufKDnugXSJgkPM2vXb7DuQ76zz6cttkHnNLdxMxfbaU9/a29euLfl1a2aKwov5emz4OExSTfN4NujpH3LSKfyTTrXa9J4Bw9hSWo3vJOaccHDDA9hcS9MXtQ3FsZ3Eq9LeMM6aQEp1yXXZNLaTXBEu5PwWZ96zfB5yfNS0gQAbSaYThpvPuuR5mQuJGmj3Un8zEz6s1XSMkUCoch1mbQvV8iE4rM+ac+EfPbAurDPzMJ+n6T7UTZtlXDJQKtz584u82Tvvfd2v2Xws5DuIYccYgceeGAo4ZK+E7KmZcuWVq1aNTf16LHHHnMPoccff7xddtllRlYNx+nataubXnTHHXe4feK64JI0pWjNuvXWZdBYW7tugz14UlMb99NCO+GxsTbkkn2t+XbVshnff9u+SZ5SxEMY6YxJ27SGi98e0xoufnlrDRe/vDWlyC9vreHil7fWcPHPW2u4+GOuNVz8sQ6OpClFBTOXcMnAh6wTpgAde+yx7hvzyZMn25NPPmlXX3217bzzzpuVYIHb77//3l544QX3KmlEDQb+6aeftmbNmrmslk8//dR4y1HdunXtyiuvdPIFE0i2S69evezHH3+0Bx54wE499VSXUcPD3lVXXRXbFZMk4bJ63Xo7/5lvrEypknb/CU02Cpe3Lm5pLeptERuToqxIwqUo6WauW8LFL3MJF7+8JVz88pZw8ctbwsUvbwkX/7wlXPwxl3Dxx1rCJRxrCZcMnD777DMnWEhFY0ExXu286667WpcuXTKmu/JWIaYEcYEjUXj9M/Pv3n33XeN10aSGUb5Jkybu98iZL774wmWv7LHHHk7u8LDx+eefu3VjkDz77bdfvtOXwnXtpnslSbisXLPejnv4c9ujXnW78YiGNnHmYjv96fHW4/im1j4v85SuKEyKsoyES1HSlXDxT3fzI0q4+O0FCRe/vCVc/PKWcPHLW8LFP28JF3/MJVz8sZZwCcdawiUDJz74WX+FNw/xkMtitttuu23W0yy44Kkr0wKNfNixpc8tZH9ETNxzDpMlXNbZEb1HWtumte3KQ3a0KbMX23mDJtolB9e3M1puH25k/817Sbj47wBluPhlLuHil7eEi1/eEi5+eUu4+OUt4eKft4SLP+YSLv5YS7iEYy3hkoHTO++84wQLf8hOIeMkaQsspp9WkoTL8tXrrMVdH9nlbRraWfvUtUmzFkm4hLuec96Lh16t4ZIzxtAV6LXQoVHFtiPjm+zFpN3TJVxiGwKhKpJwCYUptp0kXGJDGaoiCZdQmGLbCd4SLrHhLLQiCZdCEcW+g9ZwKRiphEsGPkwnmjhxoltHpUaNGtagQQOX5cLaLEl9nVWShMvvq9dZg5vet94dd7MOebVt8qzFduHgSXZ6y+3tggN2iP0mURQVKsOlKKgWXKcyXPwyV4aLX94SLn55S7j45S3h4pe3hIt/3hIu/phLuPhjHRxJwkXCJetRxwc/wcScOXNs+PDhNmzYMDc1qH///rGuq5J1w3IokCTh8vPiFbb/vZ844XJU01o245ff7MrXv7e8bavaHcc2yYGCv6ISLv5YB0eScPHLXMLFL28JF7+8JVz88pZw8ctbwsU/bwkXf8wlXPyxlnAJx1oZLhk4LViwwF5//XX74IMP3BourVu3tmOOOcYaNmwY+9oq4bop972SJFyGf7fALhk01vqcnGf7N6huP81fYt3e+N7q16xo95zQLHcYHmqQcPEAOe0QEi5+mUu4+OUt4eKXt4SLX94SLn55S7j45y3h4o+5hIs/1hIu4VhLuGTgdMMNN9j48eNt//33txNOOMG22WYbt5ZLkrckCZd3xs+161+f6IRLqx2rSbh4HHhaw8UjbDPTGi5+eXM0reHilzlBRunSpd26OUnaJFz89paEi1/eEi7+eUu4+GMu4eKPtYRLONYSLhk48WpmhMvUqVNt6dKlVrVqVdtpp53c656TKl6SJFx6DZ1qL3092/p2yrNd61SyuYuX2U1Dptm6dRvsqbP3DDey/+a9lOHivwOU4eKXuTJc/PJWhotf3hIufnlLuPjlLeHin7eEiz/mEi7+WEu4hGMt4ZIPJ26MY8eOtaFDh9qoUaOMi/eRRx5x2S5J3JIkXHq8N8XenfCL9eucZzvXqmiLli63/3wwwybPXWbvXbpvIvBLuPjvJgkXv8wlXPzylnDxy1vCxS9vCRe/vCVc/POWcPHHXMLFH2sJl3CsJVwycHrggQfcYrlcsDVr1nRruBx44IHuTUUlSpQIR7aY7ZUk4XLG41/ZwuWrrV+nPNu2WlkJF49jSVOKPMLWlCK/sP88mqYU+cWuKUV+eTO+eU4pV66c3wPneDQJlxwBZllcwiVLYDnurtdC5wgwy+ISLlkCi2F3vaWoYIgSLhn4vPrqq24aUbNmzWyrrbaKYRj+/VUkSbgc//AoK1mqhPXvnGdbVChlvy5bYT2G/mhfzlhsw6864O+HGaIFynAJASnmXZThEjPQQqpThotf3spw8ctbGS5+eUu4+OUt4eKftzJc/DGXcPHHOjiShIuEi/9RVwyPmCThsk/Pj23nrSpZ/1N2t3KlWORylT306Sx79NMZNr1722JId/MmSbj47yYJF7/MJVz88pZw8ctbwsUvbwkXv7wlXPzzlnDxx1zCxR9rCZdwrJXhEo5T4vdKknCpc90QO6ZZHXv01N0NcbF69WrrN2KW3fvhVJvbs10i+kLCxX83Sbj4ZS7h4pe3hItf3hIufnlLuPjlLeHin7eEiz/mEi7+WEu4hGMt4ZLCiQs0qWu0FNbdSREuq9eut+1veM9ObL6N9emUJ+FSWMfG/Hut4RIz0EKq02uh/fLmaFrDxS9zreHil7fWcPHLe82aNcZ9PGlr5ki4+B0nWsPFL28JF7+8g2erUqVKWZkyZfwfPAFHlHD5s5Pmz59vEyZMsFatWtmsWbPcYrms4/JP2ZIiXL6ft8wO6vWpXda6gV17+E4bhcszX/1i3YdMsdHXHWRbVy1f7LtFGS7+u0gZLn6ZK8PFL29luPjlrQwXv7yV4eKXt4SLf97KcPHHXMLFH2tluIRjLeHyJ6dx48bZoEGD7LrrrrOHHnrI2rVrZ3vssUc4ignYKynCZcLsJdb2oZF2VZuGduWhDTcKl7cmLrYb3phoz5/bwlrU26LYE5dw8d9FEi5+mUu4+OUt4eKXt4SLX94SLn55S7j45y3h4o+5hIs/1hIu4VhLuPzJafbs2Xbvvfda06ZNbeTIkbbffvtZ48aNN6HYvHlzK1+++GdXZOr6pAiXwV/OtKtemWC9TmhmJ+65jVfhssHMRk5daDUrl7VGW1cJdwXls5eES074IhWWcImELXIhCZfI6CIVlHCJhC1yIQmXyOgiFZRwiYQtciEJl8joIhXUlKJI2CIXknCJjC5yQb2lqGB0Ei5/8uHDfsSIEfbhhx8a2S6ZphSR/ZLU10QnSbhc/coEe7hznh3VbOuNwuXdKb/ada9NtMdOb277N9wy8g2hoIJTf/nd9r/vE2ufV8ceOWX3nI4h4ZITvkiFJVwiYYtcSMIlMrpIBSVcImGLXEjCJTK6SAUlXCJhi1xIwiUyukgFJVwiYYtcSMIlMrrIBSVcJFyyGjx86H/88cdWr149q1Wr1iZlK1eubCVLlsyqvuKyc1KEywNDf7Bew6bai+ftbXvvsMVG4fLFzOXWdfA463ZoQzu95fZFgpXpTG0eHCHhsnKlVapUqUgYF2WlEi5FSXfzuiVc/PKWcPHLW8LFL28JF7+8JVz889aUIn/MJVz8sQ6OJOEi4ZL1qOM1xMOHD3fZLjzkNmnSxE444QSrU6dO1nUVlwJJES43vzHJnhr9s71/6b6281aVNwqXsXNX2MWDxtn5+9eziw6sXyRY3584z8548ms7pFEt63/K7la1fOnIx1GGS2R0kQtKuERGF6mghEskbJELSbhERhepoIRLJGyRC0m4REYXqaCESyRskQspwyUyukgFJVwiYcupkISLhEvWA+jVV1+1J5980ho0aGBbbrmlTZw40WW73HHHHUaWSxK3pAiX616dYC98NcuGXb6/7Vizolfhwvoxl7443vZrsKX175xntaqUi9zVEi6R0UUuKOESGV2kghIukbBFLiThEhldpIISLpGwRS4k4RIZXaSCEi6RsEUuJOESGV2kghIukbDlVEjCRcIl6wF09tlnW/v27d2fEiVK2MyZM61nz552wQUX2K677pp1fcWhQFKEy3H9R9n4Wb/ZD3e0ddgQF2Qc/bB4jZ379Dd2dLOt7eajdikSpE9+9qNd+9pECRdNKSqS8ZWpUh7CuDZZjJt7TZI2CRe/vSXh4pe3hItf3hIufnlLuPjnrSlF/phLuPhjHRxJwkXCJetRd8YZZ1jnzp3dq6HZ5s+fbz169LBTTjnF9txzz6zrKw4Fki5cFq4qYac89qXtVLOSPXZm0byu+z/vTLGHPp4m4SLh4u2SlXDxhnrjgXgoKFOmjJUqVcr/wXM4ooRLDvAiFJVwiQAthyISLjnAi1BUwiUCtByKKMMlB3gRikq4RICWYxEJFwmXrIdQv379bNSoUXbooYda3bp17f3337cffvjBHn30UatevXrW9RWHAkkQLrN/W2mnP/6l1a5S3p47t4XDFmS4+BAurB/z6IgZ1njryta3U541qVM1ctdpSlFkdJELakpRZHSRCirDJRK2yIUkXCKji1RQwiUStsiFJFwio4tUUMIlErbIhSRcIqOLVFDCJRK2nApJuEi4ZD2AlixZ4tZwmTx5svEQUKNGDevQoYPLbkla2n9w8kkQLjMXr7AznvjKtqlWwZ45549MokC4/LampJ383y9s++r87g8ZE/d2zlNf2zsT5tkutStbv84SLnHzLer6JFyKmvCm9Uu4+OUt4eKXt4SLX94SLn55S7j4560pRf6YS7j4Yx0cScJFwiXSqOPDaOnSpW79kGrVqlnZsmUj1VNcCiVBuHw7e4md/+w3dlDDmnbX8U03ES6lypa3Y/p9ZktXrrXPrjmoSLCyfszn0xdJuGhKUZGMr0yVakqRN9QbD6QpRX6ZE2SULl3aTeNK0ibh4re3JFz88pZw8c9bwsUfcwkXf6wlXMKxLrGBUantH08gCcLlixmL7eJBY+2Mfbazrq0bbCJcKlasaO36jLSfFq2wCTe3ib2/fl+9zjoOGG1f/fSr7bBlRet7cp7tWS/69DFNKYq9iwqtUBkuhSKKdQdluMSKs9DKlOFSKKJYd5BwiRVnoZVJuBSKKNYdJFxixVloZZpSVCiiWHeQcIkVZ6jKlOFSMCYJl1DDKPk7JUG4fPL9Qrt08DjrdmgDO3Wf7b0Kl1m/rrTTn/jSJs5ZajUrl7U+J+fZwTvXjNzxEi6R0UUuKOESGV2kghIukbBFLiThEhldpIISLpGwRS4k4RIZXaSCEi6RsEUuJOESGV2kghIukbDlVEjCRcIlpwH0TymcBOHy6pg5du2rE+yZs/e0vXfYYjPhcsp/v7RvZv5qo6892KqULx1r1/z85/oxU+cvs2oVyki4VKoUK18flUm4+KD81zEkXPzylnDxy1vCxS9vCRe/vCVc/PPWlCJ/zCVc/LEOjiThIuESedSxfgsfSsFWrlw5LZobmWbhBV/8apZd//pEe+X8fWy3un+8IShYNJcpRde9OsFeGTPb3rlkX2tYK14hMG7mb3b+c2OsQulSNv/3VRIuEi6FD9gY9tAaLjFAzLIKreGSJbAcd9caLjkCzLI445vF/XleSdIm4eK3tyRc/POWcPHHXMLFH2sJl3CsNaUoA6fvv//eBgwYYDNmzLDUJW4eeOAB23bbbcORLWZ7JSHDpe/H06z7kCn2851HWOmSJbwKl2D9mEN2qmWDvp5pvTvuZu3z6kTuRU0piowuckFluERGF6mgMlwiYYtcSBkukdFFKqgMl0jYIheScImMLlJBCZdI2CIX0pSiyOgiFZRwiYQtp0LKcCkYn4RLBj5XXXWVVahQwQ488EArX778xj322msv9/MkbsVduLB084Mf/WB3v/+9ze5xxEbEqRku/35tor30zSx78+JW1qh25Vi7YfiUBXbZi+PsX/vVs/+8+50TLh33jC7XJFxi7Z5QlUm4hMIU204SLrGhDFWRhEsoTLHtJOESG8pQFUm4hMIU204SLrGhDFWRhEsoTLHtJOESG8rQFUm4SLiEHizBjuecc46dddZZTrj8U7biLlxWrV1v3d+ZYu98O9e++nfrjMKlz0c/WK9hP9jjZ+xhB+4UfUHbTH0arB/zyCl51vmxLyVcNKXIy6WvKUVeMG9yEE0p8stcU4r88taUIr+816xZ46aeJ20Kl4SL33Ei4eKXt4SLX94cTcJFwiXrUffYY4+5OdCnn366lS4d7+KsWTcmpgLFXbgsX73Obnlrko35+Tf74LL9MgqX50b/bDe+Ocn6dcqzI5rWjonMH9UM/mqW/fv1iTbg1N2dcLmnw6522t7bWYk/ZjZlvSnDJWtkORdQhkvOCLOqQBkuWeHKeWdluOSMMKsKlOGSFa6cd1aGS84Is6pAwiUrXDnvLOGSM8KsKpBwyQpXLDtLuBSMUVOKMvC57LLLbPLkyZv9ZuDAgbbddtvFMjB9V1LchctvK9ZYt5e/tflLV9urF+2zEU/qlKKiFC4PDZ9m/xkyxWZ0b2tH9B5pbZvWtm6H7WRlSkUzLhIuvke4mYSLX+YSLn55S7j45S3h4pe3hItf3hIu/nlr0Vx/zCVc/LEOjiThIuGS9aj78ssvjWAifdt3332Nt+UkcSvuwmXBslXWZdBY26Zaeet10m4ZhctrY2bb5S99a/ed0NROaB59fZVM/Sfh8gcVHnq5aVbSlCIvl7mmFHnBvMlBNKXIL3NNKfLLW1OK/PLWlCK/vJP6makMF7/jRMLFL2+OJuEi4ZL1qONCnTt3rstyWb58uW2//fbWqFEjK1u2bNZ1FZcCxV24zFuyys575hvbfbtqdvsxjTMKl69/+tXa9x9l1x62k13Sun5saFevW2893v3OXhs7x0Z2O1AZLhIusY2twipK6sMj56UMl8J6N97fK8MlXp6F1aYMl8IIxft7ZbjEy7Ow2pThUhiheH8v4RIvz8Jqk3ApjFD8v5dwkXDJelRNnDjRevToYUuWLHFlWcfliCOOsDPPPNPKlCmTdX3FoUBxFy4/LVphnQZ+YWe12t7OP2CHjMJl/KwldmTfz2IXLqnrx7zVpZWdPOALa7R1ZSd+ypUuGan7NKUoEracCmlKUU74si4s4ZI1spwKSLjkhC/rwhIuWSPLqYCES074si4s4ZI1spwKSLjkhC/rwhIuWSPLuYCEi4RL1oPo8ssvd1ktvK2oWrVqNnz4cHv00Uftnnvusbp162ZdX3EoUNyFy48Ll9tJA0bbxQfVd9Il2FLXcJkwe4kd0WekXX3oTnbZIQ1iw/r7qrV24xuTbMrcZfb6xfu4qU1r122wvp3yrELZUpGOI+ESCVtOhSRccsKXdWEJl6yR5VRAwiUnfFkXlnDJGllOBSRccsKXdWEJl6yR5VRAwiUnfFkXlnDJGlnOBSRcJFyyHkSnnnqqnXfeeXbwwQe7sgQWPXv2tGOPPdZatWqVdX3FoUBxFy7f/bLMTeV55NTd7bDGW2UULguWrbZm3YfaWS23t7uOaxob1mD9mJqVytkDHZtJuGhKUWxjq7CKNKWoMELx/15ruMTPtKAatYaLX95aw8Uvb63h4pd3Uj8zJVz8jhMJF7+8OZqEi4RL1qPummuusZo1a1rHjh3d3x9//LE9//zzduedd7rMl/w2bqglS246BYU1YEqVKmXlypXbpFh+D0X57Z/1SaQVKO7CZdLcpda616f22oX7WMsda2QULvxw62uHWMc9t7XeHf9aWDdXNqkL9t7dYVcJFwmXXIdU6PJJfXgMRDQZgCWivjs9NKV4d5RwiZdnYbVJuBRGKN7fS7jEy7Ow2iRcCiMU7++T+pkp4RLvOCisNgmXwgjF/3sJFwmXrEfV999/bzfddJP99ttvLpjgwu3QoYOdddZZ+a7hMnPmTLv33nute/fuVrlyZWNKySuvvGLPPPOM+3enTp3stNNOc0LmtddeswEDBrh6mbZ04okn2urVq53QGT16tHtDTLdu3WzvvffOuu35FSjuwuXt8fPsipfG2Qv/2suab1fdq3Bh/ZiTB462Ti3q2iUH17f7Ppxqb4+fa292aWVVy5eO1AeaUhQJW06FNKUoJ3xZF9aUoqyR5VRAU4pywpd1YU0pyhpZTgU0pSgnfFkX1pSirJHlVEDCJSd8WReWcMkaWc4FJFwkXCINokWLFtmkSZNs6dKl1qBBA6tfv77LVMm0vfTSSzZs2DAnU1hsF+Hyyy+/OIFywQUXWPXq1Z2I6dKli2211Vbu75tvvtktxnvllVdav379bMqUKfbyyy+7qUtIlyFDhlivXr0itT1ToeIuXAZ9OdPu/WCqPXXWntakTpV8hUv9m963w5ts5TJcypSKtqBtOp+fFi23jgO+sPP238GtH9Nr6FR7Y+xce+sSCZfYBqCHiiRcPEBOOYSEi1/eEi5+eUu4+OUt4eKXt4SLf95k+/GFatI2nq0qVKiwWQZ/cT4PCRf/vSPhIuESatQxUEaNGmWNGzc2MlwWLFiwWblDDz00482SB7PZs2fbfffdt1G4fPvtty7D5aqrrnJlkC977bWXkzaDBg2y/v37u5sXGS4nnXSSzZgxw93QyKKZNWuW3XLLLdanTx8rX758qPYXtlNxFy79hk+zF76aZf89fQ9ruNVfH0ipi+Zyju16j7TqlcpYn5PzbMvK8byme9qC3+2Yfp/bHcc0tvZ5dSRcNKWosMsptt8nNT0aABIusQ2DUBVJuITCFNtOEi6xoQxVkYRLKEyx7SThEhvKUBUpwyUUpth2knCJDWXoiiRcJFxCDRaCB95EdPTRR9sHH3xgU6dO3awcWSm1atXKWB8ZLbfffvtG4cK6LwicK664wk1DeuCBB1ymDA9xI0aM2Ji9cvXVV1uLFi1s7ty5tsMOO9hxxx1nZNfccMMNduutt7qMGG7UuW5MWWJ6VHF9rfVNb06y8bOXWp+OzazuFhU2nm76Q9jx/b+wiuVKWu+TmsUmXCbPW2aH9R5pL5zbwlruuIX1+2SGPTt6pr17SUurViHaa8BpN7KobNmyiVrjIqkPvQwYvj1CUCZpTRGuba5N1nhKUrvhTfYf2XxJajcPYfAmuzC/jMVc77VFVZ71vSpWrFhU1RdZvTyEwZs/SdoYJ3wpkrR2J1UUBZ+Z6evdFfcxw+c893E+65O0JVUA0G7WzUnasxXt5l6YxHs4nz08W6WvUVmcx3swToh5ktRumCYxo4h2h/3MTNqzV1zjvMQGnkC15UwgXbh89dVX9v7777spQzxAsL7Lrrvu6tZteeutt6xv377umEwvatu2rf30009Wu3Ztt1Dv/Pnz7cYbb3RlyHrhJp3rFkib4nrjuemt7+2HhSvsvuMaWZ1qfy0wDC/aHlygpzw+1sqVLWX3HtfItqwUTYaks5w4d5m1H/iNPX9GnrXYvqq9PXG+XfbyZBt9VUurUTHaMWg3f4or7/zGUzrvXMedz/I8sCfxRp7UdvPQW1wFbkHjjvsJkihJoojzSeo4od2wTtq9MKnjpLh/1v/TPnvE2+envLnnqtRnQr9Hj360pLY7+Ozh/p3Ez8wkthuJmzTRzzgJ+5nJF3X/i5uEy5+9TobLuHHjXAZKftu+++6bcUoRN9J58+bZHXfcYXfddZdVrVrVWES3d+/edumll7o1XMhWOfnkk423evBvMl4IDs8++2yXGcM0pvHjx7vMFv4eOHCgPfzww7Hd4Ir7lKLjHx5ltaqWtbuP39Wqp0iO9ClFXZ4fYzMWrbA+nfJsxy3j+bb3tTFz7IY3Jtrz57Sw3epWs9fHzrELnhtjE25uY1tWivatlRbN9X871RoufplrSpFf3ppS5Jd3UjNF9JYiv+NEbynyyzup03CTmlFE7yYx40JTivxelxxNU4oKZi7h8icfBMngwYNtyZIl+RLr2rWrbbnllpv9/vXXXzcyWli3pXnz5nbhhRdalSpV7JFHHrE5c+Y4U4mE4ees58JiuEwhwhYjY5hWtHDhQjcdqUaNGu7tSK1atXLZLnFtxV24tHvoM9uxZkXrcXzTTd4MlC5cur8z2YZ/v8D6dsqzRrX/Wlw3F07pC/ZKuKxM7MJupOsm6VuYpD48cr1JuORy18m+rIRL9sxyKSHhkgu97MsmdTqrhEv2fZ1LiaR+Zkq45NLr2ZeVcMmeWa4lJFwkXEKNoWC+X0E75zdnlLUjmLvGRrCHVCF7hQc2phrxb0RKsAAuP2dRXlLd+DlTjrg5ME+S9VtI00fsxJmuX9yFyy63fmgn7bGN3XJUYytdqsTGbvAhXHq8+529N/EXG3h6c2tQq5J9NGWBXfj8GHvyzD3dmi5RNmW4RKGWWxlluOTGL9vSEi7ZEsttfwmX3PhlW1rCJVtiue0v4ZIbv2xLa9HcbInltr+ES278si0t4ZItsdz3l3CRcAk1ipAmZKMQKOe3saht0hZGC86luAuXra8dYl0Prm83tGu0Cf504XLvB9/b29/OdRkuTepUDdW3he10/WsTbOKcpda3c57VrV7BzLLilgAAIABJREFURv6wyAmXezo0tcOb1C6seMbfhxEuk+cutfGzlljLHWvYdjX+Wig40gFjKsRDLzfNpL66UBkuMQ2EENVIuISAFOMuEi4xwgxRlYRLCEgx7iLhEiPMEFVJuISAFOMuEi4xwgxRlYRLCEgx7yLhIuESakjxWuYnnnjCTefJb7v++uvdW4OSuBVn4TL3t5XWosdwu/qwnezyQxoUKFzeGDvHbnlrsj3cOc9a1q8RS1dc+sJYm7tklfXuuJttXa28N+HS68Op1veT6db9mMbWaa+6sZxLrpVIuORKMLvySU2P5iwlXLLr61z3lnDJlWB25SVcsuOV694SLrkSzK68hEt2vHLdW8IlV4LZlZdwyY5XHHtLuEi4hBpHzMNFtvChn99Ws2bNRL4FhfMpzsLlq59+tZMGjLbbjmpsp7fcrkDh8t7EedbtlQnWv/Putm+DeIRL+36fO9HSs0NTq16hjDfhcumgcfbWhLl2x9GN7dR9Nj3vUIO2CHaScCkCqAVUKeHilzdH46GA6ZpJe6OVhIvfsSLh4pe3hItf3hIu/nmTSZ/U7GHemJqkN81JuPgd38GzFc9VcS6H4f8siu6IWjT3T7aswTJp0iSrV6+eW3eF9SDSt6ZNm2pKURGMxS9/XGwnD/zC7jimiZ2y96aZHulTilhrpdvL39rDp+xu+8UkXNo9NNJ2rFlp44K9U+YttS6DxtrBO9W0G4/cJdIZh5lSdPD9/2c/LV4h4RKJ8OaFtIZLTCBDVqMMl5CgYtpNwiUmkCGrkXAJCSqm3SRcYgIZshoJl5CgYtpNGS4xgQxZjYRLSFAx7qYMl4JhSrj8yYfslqefftoOO+wwe/PNN916LunbddddZ7Vq1YpxePqrqjhnuAz4dLr1/mia9eucZwc0rLkJlHThMm7mEuvw6Cjr3znPDm0cz/Suxrd9aMfuVsduP6axlStd0goSLus3bLA1azdYuTIlC+y8woTLyjXrrdU9H9vi5WvspnaN7Nz96vkbDAUcSRkufrtBGS5+eXM0Zbj4Zc63urypL2nfekm4+B0nEi5+eUu4+OetDBd/zCVc/LEOjiThIuESatTx4YN0Id2PB61Mi+dWq1YtUSl1qSf+TxEuC39fbU1vH2qPnLK7tc+rE6pvC9spfcHegoTLbyvW2OOf/WS2YYNd3qZhvlUXJlx+XLTcjur7mXE+l7VuYNcdvnNhzfTy+7iEy6o169xaOwftXNPaNY228HC2J6wMl2yJ5ba/Mlxy45dtaWW4ZEsst/0lXHLjl21pCZdsieW2v4RLbvyyLa0Ml2yJ5ba/hEtu/KKUlnCRcIkybtyCkNOnT9/4umcqycvL2/hq50iV/o2FirNwufSFcfbZ9EX2wr/2svo1K21CKT3DJW7h8svSVbb7fz6yK9s0cIv2sv20aLl1GTTOdqhR0R7qtNsm7Zm/dJVd+PxY+2LGYvvpzsMjC5fPpy2ys5762n5dsSbj25n+rqESl3D5dvYSO/TBEXb+/ju4zCEfm4SLD8p/HUPCxS9vCRe/vCVc/PKWcPHLW8LFP29luPhjLuHij3VwJAkXCZesR90LL7xggwcPtvRXzPbs2dPq1IknqyLrRuVYoDgLl/Of+cbGzlpiL563l21fo2KhwiWv+zB7sONudkLzbXKkYhYs2Ju6cO3CZavtkhfG2vJV6+z1i1tucoyJc5bYxc+Ptcnzltncnu0iC5ch3861roPH27JVa/+RwmXY5F/slMe/snP2rWfdj21sJUuUyLmvCqtAwqUwQvH+XsIlXp6F1SbhUhiheH8v4RIvz8Jqk3ApjFC8v5dwiZdnYbUpw6UwQvH+XsIlXp5hapNwkXAJM0422ef000+3I4880g4//HA39zzYKleurClFWdMsvEC7PiNtycq19tbFLW2LimU3KbD+xxG29veFVrZBa7NyVYwpPYf3Hmmd96prXVvXzzmQJ9PktCe+2uTVzAUJl7Ezf3ML6k6d/7v9fOfhVqZU5rVcCptS9MgnM+zO96bYqrXr7exW9ey2o3exsqULXhemcJK57xFXhssjn0y3W96e7KZ93dthV6tS/q/rKPdWZq5BwqWoyGauV8LFL28JF7+8JVz88pZw8ctbwsU/b2W4+GMu4eKPdXAkCRcJl6xH3eWXX+5kS7t2+WcwZF3p31ygOGe47HHnR1atQhn76Ir9N6f0SAuzNb+bHdXPbMfWTswc3eczOzZva7uiTUMrVTK3zInnRv9s3d/9zh7q2Mza7PLHIrwFCZf/m7rQLhk01uYtXWUjux242RSo4AQKEy63vjXZHv10hu24ZUXLq1tt4xuS/uZh4l6Lzk0z11cXXvfKBHti1E92dLOt7d4TdnWv2y7qTcKlqAlvWr+Ei1/eEi5+eUu4+OUt4eKXt4SLf94SLv6YS7j4Yy3hEo613lKUgdOoUaPs2WeftYMPPniTNysccsghOQei4bol/r2Kq3BZuWadtbr7E6teMYNw+W2mWf/dzFYvNTvsTrOW3WIXLpnekLRm3XpjXZlh3y2wKbceuklnDP9ugZtutGDZaht62X7WdJuqGTurIOGydt16u/qVb23Ql7Osed3qtmPNiv844XL2k1/bkInzJFwKuZT1lqL473WF1ai3FBVGKN7f6y1F8fIsrDbGd4kSJaxcuXKF7Vqsfi/h4rc7JFz885Zw8cdcwsUfawmXcKwlXDJw6tevn40YMcJq1669yRSia6+9Vq+FDjeuQu81bcHvduzDn1vbXbay+09qtmm5aUPNBh1ntnqZWd4ZZkc+ZMusop3y3y+t2bZV7bZjGlvpHDNcur89xV4cM8sGntbc9qq3xcbjXzp4nA3+atZm67S8Mma2kzFr12+ILFxY+PfyweNt6cq1bkrRP0248Ors/e75xKYvXG6td65pD5y0m9WuWvQP/8pwCX3ZxbKjMlxiwRi6EmW4hEYVy47KcIkFY+hKJFxCo4plRwmXWDCGriTTGi53Dpli5UqXsnP3r+clCzh0Y9N25NmqQoUKiVpSQcIlam9HL6cpRQWzk3DJwOeMM86wE0880dq2bWulSpXauEeZMkU/LSL6UC+4ZHHNcJkyb5l1eGSUHdNsa5flscn2RT+z96609TUaWckNa8w6v2ErKu/o1lApXaqE9e2Ul+8aKmE5XvDsGBsz87fNFuzNJFw2mBlTkK56+VtX/bNnt7A2u9TKeKiCMlx+XrzCTUviLUjLVv8hXXqd2MxqVSl6KVEYlzimFPEmp3Z9P7OZi1fYnttXt36d8qzelpsuhlxYO6L8XsIlCrXoZSRcorOLUlLCJQq16GUkXKKzi1JSwiUKtehlJFyis4tSMl24/L56ne18ywfWeOsq7gu/HTw8I0VpN2UkXKKSi1Zu6dKlbjZFyZJ//7qO2ZyBhIuESzbjxe17ww032N57723t27fPumxxLVBchcvw7+bb+c+OsW6H7WTn7b/DpvjevMDsqwG2sv1TVv6ds81OftNWbH9YrMLl9Me/tO9++X0z4XLNK9/a06N+tml3tLUKZf+QbmS19Bo61e77cKr7f++TmlnHFnWzFi4T5yy1C58bY8c229oWLl9t/L9v5zyrW73C3z584hAuSLSTB462uUtWSbgU0qOaUuR/yGtKkV/mmlLkl7emFPnlvWbNGuM+nrQpXBIufsdJunDhxQsH3f9/Vq9Ghf9n7yzAqkreP/4BARFUsBUVu1AJu7u7A1vXjl1dXVfX2rVz7e7uwM61k0bAQsUARVFASvL/zLkiXLnIBS5X/P/OPM/vWX/cOTNz3pl7z5zPvO/3ZXVPa6wLmWh3QCnoTQYuKTCWBqrKwEUDRsyATcgeLiomZc2aNdjb21OpUiUMDOKz5nTr1g0Tk4z7o/i99ZVRgct5Tz9G7HVhWqsy9KluHn8LYR/hSF/wu01ol4sY2fWSRHPDmvwrhfSIsJU1ttYYJJElSN3vWlKCvSv/e8r88485NbKmFL4kitB2mXf2MauuPE0TcLn3/CO/7HRibofyXHvy/v8dcPnv4TtpTgPCIrEpZCJtJrRxeiN7uKi76jVTT/Zw0Ywd1W1F9nBR11KaqSd7uGjGjuq2Inu4qGspzdSTgYtm7KhuK98Cl3Pub+m/w4nCOQwlb+0qCULa1W1TW/Vk4KItSyv6kYGLdu2trd5k4KLC0tu3b8fPzy/RJwMHDiRnzpzamhuN9pNRgct++9f8ecyd9bbWNCmnyBIkFf9HcKg35CxJaOMlGF3+E17fJnKIC3POPeO6lz/HR9TEUD9tLncpAS5hkdGM3e/G+Qd+hEZEM6N1WYbWK6Zynr4XUiSAxIDtjpwaVYsdd178vwMuR5x8+OOIu6RNExwezcY+NlgUyKbR9ayqMRm4pLuJlTqQgYt27S0DF+3aWwYu2rW3DFy0a28ZuGjf3glFczde82bqSQ9MDPVZ3LkCrSvm1+6AUtCbDFxSYCwNVJWBiwaMmAGbkIFLBpyU9BhSRgUu664+Z87Zh9gNryGlR/5aXtyAQ7bE1p1CWDlbjO5vhvMTiex3hYXuJojTgTNjamGoH6+xk1K7+X36TJNlN6hc2JQt/SopXa7KwyUsIloKZ3r0NlgShB1Uqwj/tCuXIuAidGD23H3FtBMeXB9fj6POvuy694rNfWwolTdrSm9B4/U1EVK0/tpzZp95SN/qhTl5/y1b+lZSntsvoxbZmnwCw8mkq0tBU8M034sMXNJswhQ1IAOXFJkrzZVl4JJmE6aoARm4pMhcaa4sA5c0mzBFDcjAJUXmSnPlbz1cphzzYNNNb7IZ6rGwUwXaWxVIcx/p1YAMXNLLsqrblYGLdu2trd5k4KItS//gfjIqcJl/9hErLj/l8ti6lMxrHG8l9wNwsDtRw9yJyFYEI39nONiDyLJdWKgzTCPA5XsZknbdeclkOw9WdbekjaXiQRgUHkW71bcpkceIc57vGFDDPOXAJRZWXPZin/1rjg2vwYUHfiw6/4Tt/StrxQskuWWoCeAy/YQn6649Z3k3S+adfZQkcPENDGfwLidefgjDZUqj5IaW7OcycEnWRBqtIAMXjZoz2cZk4JKsiTRaQQYuGjVnso3JwCVZE2m0ggxcNGrOZBv7FrgIL+fT7m/RAWa2K8cvtb/RMEy2Re1VkIGL9mwtepKBi3btra3eZOCiLUv/4H4yKnCZ8EWc9s38lvEWio2Gq3PBfilRQz2I0M2KkV4MbGtA9KfnrLW8yobbb7j1R/2vgrapMa+n7yc6b7hLh4oFmNPRQqmJM+5vJR2SWW3LYVutsPRZYFgkLVfcokoRE466vqFH5UIs6PRNZqUvrSQVUiS0Z8YfvC95dqzvVIRrrg9YfCuYlf3r/r8ALhFRMUw65s45Dz/mdyzPn0c82NqvEpXMTRNN0euAcPpstee5fyhOkxtikiVtWcBk4JKab4E618RCVDjExoB+PBSVgYs6ttNcHRm4aM6W6rQkAxd1rKS5OjJw0Zwt1WlJBi7qWElzdRIClzfSYZMz0dGxuL8J4o9mpRhRrzg6gr5kwCIDF+1OigxctGtvbfUmAxcVlhYbWz09PQwN0x7moK2JTK6fjAhcoqJjGX/4Pifd3vD4n6bxtxAdAUcHQrAPUV0PE4EBRkZGcHo4OO1if5k1jLmbE6+ZzTD+kkEouftX9fkFTz+G73VhYtNS/PJNhiRVwOVDSARV5l5mSqsyzDz9kKpFcrD/l6oqu/4ecOmx8Z6UAnpBsbuEXVnIGvrRuc+Y/xfA5WNIBOMO3ScgJJK5HS1ovOwGewdVpW7JXIns9OJDKP22OfLsfYjk7aMUUpaKCdUEcBHASGQPENpAxXMn8LhKxXjUueSnyFIkBKwdN8Hnj9Bo9tfbkoGLOjOsuToycNGcLdVpSQYu6lhJc3Vk4KI5W6rTkgxc1LGS5uokBC6P/YKlTJUinP32s480KJObv1qWIbNe2jQJNTda5ZZk4JJellXdrgxctGtvbfUmAxcVll64cCHW1tY0bZoAAmhrRtKpn4wIXITHyG8H3PAJCOfsmFrxdy5O0zfVgiL1iWo4m4hoFMDl+WXY3oT9xraM8eupMeAytWVp+tYoomR5VcDFPySC8v9cZJ2tNeMOulGxoAlHh1VPEXCJjoml6bIbEoCYHLEAHbcd/Bvbh0YDl0gA50eXtIYUvfwYxuh9LpTMY8yI+sWptfAq+36pSv1SuRPdmtPLAGnT4Rv4mQ29rWlukS9Nt68J4CLG//tBNwn+iA1QehdNARcBis56+KGrg+bF9wK9FQLWvvbwhz/oG0lmkYFLeq8O5fZl4KJde8vARbv2loGLdu0tAxft2ztONPfGE39G73flt0YlpPDycgWy8U/bchil4QAxPe9GBi7pad3EbcvARbv21lZvMnBRYelZs2ZRvHhxbG1ttTUP6d5PRgQuwmNEAJeA0EjsRtSIt0HEJ1iYHZqvJcp6IBERkQrgIsp8fc4EV2d05O84zmgrCY6ltsQJ9u4ZWIVaJZQ9MISXQ6uVN+lkbca8joqwobMeb/ltvxtrba0ZtNOJCmbZODK0hko30KQ8XIRXT6HJZySRtD5ureGVGyujulJl0FpqFPvxGbDSClye+IUwfLczzSzy0rmS2XeBi0iPLcK2hJbL7HYW9KuZIC14KiZVE8BFjN928z3K5MvGjgGVUzGKlF2iKeAiwrI6rrsjeebcHF9fs67Jb11gdzsIfAEDb4C5Ao7KwCVlc53W2jJwSasFU3a9DFxSZq+01paBS1otmLLrZeCSMnultXZCDxcRci32vpv62LDn3kveh0Swuoc1pkZpC6tO6xiTul4GLullWdXtysBFu/bWVm8ycFFh6YMHD3Lv3j06duyoFFZUrlw5MmfOrK250Wg/GRG4CG+CUXtdKJrTiGXdLePv9+Vt2NUMOm4jqkRbIiIi4oHL2XF437VjRMQEpg7oRo3iqfcKSTJDEkhhJd8ClxNub5hi58manlb8c/IBUTGx7BpYhbzZEq+JpICLt38odRdfY3H7EnS90QCCXnMwuinlBm2lfFEzjc55ahpLK3BxfhlI/+2O/NOmLFaFTWj07w2Wdq1IW8vEKQ9vP/sgZX0SHi4j6xdLs0eJJoCL55tPdF1/l4KmWZS9rlJjTDWu0SRwGbT+IjrosG14E41kffo6fB8H2NkCQt9D/SnQcKYMXNSYW01XkYGLpi36/fZk4KJde8vARbv2loGL9u0tPFyMjIzZfMubacc98Z7dnElH7uP1PpQNvW3IZWyg3UGp2ZsMXNQ0lIaqycBFQ4bMYM3IwEXFhCxevBhnZ2eyZs1KpkzxaYenT59Onjx5MtgUqjecjAhcvN6FMGKvM7WK5WR6mwTplW8tAfu10GknUfkqKQOXFzeJ2NKIMRHj6d73VxqWSf18zD/7WMoYdHdiA8y+SUusCris/M+LfY6vpZMIca1PUBg7+ldR+XKbFHARujFjD95nWZOsNLreDkLecjGmBkUH7qZE0WLqTWY61korcLnp9UHyEDk6rAb5smem87q79KlRmOH1Et/b6ftvJQ0fEarV2caMVT2s0nRnmgAuTi8DabnyJmYmhjhObpim8ahzsaaAy/2nL3izfyTo6mHWZ7tm9YC8r8KW+orbMasMQ+xl4KLO5Gq4jgxcNGzQZJqTgYt27S0DF+3aWwYu2re3AC4GhllYdOEJhx19uD2xPsv/8+Kwky8HhlQlf/aMqRspAxftrhUZuGjX3trqTQYuKiwtFntkZGSiT0xNTdHVzZiiVsktmIwIXNx9PkkaHrZVCzG8foIX8u1NIDoKuuwmKkteZeAS9gE2VGOxX22q9llIvTJ5k7v1JD//44g722+/wHdey0QhGK8+hkmCr3VL5GRjn0pSG7NOPeDy4/cSGJh58lGqgMuyS0/Y5/Ca1VXfYn17CIQHci+mIp9ab6VRdUU/P7KkFbgI7Zuhu525Mq6uJAD3PeByxNmXiUfcCQqPpF7JXKyxtU7TCY8mgMsNL386r78rrQexLtK7aAq4OLs6UfJkK6J1DLjf8Sa1yxTU3NBddsC5cWCUA0KD4JdbkKOYHFKkOQur1ZIMXNQyk8YqycBFY6ZUqyEZuKhlJo1VkoGLxkypVkNxIUXoGTLhsBtBYdFsH1CJddees/H6c+xG1NSsZ6pao1Kvkgxc1LOTpmrJwEVTlsxY7cjARcV8iBAWLy8vnj17Rvny5cmePTsvXrygQoUKSh4vGWsqvz+ajAhc7L0D+GWnEzPblosPOYmJgnn6ULwddN5DlI6BMnAJD5AEdZf7VqJQxzl0qpw63Q8hXitSUh929uX5rGYqjScEcs1zZuH0KIVmhe1Ge0KjolnVw5I1V55x6dF7Nva2UelNkJSHy8g9Lni+/cS6ih6UuvM7FLDB9/lDvFvso0bNBj98SUWH+PM5yA+jvCUgU8rdW1ddecruu684OKSadC9d1t/FtlohRtYvnujeDjv58OdRdyKjYylvlo01Pa0pnCNLqm2gCeAiAJwAcaK4T21ErqzpG0KoMeDidJeSp9sh1rVbk6PUqVEz1XZMdOHNxQqPs2INwP0AdNkLJVvIwEVzFlarJRm4qGUmjVWSgYvGTKlWQzJwUctMGqskAxeNmVKthuKAS5SuAQO2OUp7yyVdK3LtiT/dN97j5oR6WsmMqNZgv6kkA5fUWC3118jAJfW2y8hXysBFxexcvHiRvXv3IhZ9nz59KFOmDCLMSIQU5c+fWIsiI09w3NgyInAR4ScDdziyuqcVjeJCg94/hFXloPowaLEaAS6UNFyEoO7uduz2Msa3zgJ+b26RKvN/DI3g1/1ufAyJ5PjIBIK9CVr7Fri0X30bo8yZWNndit33XrL9zktW97CiatHEOjJJAZdmy25gbKjHpsKHyWm/BJrOJ+jMdJ60OEylmhkgK9blv4l12YFOTzvIm3LbTj/uieOLALb0UwjODtjmQCVzU/5umyBk7IuNt9zyZvqJB3SyKoD9iwDJcygtqaE1AVzWXn3GjJMPpBGeGFGDKumcOUpTwMXx8hFKXR1IDDq419lCrUbtU/W9UHnRyeHw1g1qjoeD3aDBFKg7TQYumrOwWi3JwEUtM2mskgxcNGZKtRqSgYtaZtJYJRm4aMyUajUUB1xCY/RoufIWQ+oUZXDdogivWttN9pwaVZMKZtnVakvblWTgol2Ly8BFu/bWVm8ycFFh6bFjx9KoUSNcXFywsbGhYcOGLFiwgLZt21K5cvpnLkmPyc+IwOW8px/9tjlyY3xdiuU2Vty2OEE/3Avargfr/omBS2QoHO7NqfsfeFBnFeOaKzIIpbS8DhDpi13Jnlmfrf1Vh/J8C1zKzLhAw9K5WdHdEvFinhrgUmzKWWqXyMW23BvI5LAehtyD9VVxb36C8jVbp/Q2NF//SH9w2QZDHSXvm5SWITudiYiOZlk3S2JjYeReZylMaHn3xPosKy4/Zfbph2zoZcMUOw9W9rCS0mWntmgCuEw55sHGm97SELb1q0xzi9SHrKlzH5oCLi7/HaDEtcEQE8Xj6suwaTlIne7VqyMEc/WMoPUqWFMSSraHthsJCInAxMQEHRF/9ROV8PBw9PX1fzpvRRm4aHeRycBFu/aWgYt27S0DF+3bW2i4BEVlotr8y5IWoEgm4PQigH7bHZnb3oLWFTPmga4MXLS7VmTgol17a6s3GbiosPSAAQMYMWIEV65cQWQmql+/PvPnz5fSRIv//zOWjAhcznoI4OKA46SG8aK1p38FASIGXIOCVdINuMQJ9tYslpMZCQV7E0xul3V3pXR9BwZXI082A/JPPE23ygVZ3s2SI04+knfGv10r0rhsYuHezxGRvPAPwTxPdknLRBRv/zCqL7hMrwpGLNZbAh88iex+mrCNDXA0G0iDvn//2KUV8g6O9IUnZ6DrXijfPcXjabL0BtWK5WBaqzKER8aoBVyujqtLi5U3WdHNMk0bDk0AlwmH3Nhx95V039Nbl2F4vcShUCk2yncu0BRwcT+znqK3x5GJKF5VmkHRNhPR09UQCFlrAwWrQfMlsL8zREVIGcQCYrPJwEWTiyGZtmTgokVjAzJw0a69ZeCiXXvLwEX79hbA5ZLXJ0m7ToSj1yqRE5dXgQzY7siUlmXoZPPjM1WqsooMXLS7VmTgol17a6s3GbiosPSKFSv4+PEjQUFBlCxZEmNjY65fv87ChQslPZefsWQ04BILrP8iFnZqdE3yCK0Mod+ysyH4OMFvr8HQJDFwifoMZ3/H6c5lVhRZz+ZBCn2VlJY4wd5ONgUY27ikyssHbnPk8fsQdg+sgnh1rb7gCiPrFWNyyzLcff6R3lscmN+xPB2tCyS6/t+LT5h/7jEzWpdlcJ2iZNLVkUJtWq++xYSqWRgXPBOy5CCi8UKCNzfnSc5mVBu0MqW3odn6n3zgcF94dhHabYRKKfeSsJ59iZ5VCjOuSUlCI6IYs98Vg0y6UsrDhEVojSy5+ERaA85TGlF2xgVmt7egT7XCiQSM1b1JTQAXETb2KjCMgLBIhtQuysTmpdXtPtl6IRHRVPjnIk3K5mFBpwrkMNJHU8DlxekF5L0zDX0ieFpmGLnbL5Pa10iZbwxVx0GD6XB3FdxeAl33E2BcRgYuGjGweo3IwEU9O2mqlgxcNGVJ9dqRgYt6dtJULRm4aMqS6rUTF1K0x+kdW269YK2tNRULZsfbP5SRe12wKWzCzHYpD+NWr/e01ZKBS9rsl9KrZeCSUov9HPVl4KJint69eydpuLi5uUmnXIUKFaJNmzZUr15dzlKkoXUtwk1ESub99q85NrwGubIaQNBr2N0GdKNhiKvUUyINl+hI+G86Xtd2MbXATnYPq5uqEakU7P2mpYTAJSA0klarbjGxaSlGNSyeLHD5/aAbu+69IqeRvqT50qhsHuxcfBm2x5kldXXo8eIPsOhKqOVg3m3vSbieCWVGHk3VvWjsovcP4FAWuBokAAAgAElEQVQv8HVUhI9UHZGipsMjoyk+9Tyz2pVjYK0ihEZEM+24J/dfB3FmjDIYE59NP+GJ88tA7EbUoMHi63SuZMa4xiXRy/R9z4yPoZFcf+JPiTzGSoLFmgAuzZffJGvmTDz1D8WmoAmb+2kuc9SlB++w3WJP5cKmrLG1wjynkUaAS1R0LC9PzcbM4R/0dSN5ataD7J3XkTeHBuCwEKmenwOazoVaf8JbF9hYGTrsJKBgCxm4pOgbkrbKMnBJm/1SerUMXFJqsbTVl4FL2uyX0qtl4JJSi6Wtfhxw+cPuMS8DwlnZ3VLaA4jw9jH7XClkmoVl3S3T1kk6XS0Dl3QybBLNysBFu/bWVm8ycEnC0sL17+3bt5Jga758+ciWLdtPC1vELWY4D5dYmHzMnYdvgtnSrxImWfTh1R041BMse0HDmekKXC4/ei+5cdoNr07FgiYqV4EALg/8gtnZvzLOrwIYd/A+CztWoGuVgggPmTarb0kZlnpXL5zo+jH7XBBQxzfoM0VyZmFz30ocdPBh6X9eHG0dQ7V7Q6HpAoLMW/By91Byhz4i3+/O2vreq+7Hx14BXPwfQY0x0GJZisbj9DJAUttf2KkC7a0KIADMzFMPufPsIxd+q63UVkLgcnJkTfpuccDUWJ+lXStiqJ/pu/2edHvD1OOeVDTLzrb+8ZpKmgAuRf86K4U1Ob8KJIehPidGaS7bz9RjHmy46Y15DiO29a9EufzZNAJcgsIi+XR8LGYeq/mQtRR++sUx6b4FM00IfL+6CzuaQKsVYNUPQt7CxupgNYAA6zGYmJjKGi4p+pakvrIMXFJvu9RcKQOX1Fgt9dfIwCX1tkvNlTJwSY3VUn9NHHCx3eZG9iz6LO1WUdK3EwdIvx9y40NwJEeHV099B+l4pQxc0tG4KpqWgYt27a2t3mTgosLS3t7eUviQSAUtBCFz5crF0KFDqVq16k8LXTIacImJjWXUXhdCPkdLYqnZDPXAdQecHAVdD0JJRcaeRB4uwjVGaLycGEarbGc59bvqlM7JfYFOu79l4HZHHCY3xMzEUFE9NhrEib6+EehlYc3Vp6y/7s3qHpY8fRfC1BMPWNPTiuYW+aTqQtPlr5ZlGN0gsc6H0DKxLJiNGsVySmmGu1cpRGxMLLvsX3Gl1QdKXuwFIz0Iz1qEj3bjyfpwM9mmhSc37PT9/NklOGQLwW+hylBoszZF/QkQMumox1ddm+8Bl5DPURI0efAmmGPDq/Prflfef4qU4Jtx5qSBS1hENFOOe7Lr7ktp3u7+2eCrVklagUtsbCwF/jzD+CYlufjwHS8+hOE+rXGKbJBU5aiYWBr9e51n/iFS6ub9g6tRp0QujQCXgNAIQu3GYPZgHR+LduSNjzcmvfZgVkQD4VCex+DEYIWIddkO8DkIjvaHqHACWu3ExDSHDFw0skKSb0QGLsnbSJM1ZOCiSWsm35amgIv4rRXPHgHuNaZj9Z3hR0ZGSr/jmTNnTv4mM1ANGbhodzKEvYNDQik96xp9a5izoKMi4YM4MJlw2J1n70M496vywZR2R5h0bzJw0e5MyMBFu/bWVm8ycFFh6UmTJiEe/k2bNiVLlizcvn2bR48eMW/ePHLmzKmtudFoPxkRuPTebC95tizqXAFjA124PguuTIff/SGLws6JgIv4o/M26aWvRNghvOZ3SrGdhH7MlpveLL7whEu/1SFf9i8bJe9rcHYsVOgBtcYrAZebXh9Zc+0ZewdV+ZoqODngUrWICdPalGPB2ccccHxNaGQ0EVHRPO3wAoNLE2GUB6GZ8+F7ZibFHP9Gd/InMMia4vvR2AUP7eBgTxCZoKxsoeOuFDW94Owjjrr6sqantZTeOSIqhoXnH3PIyQfHyQ2V2nof/FmKWxbQZHGXiiy79JQDDq85PbqmwtspifLkXTCDdjjhGxiOnq4u+wdX/ZpKMa3A5dXHMGouvMpfLUrz36P3uL0O4t6kBhgbfN/jRh0jCWG8HpvuYWlmgufbT4xtVIIBtYpoBLj4fQgg6NBQCvpdINJmGP4OB8ja+yB5imnAPfnKP+C0GTrtAvPaCp2la3PhzlICfnmESY6cMnBRZwFooI4MXDRgxBQ0IQOXFBhLA1U1BVwcXgSw+spTRtUvjo25qQZG9v0mZOCS7iZW6kBTumfaHTXSs/7B6w80W20vHdLF6cPFxMQyxc6Tzbe8eTO/pbaHpVZ/MnBRy0waqyQDF42ZMkM1JAMXFdPRt29f+vTpIwEXUYSmi4AtIntRhQoVMtQEqjuYjAZcxCl/02U3qFMyl+QlkjkmDM6Og2fnYMyzr7f1PeBiGbYH1/k91DXB13oq9WO+pJvG84giO0/XvUrA5ZjLGw47+3BqVC1K5lGksBbhJ2MaleC3RiXQ/SY1bunpFxhWtwi/NirJh5AIKQX15cfvKZ8/KxcrnIRnF6D3WUL1TPE8vYyyTn9hPPRmqlIxp9gASV1wfx8c/GLPIrVhwPUUNT14hxPPPoSyqbcNRXIZoRBGfiZlc/p2I5EQuCzpask++1eSd4zDpAbkNDZIst/dd1/y96mHtLLIy/H7b/m3S0UptaIoaQUu9t4f6bnJntntLCSNnuP333BmVC2K5TZKkR1UVd5156XkmTO1ZRlpHVkXMmFWewuNAJe3b98QdGAgJhGvydtoHL5H/iBLn2OYlqyR5nFLAE7otnQ/ArnLKNpz3w92v/Cp6xmylqgpA5e0W1mtFmTgopaZNFZJBi4aM6VaDWkKuAhwP3q/q5Qpb0T99M0yJ27s/zVweXENHDZAnUmQJ2Nk6PyZgcsJ51f8duQB89uXl0LT48rMUw9YffUZz2Y2SzakWq0vk4YrycBFwwZNpjkZuGjX3trqTQYuKiy9ePFiSbelV69e0stEQECAlBZ6+PDhmJuba2tuNNpPRgUu9UvnZlLz0hh8fg+H+0C2AtBh69d7VwlcnpyWsun0CRjHjjmTUmwnEc4kRMoCwyJZ3dNaEc706rbCuyPgOZRsAV32cPRBGH/ZebCkc0Xp9EF4PNj/WR+jzHpSn42X3qCyuSkz2pTF6BsvCOH9MqN1GYbWLYZIu3PjsT+TjrnTuFRuZkTPgfBA6LyTUJ2s3Dy1A2unceRuNw8qD0nx/WjkAhFOdWUOOK6BYD8oUBkG30lR03UWXsHEyIDt/SorRJCBDTeeM9XO87vA5d+ulpz39GPobmeOD69BebOkxV5Fqm5DfV3JO2TgDkf+alGGIXWLSn2lFbgcd33D+MP3WdChPK6vA9l+9yVHhlSnQsG0i8+KNJDbbr/A4c8GzD37iCd+IZKQsCY2jz6+vgTuH0DeaF9ydd9ExIZqPG52iPK1OqZo/lRW3lQdIj6D7XEw+aJV9PKm9F39XK4HBk1nycAl7VZWqwUZuKhlJo1VkoGLxkypVkOaAC7iIGfpJS/Js7KztRmrelqp1XdaKv2/Bi53lsPp36DTDoW2XgYomnhm/ojbEONeeekJK66JMHUrmpbL+3UYm29488/phxwbVl3yDs5oRQYu2p0RGbho197a6k0GLiosPXfuXJydncmdOzeZMmWSBGeFl0uBAgUwMDCgXbt2NGyoHCKhrQlLbT8ZDbiIOOtCk85IGW0G1SqKzscnsLU+1BwPNcd+vU3VwOUsHOlDv4+/Mm3sb1K2mpQUAVwG73RCeLos725J1kzRcHky3FsHIrQpd1XovBt7fwPJ40EI4269/YKXH5U1PYSHjnVhE/5uU04JuLwNCqfavCvMaluW3jXMlV9IY6JhTUUo1hiaLQQ9Q25dPUPBiwMxb/ALNPxH6VaEjsiM455ERMcytXVpSubJKqWY1ngR47o0BR4dh0++YFoMBt0APfXi0kWmnCJTzlK/VG4pjXZc2XTDmyl2Hrya20Jp3C8+hNJtwz1JcHhUg+LcfvqB4XtcmN66LB1UpNkW7bm9DqTVqttMbl6aofWKUvSvc1Jmo0WdKkhtpxW4JNTsefY+VPJIERujFuUVmj2pLe8+fZbSY38Ki+LwsOoScBEePR7Tm2gEuLx97smn3d3JVqIWeZuOJ2ZFOdxrb8KySd/khxzyDkQomWlhKK5CD2lONihQCQZciW9LpA/f342Yz4HoDHeVgUvyVtZIDY0Bl6CXEPUZTIpAJg2lDv/OHQoBej09PfT1078vjRj6SyMycNGkNZNvSxPARTyHJh11Z8fdl1L45rlflbPjJT+KlNf4fwtcYmPgxiK4MBHqTYFGikQGP7r8zMBl1G5nrj77yKmRNaUMRXFFeMBOPeHJrgFVqFk848kWyMBFu6teBi7atbe2epOBiwpLC82WDx8+qJwD4fFStmxZihUrpq050kg/GRW4iIw2fUSWn1c3YWtt6HEKSsbHsaoELs//k07YR/v3Y9jIid/1iFBlPHEK1nLFLSoVMWFG67IYBj6GPa3BvD6EvoOwAAVwCcgqAZffm5Rkn8NrDDLpcjZBemMBXCqYZWdmu3Jk/eL1Ivq7/ewD/bc6ML9DOdpZF/wGuETBgtxQeyLU/gN0M3Hiyi1KXbKljIW1InQjQbng6cdvB90IDo+iTL5s/Na4BM0t8iYKYUrzIomOgGMDIPg9sTGf0RFeLr1Pg2kRtZp++SGMGguv0KNyQUmTJa4cdHwtiQafH1NbCYzFAZfBdYoyqHYR7vsEMWKPC20r5mNCM9ViryP2OOP4MpB1tgqNmGbLbpDfxFDKbCTCkNIKXGaefMAx1zes72WN0HMRkGRBpwp0qxzv+quWMb6pJO5t2G5nOlmZMa5pScnTRaTLvjmhHgWyZ5aArqGhYarBRULgkrvZZELX1sTZrB91+81Jfrhe52FfJzCzhN4XJQD4tQgYs7QolG4DXffF/13AuWP9wGUX/OEPRhlvg/i9Gw8PD5de/gVM/5mKxoDL0T7w4blCFDuvQrgxPYsMXNLTuonbFutb7FN+NhFXTQAXoRvWZ6s9Vx77k1lPF+/ZzdPd+P9vgUtkGJyfCHdXgEVn6HYw3W2pTgc/M3Bpt/o2r4M+c2tCPaXQIbHPG7XPlaktS9OresbzopeBizorU3N1ZOCiOVtmpJZk4JKRZiMdx5LRgItIuys8HIQGR+uK+RRxwpengu0pxYn6l6ISuPg6weFe/OtbjWYjlqcKuNRddJXm5fMpwpmu/w0O6xTZkR4egyfnoPMu7MMKSsBlWN1ikhhsqdzGbO4XP7Zhu50I/hzNsm6WUnq/uGLn4sufR91Z1NGClhULKL9IB72CpYWh7VqwGSpdsvWyB5aXOlPJJBB+91FaBQcdXjPJzkMa5557r3j76TP9qpnze7OSml0t4sR7T1tiDXNCqB86n96kCLiI1M8d192RxGAnNCv1dWwn3d5KKQ+39qskZWyKK98Cl9cBYZKIrrG+HrsGxXvIxNV/7BdMm9W3qVE0Bxv62Ejw688j93Hz+cSqHpYUzWWcZuAiNGiEoO3OAVUk3Z32a+8wqVlpRjRIG1y9+OAd/bc7Su7ClcxNOefhx7iDbpLGQJdKZmkGLv5eDgTv7IRZ41/RsbQleFtb3KKKUXfs/uTXiFj3p39VeDT1Ogk5EmgevPOEdZWh8i/QcrlyWzcXwPk/ofqvCkBasCpkyZFsf0JfYefdl/zRrBS1S+RKtn56VPifBy7/mis8XNpvUsC0dC4ycElnA3/T/P8ycAmPjKHVypt4vPkkWeXG+Hop9oBNyWwJb9mX/sGIrHsWBZP//UtJ2+ldN9ksRSIj3fGhcH8v5CkKI+O19dJ7bN9r/2cFLr4BYXRcf5cC2Q05Mkw5/fNNL38G73JmRN1ijGyY/rpDKZ0/Gbik1GJpqy8Dl7TZL6NeLQOXHzQzIgWtKOIkKmFJ6u9pHWZGAy7Xn/gzZJczy7pVVMSynhgG4gVPxAqbxBN+lcBFiHge6s0qHysqD1xODVUumCI8SaRpbLsDsiqHhMSFM0neNRWNYFkeKNsHWq2AGwvhwRHotJNg0wqUnH6elhb5pA1c83J5+addvHDc2AOu+ASGS2mt82SND71ZevEJu++9ZEWXClQrkVt5jr0uwKGe0GHL15edVVeeYnOxI7UMn8KkQNDR/Trd++xfSzoy+3+pSu6smZl8zF3KoNOuYn7mdiyP6Xcy+qRozYjTrPWViSnVDgK90fV1gJ52kKesWs0cdfZhxF5XVnavSCebeI+QpIDLo7fBNFt+g819KtGobB4JcIgTnqDQSE6MqpmoTxHjPO2EJxt72dCigmI+RVjOnDOP2NDbhmpFc6QZuPTf6oiXf4iUiSowLIrmK24woUkpSRg5tUV8zZdeesLuu684NbqmtE5EaJRY+60t8jO5Vak0A5fAJ7cI39GOfJ2XEVWiOSF7enHfX5faE08lP+xrs+G/v8E4j6QpRNEEoZIehxRpwlssgaojldvyvkbs7jboREdCbBTERIJpfijXC+pO/ppl7NsBTDnmIYXnzWpnQf+aP+Yk738auAivpZVlQcxby6VgMzD5NZLGGjJwSaMBU3j5/zJwCY2IpsLMi5jnyILX+1C29LGhSQKtjBSaMtnqIRHRkrfirrsvef1N2GyyF//gCskCl7APcKgXPDkDunowLULsWH/wqBXZftLqFfojbsLTN4jeWx1oXDoPCzorJ9947h8qHVjVKZ6LFT00kF1QwzcoAxcNGzSZ5mTgol17a6s3Gbikk6WFm6mbmxtBQUFSD8J9vVSpUuTPn59Xr17h4eEh/V2EJwkhXvEQcXd3lz4TrsBWVlbkyqW5E+CMBlyOufhK2WtWdLOkbqlcsLIEFKgBrVeDYbxomErgIsDM4V7seGVO5vYr6ValkPIsitS1s7IoQh3EKW4p5VNc8XJvNfsSizqWo/v7eeB6QFGvbHuFp83VmdBxBxStjxC/rV08J0/9QxlSpwjD68WfPiQFXOacfshxV19WdqtApaK5lIHL1dngvFUCOhRSnHIccfYl9sRoOnFKIVSbLz4kZ9klL+afe4zXzKZk0c+Ef0gEY/a58MgvRNIXqVpUQ6dqkSHwbxFiqo0lOjYGfad1ilTAReur9Q1ZffkZM888YN+gqtQrlfvrNcKbY+xBN1Z0t6RRmTxf/+755hMN/73O0WHVv3q+iHrCi0fovegl0KkJCI1k2B5nHrz5xNVxdcn+BTK5+wTRfMVNNva2kXRW0hpSVHXeZSk06cSIGuhn0pXmXoQTLe+W+g2QOAHtu9UBA11dlvewlELP3gdHYLv5Hpl0dDg5skaaN4++9y9heKADOWx3E1u8MTFn/8Db3o7iM7yTn7vj/cFhG+hlgeYLlcGKy3YpGxGd9yhcyr8pn17eJ1v4a/D3hHeO4OMBUWGK8KO8qrO5idTYVx/7M7JeMf5q9SXrUfKj1GiN/2ng8sYVttSDiEBoNB3qztCobVU1JgOXdDexUgf/y8BF6KzVWniVjlb5OXH/LX82K8UQIVyfTuVt0GeG7HLizvOPbOlbiZZp1PtKp2GqbDZZ4BLsCztbwRtnBXAR3rcCzP/g8rMCl/Meb/n1gBuTW5Sm9zdhQ2+Cwmm96jYVzbJL3sAZrcjARbszIgMX7dpbW73JwCWdLC1Ay6xZsyTAIjIeCdHAqlWrUrhwYaZMmULRokWlF3EBWebMmYOPjw8iO5JIRf3s2TOMjY0ZOfKbU+U0jDWjAZdF5x9x1OUNq3taYZkzBhblhJrjoNECSdckrqgELkLU9ZAtt58G8qKdXWLgEuANy4VXQiw0+Bvq/KnYMHwpIvyl3zYHltaJooVzbyhQDbrsg8zZ4PFZEBoHAriUbC69dJfLnw3xQJzb3oIO1mZf21l0/jFn3P3Y1rs8BX1OwqdX0md2zm8I/+hFsxq1MK03Cgyyxs+c0MsIfKHoL6fCc0IAl5cnZjEmdhP0PCb1G1dEH4suPFHK8rPzzkvpb8u7VVSCG2lYHhARDHOyEd12EzGf3qDvuDpFwGXqMQ823vTm+jcu3CK9sggVGlK7CIMTbHxVAZf5Zx+x/PJTyQ28aK54QTnhDTVqrwsDahbh18bx3iZ+nz7TZOkNxjQqzqDaRQkNCcHIyCjVWijl/7mIec4snB6lEFosOuUsLSzyScDFQC/e6ygldhZ6QaLdwXUUKcIFSBJ/67/NgRtPP+AyuQF6RCtpuAgNoCI5jSlgop5gsfv1Q5S70AXdke6Qqwxcm0vIpTkEjv2AmWkCTZZvB/75ExzpCz63ISIAbIZDk3mQ6Ut43LU58N80GHQbCiYO8xLZ20xMTOLtLULx9nWEXqdUgjoBzgRwEeGEHawKsKqHVfoIQCczQf/TwEWcVu/vqvi+Vxv1Vbg7JWs6pXV/SuASHUHU8xvoGBiTqXC1lN7yD63/vwxc/nv4jpF7XRlerxjLL3vRvVIhZrVPv3TGkmfC2jv4BoXTs0oh/u0af1jyQxeBGp0nC1zEPmVzHQj3g4goGHwXzH48DPhZgcu6q8+Yc/YRhwZXp0pRU6UZEnuCOouuSvuMK+PqqjF72q0iAxft2lsGLtq1t7Z6k4GLCksLLxOxaRHCuC9fvuTatWvUqFGDkiVLqv0yJ4DLkiVL6Ny5MxYWFlIvurq6ODo6smzZMtatWyd5vfTs2ZOxY8fi5eXF+/fvpX8/fvyYBQsWsHHjRrX7S27BZDTgMsPuARce+SmAS4Qj7G4DzRdBleFKt6ISuAS/lYCLg5cfXu1OJwYufu6wxgpEquMSTRUn9Ebx3kJCF+WfUw9ZnnMTDfz3QN/LULSeol8BXA51h07boXQ7Skw9J3klfAqPYu8vVaXQlbgiMvBsuP6cfW0MKHKsKURHSR9FxcSgGxuFrp4B9L0I5rXj72lZfsheFrof+jomAVxcj69gOosUnjaWfaT6Ih7975MPOOHmi9vUxl/buPX0g6QJsqBjedpbFUhu6tX7/Nl/sLc90e02ExUFmc8MVejMWHRV6/qB2x055f42kVu104sAhu91kcR0f2scrztz2t2P8Qfd2D2oytc0iBuvP5fmZVu/SjT84g0TGR3DvLOP2Gv/mmu/15U8UOKKSOs9cLsTBU0zs7SbJWGhoakGLmLjLLxl2lTIz+IuCu+M1itvYWKkz8rulkr9qmWQL5UEcLLdbM+SzhVol2Cu/jrmIbmh2w2rTqncmZWAy/Ddzjx9H8q2fpXJrwZ08fwCXBj9CHKVgtvL4MxvONp6U6n0d8J2RLYhkYo9KhQyZwf9bNB2Xfx3xa43OO6CPwOUvM7i7j8RcBGZxtZVhKYrFLov35Rn70OkdfvwbTB1S+ZibU/rr+nDU2LTtNb9nwYuTlvg5AjQDYcSnaDteqXfxrTaVtX1PyVwCfGDrfUgWyHocxZ0fh6B5f9l4LLkwmPpIEc8GwfucKRk3qzYDa+RHstaalN4XTZaep2YWMhhpI/n9Cbp1pemG04WuHx4AivK8CR3S0q8O81ly1W4mTbj4ZtP5MuemWlt1As3To9x/2whRcKrevyh+zx/F8y5sXWVPHjj7FNr4RVpHV0ZW4fM+hnr90YGLppexd9vTwYu2rW3tnqTgYsKS0+cOBFra2tatWqFra0tOXPmJFu2bBIEyZo1gbfCd2ZJfGGE54oILcqRIwcNGjSgWrVqnDlzhnPnzrFixQrp6l9//ZX69etLoURmZmZ06dJFAi/CC2bevHmYmpoSp+uSlkURESHib5HSWmeE0mXdXSJiYtnQy5r8bkull8TYLnugiHIIi0rgEuqPziFbPJ4842iNE0xqqZzVRufFddjaELJmg1g9YgfchJzxL/uLzz/m8t17bMyymPymBsQOvBVvkohgdOZmJ7bDVrDqS4vlt3DxCZQ+vzm+HsVyx3teCOCy8YY3+yreoojzbGIbz4WCNSShXbMsn1mQbRt6BobE9rkA+lkgOgKdWYZQrhOxCRT/RdjN1iMn2RM9BOr9RWwDhZt/8Ocopth58sA3mDNj4nVNXF4F0nXDPea0t5BEV1UVd59PHHb2oZ1lAawKZU92ynUe2MHJoUS120IUmTE81IHYFsvAun+y1woYNWinE68/hnFjwhdw9eUqp5cBkrZL98pm/NYofg6ENo3w0hFwxaJANqm2UOofuseFaS1L06+mIjvS0/chtF19m07WBZjeuhx6meJjyMMioyX7PH0XyqGhVQkPCyNLlixJQspT9xUuvQNrmCdaM3GivF2szZjdQQFIhaizCFkX4VD5sn3f20SIAE8+6oGRgR5/ty1L/uwi6xDMPPWAMx7vWN3dEqvC8aFyR5x9+PXAfZZ2KU/Lsjm/AhdP308M2OEkaQP1rFyQyS1LY5KMTs/V/Yup9ng6BiNc0c1RnCDH/RicGsplq3W0aNst6fnzu4+OAC6lvmQFe3SC2B5HIEcJCVbqHOwp6RnFTo1U2UZgYCDZs2ePt3fwG3QEODWvS2yLfxNdIzx3hE6P8EwqXyA7q3tYUix3ylK6J7sY1ajwswIXsekVno9pKTpX/4Yrs6GQ+D2JJbbzbsj+TUhmWjpQce3PCFx0fBxgQ1XQh9jxQcpeihq2j6aby2iHK+renyayFE046I7T6wBJSH3YLhf09HQ5OrQ6xpnT5wV2x52XLLnwhMKmhri9+cTx4TWkzIU/Q0kOuMS+cSVmXWV204k+HGS2zhj26bYlMjqWbIZ67BlYJV0FiZOyoRi32M+K0PtvNRAzqt3FIdmA7Y78Vt+cYQ1VZ2Ecs9eV688+cHhIta8evp+jYvj90H0OOflwakRNbMzj9xDavNefFbiI30LxziMOu3+m8rMCF2Fv4UggIjq+V36W762m14wMXFRYdNCgQYwYMYJ3796xdu1aVq5cyfr16+nfvz/Fi6unIB6n4SI296IdAVkGDx4shQtdvnxZ8nIRZdy4cdSsWVMKKRJaLh07dpRSUv/111/MnDlTgjWirbQWAS7EIs8oqVA7b3CQfgTXdC9PwXM9wO8hET1PE5tAMFfcs3i4irF/C4r0j/Uhk8z7XukAACAASURBVOdB/rJ0ZWqr+Kw44ho9zwPo2fUnptIv6D44SFTDBURV6PXVhH8efUCs+14WZ1lFTPsdxJRoEW/eiGAMl+QhsvUGoiv2pt1ae1x9FRkPnv+dQFAUOOz8hplnnnA87wJKBLsQ0ecysTmKUeLvy9Qwz8YuiysYXptJdL3JRFabgK7/Iww2WBNdbRSRInTqS7H3DmDmkTuc/dyRaOuBRDZfKX0SEBbJX8cf4R8cwd6BNl/rh0fFYDHrCpOalmBwbdUeDNvvvGLOeS8G1yjM702SX7MGN+ah676bz603ER35GaPDHYhqvIAoq+RFNV98CGPUAXfyZ83M+l7KLtUP3gZLn9UtnpPpCebpgNMblv73jE22FSmbXwEx7/t8oudWZ7pZ55fmVHi3DN7jhmh/WWcLKhZU3sgK8eM117zZfOsV9n/UJjoqUkr3m9SP+brrL1h86Rl1iudgc29lXZY7zwIYuNuVUXWFTo8C9vx98jF3XgSwtLMFpfN+/0X3nncgg3a7Sl5JFvmz8keT4lQtYkLTFXel00CxzhN657j7fqLdOgdG1jVndL3C0gNKyGjvsfdl9rkntCyXm3MP/Bla25zhdc2/G3pzZ/d0rP32oNf/EplMC/HJ8zxGZ4ZwJf8oGvX8PcmfDl2fOxjY9Seq+nhijXKjf3IQn3tdJDafFTqh79G364duyHPCB7mrbEP8tiltej8HYXB2NDohb/nc80yia856vGPS8YeUzWvMq8DPLO1cjkoJIFRaf+PUvV78norfwZ9tEyZeMtIKzPVPDyaTy06i604n0/2dfO56mNicql8A1LVncvWEvYWtM8qzJ7nxis8Nrv2D7s25UtWoTgeJKtVancsyRB3xvJSeg8lsejPEYBMMQjzrBXQRv+GpLZ3WO5AlcyaWdynPnDNPcHgVyIaeFSmVzO93avubfuIxLq8DaVY2N0suP2dm69L0rKL6ECS1faTXdcLe4rupKn24ePa6nN5AmfuzcCr+G82eTsW79GCe2czA7fUnVl33Zl67srSw0L6miziAFGtcrO+f5cVt+snHXH/6gQ3dy1E8r2ogN/X4I849fM+OPlaUzqfYb4i9z2+HPHB8FURnq/ws6FD2h4ThimfP9/ZW6bVG09Luz7hO4u43DhT9LOs7btzqvmcaGn4n1D0tk57Br5WBi4oJGjZsGM2aNcPJyUki6TNmzGD+/Pl06NBB8nxJTZk+fTp16tSRTrK3bt3Khg0bpE2oCCkaOHCgBGJEGTJkCN7e3vzzzz8S7BEPFfFgTGsR9yG+vGnZzKR1DAmvLzPjItWK5WBLTwsyry8PWbISPcBBSWtF1E/q1Ev3kC06HvuZauPOjDbK4pu6DuvQOT2a2GaL0Xl0ktjoMGL6XfnafY8NdxnuM45GxTIR3e0oGCYQno0MJdPK4sRUGUNs7T9otdoeF58gzLIbcu9PZe+Nm08/MHDjdU5l+Y1SuWKIHvaYl4FR1F58nY4V87GoRR4yH2iGTlgw0d2OoRPwDN0DXYlts4YY60Ffx3PP+yOj9rlxJ6oRuiXaESNOnfUMEYJ8Yw64YWZiyL9fwlyki0L8aDz3JH2a1aR/PdVuvXPPPmb11edUK2LKoSFVk5063RND0fG1J7LdViIy58F4pTmxDf4hRujfJFPu+wRJ429WLo8kCJewCE+NQTudyW1kwI4B8fHfSy96ccz1LRt6W1Eyj2JzIUKEhO2qmpuypa8NIoXwn8c8GVGvGGMaFkc/gXdLXB/HXN4w/og7Z0fWpEBWHaXQnG+HPe3EAzbfekHJ3MacHFFD6dTzrIcfI/e5MbNNGXpWVZz4izHaub2VMi/FeeEkZYorj/2x3eLAok7lWf7fU8RQhVfO4ktP6V21EPM6WEgeL3FFgJkS0y/QySo/C9uXlja9IjPSn0c9pHCifb9UYcG5J5y8/4ZJzUvSs2rhJGfh0urhVP98BcOB58lkUpBPz+6R+VgfrurWo8mY9Ulep/PkBLqHexFje1bywNLd0YiY5iuJrdgTArzRPdIbnexmRHfep7INcQojPP6+bgpiotC9PhedW4uJnhiQ6Jptt1/y96mHko2mHX/Asq4VaFw28YZdpFr3CQiT9GdEOJ+mi9jMiN/VHwEAfAPDWXH5Kfq6OvzdNmXaEqFfQuZSbY+IYHSPDUDnzT1i225GZ087YvpfJbZA+uoyqHvqler7SocLM60tTUyUDkSFo1OoOjFd1Eixng7jSE2TGe1Zr+49iGe92LCrAgDqtlF6xkXql8rNmp6WrL7yjO13X7G6e0WlUGB121KnXtf19phk0WVso+I0X3WX7pULsrhzeXUu/eF1xL5SQHOhe/Zt2XDtOZ8vz2N4jhvEtttI5m21ibXoQkznvYjfsOoLrkn3PDaBppq2bigOFAn4/DO8kIoDszpLrtPVpgDjGphjmk314c26a89ZeeWZtHbrlFCEwN9+9lFKFy3uM1vmTGzvV+mHeBWJZ494d/mZDikEcIkDRT/TuMW8pzUBhLa+i9/2I+wtbJ0c7P8Re68fZZOE/crARcUsHD9+/GvIjwAj4qEkgIv4X5486hF98TIivFqaNGkiAZRFixYxYcIESQemd+/ejB8/XlqUU6dOZefOnXh6erJ69WrJ80Voxty9e1fqT1Mlo7kZCzHa5hZ52dYmu0KYrXRraL850e2qDCkSzvBHe6DjvI855S8zues3mXQuToZr89hb+SSdDM5gcHs5jH0F2RXpirvN3c3+z72gxVKoPlopDTNSeuQqUKY9NPybvttdOffAD6uCJpwdoxBTjSsiRGLS+oPsMJhGoQr1oOt+Hr4JptGy6/xSszCTmpUgs88NdHY0gerDIGsRuPiXQhi3dHzmpHvPPzJirwt2mSdQIGc2heZM1nySUO/IPS4Uz2PEwk4JPEcO9eS163/ctllBy1adMDJI7C4tQm023nhO4RxZOD+mNqZGyZwabq4riaVGd9hBuJ4JxguzQoPp8CW86Xvr8LynH7/ud5M2mi0r5FeqKjZnwpXWxFCffYPjwc+ko+54+H5iVU8rCplm+XpNnHDt+l42kvaJ2KxcH6+s3ZKwgyuP3jNmvyuTmpemrUWOJDVcRPjR7wfvS2FWRXIasX9wVem/cUWkbZ50zF1KUx0HAc56vGXCYXdJa6RWiZzf/SoKmCDSgZ8YWYOIqBhG7XXF4WUAujo60gaqvVXiU8/G/17HJIseSzuVo3Ce7JI9Oq27w9hGJRlWvxg+AeGM2OPM7ecf2T2wilKWp4SDuT6/LRVzhmPccy96WXMR5v8Svf0deeAfS8UpDkmP+/4+ONgDJvgpsguJf4vsQkLX40vqdSlzV6NZKttIpOEiajmvgxOj4Rd7yK/sRSRAw+zTD/Ga2UzSRhJixCIL1LdFrCcRetTZyow5HRXhXZosPzKkSGj6CI0ewd7sJyt7zCV3j8HBwWqHtKpsS6SEFiFkkZ+g5b+wqTp0OarIzpaO5acLKRLaRksKEmHZC53Ad+g/PwczhP/Zz1H+VzVc3n36jOWsS/SoUpB/u1oiBHSH7HJmdjsLulVJ/DuT3GwKke+my29Iv+FXxtXBUIWuhtjHDKxekCktS9N2rT2mxgas7WlFnmRCUJPrWxufJxVSdMTJhz+OuDNTdx09Cr2GzrtgWQko2RJ6HpX2CfUWXaNUPmMWda5ADiP1wtRjv3yFEh48pOY+01M091NYJBuuezOgtjmmRgYaSYI959Qj9jq8kvZHtYpkTTIsdMvN5yw4/0TKPik07IS5Nl735t+LjxnfpBSzzzzknzbl6FU96cOX1NhTnWt+1pCiOC/cnw24/KwhRcLeAqZklIN9dda2NuvIwEWFtYWbpRCuFURXCOf6+fnx9OlTKctQcuQurjkhmrt06VKEzoFYfA0bNpTgi1iM169fx87OTqLWQidGaLiIPnft2iWlixY6FMLzRaSM1lTJSMBFvESXn3kR2yqFWFL+IRwbCC2Xq9QLSQq4cOVvuDyTGQV2MmNID2UznRsLN5cxzHQP46vEUvLGCKgzEWpPJDo6ipt/16Bu3hAQniQF4kN1pEaiwhUAyLweNJ3HhKMP2XH3lXTicHCIcrYK4ZmyceNK5ukuJkf7RVDpFxxeBEiaI2MbFmN0/SKKkIvDveD1XTDODa/tYaSnQtz0SxG6Hb/sdOJf/ZVUM3qm2ODkKo0Qcu2/zZFONgUY0zA+Ow+rLQj0e4WbzUIqtfwlEXAJjYhm4hF3Dji+Jk9WA7b3q4yNubIqfqJ1tdQccpdXABedLBj/awq1JkLDf5SBlIoFecLtDWMPuHFkWPVE8etxwMVYPxOHhinSYIuSFHAZuM0R9zefaFAqN8dcfZnf0UIlrIhrRwj4Ddvjgk1BE2a2Lp4kcBG6IQLMiIxHAj6t6m5F/dLx6atX/veU+ecfc2pkza+hS5cfvWfEHhfW2FpJp6bfKyKO/6iLL/sHVyN/9sx4vQuRNkgXH7yTsi4VyhEPleLamXDoPvbeH/m3U1msiuRmzdXnEiTbO6gqpfMpwqyEKKMQmhWb/g29bChvptC7SViuzWuJdZ5YjHrsIpNxLvgcBLva8OGlA1mnfMIgk4r45dgYuL4A7i6EEY+EpDecGA4Bj2CwI3hfVbyc150EVYapvHWVwMXrHBwdAHX/gmojvl4XEhHNNDsPhLbQkeHVqbXgKr2qFea3xiWUBATFpnzb7Rf8edSdIjmzcO33eqnOEJXUfP1I4HLq/htpTYmwwMd/N5W0ENQtaQYu79zhUG8wr6MAzbvbQpWhiuxw6Vh+OuDitBVOjSKi6VJ0Ah6hf3MRDLwO5srAPR1Nlqam/1eBi/gtbb/2DpOalWZUw+K8+hhG7UVXmdaqjJTFLqXloqfwenSVPCtVPUPdXgfRdvUtKXx0UC1zll9+wRFXX0mbyrpwMs/blA4mHeqrAi43vfyZeNQdQ71M2JnMIou+ruIg7EA3iImGbgcgWwGm2Xly7Yk/G/vYqOVxIX7/p9p5SNpmI+sXwzgNnovpAVzEc+eJXzBjD7rh5hNEnqyZ6V/DnDaW+aVDq0y6CdxTUzAXwku5ybLrlMufnXW2lhgQlSRwcXoZKB24iPU6oFYRYmJj6bvFQfqvyH4l9pVViuRgXsfyZE/BcyMFw02yqgxcNGFF9duQgYv6tvqZasrARcVsiY3thQsXJCFbIXYrUp8Kj5M2bdqkyN1VPBjEZlO8dH8LapJy+xVgRNBYTRPCVAOXiBDQN0IpHiKNK1wABqHs/2vDEvxpvE8CJwy4BoXiX8jjukgNcIk90AUd90PU0j/NnNbFaHC9BRjklPoIfOaA0e56hJTpg2m3TZDpG8+P6AjFSb9II91hKxPsvCTg0qdaIRZ2VtYncfcJ4taOifQL24j+aA8Johxz8WH4HldJ96NdxbwK4OLnBnvaQZC3iKyHSUEKEd0v5XVAOH222jMo5hC9MtlB552SqOUTvxBsN99jVIPi9K3xRasl7CMsKcznyAjulplCxQ6TMP1GVFVovwhFfAFCjA30JHHd7smd8M3QgfLdie60S/LoMt5iCUWaQoslivlPooiNypZb3sw48YCns5olUt8XG63em+0l8VuXKY2+tjJqjwvvQiJY1q2itAmLKzNOeLLl1guy6GeSIJfIYvW9lMziFFII9voGhHN+ZOUkgYsQxR2+24XwyGj8gj8zv0MFOtrEZ3iadeoha649497EBl9TKQsh3JoLrrK2lzVtKyp77nxrjnEH3fD2D2VDb5uvWi1+QZ+xc/XllzqqN/t77r1i4fnHLOlQhhol89JsxS0pdGl+x/JKQrk3nvjTa4u9BN1+bVQi0ebPeYYVFSwrkan1CnQyK0BN9M7m6Hpd4vUwHwrlU+GVFxMJp0bDW1forQgp4r/JcGcZ/BEIXqfhSD/ocSI+g9c3N60SuLx/CAe6Qh4L6LL36xUfQyMZd8BVAkerba3pvcVe2sjO7VCezAlSbguRwGnHPSXoIsq50bWwLKRZocAfBVzExnn9tefMOPlAureTI2pSuYj6L2ZpBi6v7kjZ3aj9h8KjUPxbpBFvtyGNv+jfv/ynAy77WsELez7bXkA38Dn6BzpCkzkSsP8Zyv8qcBGeGSIEV4Tfdqmk8GgpNf08/YRIevPSKXppFt/VheceS+F/4vkzU4VngQh5nXbCk4Xty9K0XB48/cLouO4uy7tbJvu8EIcit59+kMJaqxf7vvdkeq25b4GLeDYKMX7hoTmrXTmqnq4HeSpAm7Vw7ncQQtLiNz13GQm29N3qIHle1iye/PhvePlLHqsik9OyrpZKhx0pvb/0AC4CtgivYJFBb1SDYri+DuK0+1tK580qeWKLDIPmOYxSvA0WmRfF7/3c9uXpVa2g9D6QlPC5OKRp+O91JjYrxcgGxfEPiaDmgiuMqF9c2gOKQyHxXNw5oDLl01GYWcy/WJ8JvaJl4JLSVZq2+jJwSZv9MurVMnBRMTMnTpzg8OHDiLjFPn36YGlpKYUEiexFIpPQz1hSBVxiouDqdCjVAQomrwOirl0cXwTQevUt/mxcnF/DFoLjJpj6WXJV/bYkCVycNsHx4WwwW8zgX0YrX7anPTy0wzzyDHPbW9DLfz7cPyiF8kTYr0bPeSfHKx+gfdtOiYcsgMvh3iDuvdPOr8Dlt0Yl+LO5sj6Jl897nu0cTIOYc+hN/CR5guy795qxh1xZ18OSpmVzKYCLeLm99g9cnS1lMWJQgqxIQBxwaa57j4mf50GnHVCimRRi0mX9HRZ2rkDruFAdX2fYVEsKAbladDwWXWaRO6tyBh3hVTJ6n6sEP648ec/wusWY1vo73lLvHsDq8lBjFNFNliiAy856kM9S4XmUObFXRZzhIqJjpI3pGfe3XB5XV+WmtvvGe4gN16u58eLEbVfdpmAOw0RwYcftF0w44k6B7IZs7lsJm2REVcXGWIRonHB7y93xNTDLZaIyrlusucE7nRlSpwgzTz9kQtNSEryIK78dcGOv/St85rWQoIAoYsMjQpzW2Vonm35bQKWshnos7FRByWtBjC+uvW8XmwA0tRZdZWH7MuTJbiRlc5rWqiy9qxdOtLFrsOQ61YvlYEbrsmT5JoTs4fTilKneBprO/wry3u4dQt6Hm/HseAsLSxXf3bh1Hh2pAHz6xuC4Ac6MBduTEOgNR/vDhHdJpg1WCVwiQ2FXa/jgCOMU2b1EeRMYLqVprVU8FxObl5LCu14HhLG9f2Wl086Qz1H02+YofScE8PpDzJOGdQK0Clx8HcFpM9QaT2Q2c8kT7KCTj2STFd0s6aoipCqp39HUABdxyh8UHqXQIPI6CyLzVPutULQ+nBoJH7zgF+XfI6n/h3bgeQTqTYGcCbzr1P2RT1DvpwIuIuxqSx0w0OVzHwd0I4PRX2oGpVpBT7tU3L12LxEvS7efvCMkIoqWlikPo9HuaJV7S2uWosXnn7D8speU5aVyEYUuW5OlN7AslJ2ZbculyKviY2iE9Bvl/SEMjzdB9KlmLkGIhPD/132uXH/qz5ZelpTJl5UoMlFn0TV6VSvEb41Lqkz9G3fHj94GM2y3M8YGmTg+Mj4DoTbt/y1wESEt88894e825eha2QxdkVGx8mDFHuDKP3B/r8L7tkBlyfu287q70vN0aL1iyQ5bZIZccskLcUAjdF9E2GzCjIPJNpCggqaBS3B4lHSgIQRql3atSJ2SuRAhyC6vgph96iHub4JoaZFPCp8Sz3h1i0gFLUJjPXyDuDmhPoZ6Ot8FLiIJQOFJZxhSt6g0B8dcfJl8zINlXSvSpFxeaT/Yce1txjctxeAkDnHUHVtS9YRYsvDWzZ3VQMkrTAYuabVsyq6XgUvK7PWz1JaBi4qZGjVqlJSe2d7ennLlytG4cWNJT6Vly5ZSauefsaQKuLy8pTjl1omBoc4aS415yOk1o/e5saZdAdo/+wsigmDAVZVmTRK4eBySTmh35J5Ku/4T4z0CQv1hX2dePb9LlfBDCFDye2k/9Hc1VmgVvHHD850/Lm0c6fFFHFWpYwFazoyDNw7Q6wzbnT5K8cwLOpaP9zL5csGb1895u6MXRXJkxnToJemv888+ZumlJ5wbXYNSubPEZ3F55wH3VoFZNbDup9Sl0OoQHi7F9IPY6N8aOm6Fiv0QLqYtV97k9Kha8eBB6G4c6SulmL6duzele68ip6my6r14kReaMCIDjBCDrWRumggEKA/AATZWJ6redNbE2OL84iNrwkdgkLcMtFoJhkl7GIiTkD+PuEupfncPqqISLqgCLi1X3JJSbH/rHuv6KpBeWxzoYF1AAlxiQ5pcERsE4SlydHAlqpXIqxK4XH38XtKSOfR/7J0FVFVZ+/8/iokJdmOLWNjd3V1jjN1do86MHeNYY3d3t2IHJooKioKgoGIAYiAo/V/PPhIX7oWL+vqb+S/3Wu9a78iJffY595y9v883+lag01o72lhnZ1LTIiQ1SawouwJQCSPIY0aDyNPJQrXpkqs0L5mVEXUKxFkhrb3AVlX6/mhcWK/WX981yNiVnH6WflVycv7RW95+CmF9t9KRcqLo+/TfeoeAoBAWti+hk3b05mMg7/8uSL5KbbUqfBKNLfT0yCxy3fodhxq7KFmzTezTi1fRytJQpJXyKlJML4lT39MZyvbRjKTPjIRRvgZ/93oBFznTgQ7gsBdGPIU0GkAtz2TbVTdU5a5rhVwsOufGbvsXHB9cSYfNIwud2gsu071SbmV6KQlW+/qUI8m26vDKGbqchOzfZvL6QwGXw33h1mpotZnPRTvTdOlVUiRNrGjrQ2rmZ3S9qKj0+J7zhAIuwv6aeMhJRYrOblGUX9Nehb2dNM+eZGnAZjQ4bYIxH3RPLaDZieFav5suNygpi6+/EX//TwEuHhdgd0ew7klg1T81tunmqhAcAh32QvqES1OMHaev3U4WsQKwOL34wNzTrspoM3HiRIpBVTR7mu/iQ/G1fUvIft8KuMh3aMctT84Oq0K+L0bsg7bd5aXfZ+WLkTWd8ckYwsLts+U2ba2zY//svVqAC3Ml25djyJjXnH9J+Wwc6FuWVMkSkzhJUobtcsDbL4gN3UvHCfCsu/KUCQe19LenMxp8d9mkMeMeHXDx8Quk2vxLWGZNw4rOpcgspNZpKaHySKg/Fx6fgz3toMV6KNxMFSOGitwqcWI2/Br3+1iYMwIunXPxoV6RzMqbTKRIYooes8m3WJqhIoX87XsBLnKm1+8/88u6m3h/DFKgXLOSWXXOLd0Rma8UaaY3s1TfLmONes87a/5yfarmYUit/KrfcTFc5NpyTThB1woauNdl7U3eBASz8pdSKiZa3uej9zqqYsSRQZUSxNgy5nkQsHb9FQ/mnHpEhlTJuDymupofSfsJuBgzgt9vm5+Ay/cby3/TkX4CLnruRu/evenWrZuSEQngUqFCBQW4SIJQwYK6EcT/ppsZV18SDLhI5ftQb3h0DD75QoWhWgVdDwsloWOw9fozxWJYXc+EJs4joWAjqBcVkxz9ePEBLmvNJtKwy1hyRHy8/V7Crnbc9PhAy+A5ito7R1gHawvBey/CwkNo7T+HPp3a00SfTER0yhemwf2dqvK76c4HBbis6WJN0xjb+3vex39zK55laUyZHgtVt6cceciKS084O6wyec2T68bmGhioj4EhtF9th5/fOy6Ft4PaM6HCYK48eUfHNXbKiLVEji+gx8VpcH4KYYkScTlZfSx7byRjBl1/ERevj/TbeocWJbPi9MIPr49BLOlQQq+PiOqSVK72d+NBuXkMemCN0ys/bhbdQc7wpxr7IY3hSqkkC/XabK/otnPbFtM7URL5iEy23KbWiwQjas67RMlc6ZjZwkonLUi6I/IjMeIT+rExTcxte2y6zZTGBehdLb/eCdHOW55MOHBfTSKG73TENLmJqlhJVLN4Cg3eeZeAwFAODqwYeUq/zyFKUy3+LeMbxk1JLzb1DL9WyhPLkyTO32RIGO1X30CM+lx9AmhTKjsL2uvK1iL2n3bsIVcf+7K2a+nISb/8TYybK27MAA0XQMXhkafzuLSF3Ge64Vx2LkWa6vHoCPZX0jSq/AaVR0FiE/jwAjbXh+TJIXcdeHQU+t7Ukb9Fvx6DgIvtbM0cuqsN5KurdhGqdt1/Lis6tIznHntPRu65h91vNcgSTVJ259l7Wq28rib9B++8wP75e1Y2NqfkmVbg/xqar4FiHYx5LAxu80MBl5Ul4aWDAnu9m+yk3F/nFeNs7RUPNQ4iQTO2JQRwkUqlpGUtu/BY+cVIvPifmc7AxT9hsCukzACX/4Izv2sATMpoSW3vn8H+ruB+AYo2h/YHje2i3u3+U4DL9UVwahx0P09g5lIa4GK3CK78rXlZCNPlBzVZqMrCMy5JpbAZrz95y7H7rzjr7EO+jKaUzZWWo/e8FeiwsH1xHXPwH9T1rzrNtwIuLVdcx8HzPQ8n1Y0cs1knnDn9wId13azJk8GwNDZmh6VQMXTnXTb3KIt4tSy/+ESB4cVzaMUNARwEZC+ePS3ru5ZUi+mkyZKz9rI788+4cmFkNTIbMM6V32a9f64oBl9gaJjy7KpWQEulidkEnHj/ORgLc9NYzMavGuRoO0UALslTpmLmcWc1b9nYvQz1i2YGTzvYUEOb85UfAt4PYHX5yPdvcGg4804/Ugt0+wm1Y33Do/dN5LziW1UkS2qalcimQIj5bYrRWM/866bHOz5+DqZmYcPhFN8LcJEikYB0px96K9m1FOCEFRyzCVNFZK7H73uplKAqBu5V9P1kTicy5RNOrzk7vKqaZxgDuNRdcBmLTKb8Vr8g9RddUcyWxR1KKNmtpO5svPpUJf3t7FVOpXx+z7ba1p0FZ1wxTZYESZcUuVjNLz53PwGX7znS8R/rJ+AS/xj9F7f4CbjouWuSGnTlyhWFRufPry3g3rx5w5QpU0iTxrC84t/8rClf5wAAIABJREFUACQYcLm7GU4M0j62Pq6aiWarjUrq8q1tjs0j/jnnxpEmAVhf7QVN1oCVniq8eNiGhKhot1jRhc9vqAnBabNfsfxlQRTg8sZFVSj3eWZiY7YpiIeIMC8y2/8F5ybhlLwM9d5PVyCGtT5juwgzUfsV0O82m+74KcBFh2XyZQDCnl4hbEMdDlsuo1W7HupfJRVBfDtcJtUmWeJwowAX2U8mi44er3DLPgYs2yrWwc47Xsw+4cLO3lEmqhzsAbc38jFXbZxf+pOv317MMunK3O4+f6/YHL83Koz4uYhvxNquYriqy4SJvI/XFhJ+ahz7Ci5mpGMexEfjbL7NFE3+Ml7ARSaerVdcV2CUUF31JRDIpGbzjWfYjqpG3oxaJKLFRBtlDCeMkLiqWcY8axHJUD0r5GRqC6tYgItUqeaeeqQSig4PrMRfNi48fPWRZZ1LKh8RMbYTwMWEROyIlqQkDJS+W28rjxwxrYuo9sTs06egUPL+cZKpzSzpmwCqb0hoOOP232Or3XN1yAP9KlIxn/5J1Jbrz/jrpAsH+1eMrN7KPuceelNrR+ZYgMtrJ1sy76qOh9VILNrNjT2M79xhUV7lU0SJL4wrefa31ITnNyFnNc23SRK1THQlaxEHMwi4PD6tATd1Z0X6XogeXnyFtvcsqzxZzjn70H/7HdZ1tabKlwhMOe7S84/ZcuM5yzuVVAuNXptvM7OoB+2fToDAt1BjAlSfYsxjYXCbHwa4CItoTjoQSaGJKZeb2NNz/zNFER+1954CQI8MrGjwuYp5AQkBXNZd9mDu6UcqDvf+Sz+sMpuyIfsOcD8LPS5A8nQgsszjwzUJmUW0yPuXt2BrQ/joA+Z5YdDDbwLa/zOAizB7jg+DR4dVql2gAB4CuHz2gQW5tUq/FB6+NWbFyKdXonntn72jvmVmtQCNDkAL+27PLU8OOLxUyXi5zVMq35JahTKSPY0J51zeMGKvE+1K52ByM0sdnyQjT//DN/sWwEUWxZ3W3VTv8GNDoiQ6h77IMnb3La/YG8Y2WWALwL21Z1nF3my+7BqLO5aIlPbK38TMvLeA7LUt1GJa5MMR77WlHUqoxbK+dujuC0buvU/1/Bm46u7LhIaFFKtBX5O50hlnb6Y2K/LdvV4iABePD2EKEBFpssyVlKeWyAlFUir+LcU7aRLrqUm1/xajbWCv/Qt+O3hfmblHLMz1XcPpB16KQSqpdMK4GrTDgZRJErO9t67UVVKmxCz9nqcfBwZU0CksRD/u9wJcTjp5MXy3A/2r5VWyqOheYjGv457nB7pvvKX6JAmK+tg5EfvIfGL6sYecdfGhe4XcjKqnsWONAVxEppUyWWJqFsjIH0cfMKWxJX2rR7HqpB99tt5W3jIbfy1j7OMc73ZyLyWlUebE0udeW+zpViE3M1oWVSDUT8Al3iH8rhv8BFy+63D+aw72E3DRcyvEu2X37t0cOHBA+bhYWVkxYMCA/yy7RS4xQYDLx9ewLBdkqgxtt2kLroUZwaIptFgLqfRPJIx9qqcd1aopF+o/p8DFPjDCHdLl0bu7QcBFKi4ry3DDrA05flkdBbiIZ8Lezix6VZ63lSYok7FzI6qSJ7E37O/C0qA2zHQvwplhVShiaAImjA8xlBzzGtsXiZl32pU5ra0omFkzJI1sdzbis38YB0rvoHcLzZ9EUoWkqvF8Rj0FFikPFyMm6ApweeqNW6kN2uFbbWLTLR+WnH/Mtp7lKJA5FXx6p0kCvK8SXnwgrpe2k23gGVJnyafTLal4ikRpcYeSKkGg2ryLqopmMGnnxHCCb6xgpNl6jrw2VxXxA3l2UyHxHWi/F8wMa7SlElJ21jl1LpHp6Gvqfts+0RlzidMcUjMfExsVNvaxMbidACpCxa2a35ztvcrFGm9NMnSXD59CWNapFIcdX7HgtKvyD7HMlgbR04sEq0aBDPwRzetGgJRBO+4qrfnSjiUNLowl6lcMBOe2LqZSDYxt0i+RzUw/7kyRzKk5O7IahsIQrjz2pc3K66paJn2OaPsO7KbJvd6ENFlBKutOkf8e7veKRPOy8alwC1JKlGfM5noSJD1L/IIKRHnrcHI0XF0ApqnBooHyMTLEajMIuHx8BXOzQfGW0Ga/OrNUftdeecqGL5Kp20/fM3DHHfpVy8uvVonAxwXy1VGpDAISLulYkpxmKSg14xy92cyQ8M0kCg3VJvsy6f+G9sMAl8dnQPyk8tZSKWUnMw9lxpvqSt7w90lX3N74s71XWZ1YdEOXJc+oyBWq5M3A703j/s1IHK48zwImruxsrcbZ+91HbhZeq6SIkZ497ue11CKRDURPKnLaA3vbEZC+BKafXkD3s5BFP/PKmNvwnwFc3j/VkrnS5VLPvY6B/bLiyshcMcmSaaDx/7KJybQk10lqjLx/MqVKrvx+OpfLyWU3Xxafd+PZ20+KRfFHo8I0sMqipGoCXsvzHRYOq6548vfpR0pO1jXCdP1/2elvPPa3AC5PfPwVAJIrvSlbekYtRJVf3NKrHIsuyzWin1X/vkg5CzOmNy+qpJzyfheJ7oyWVmpv8Rr788hDBQzXKWQeCbhIqpx8MyrkMTcYaV93oS2h4fB7w0L8dtCJcrnNFPivr4nXmd3Tt9/tWxn9HAIAvP3wkWVXXrLhqgc2QypTIGKOc2MpnPtT82yR74MwfxdZQNFOUHsaJEmOsBH7bbtDnUKZDF6rfOMk2ni2jQsOf9RWJv5S/JCC2/kR1bR5zZe2SgxmjzxUEt/mxbOyygD773sALsIem3bMWfmk2E+spT/JL9pgKenYnRcKOBKAZmz9gnqZZ3eev1f3X9hLAlyMa1Ao0tPNGMBl4sH7yjtGkrFueLzDdlR1Jb2OaDLXkSKQgHAnh1TRGT8jHmu9mxx2eMXY/fdUouXWHuVUIaDViusEBIco/zopkv0EXL52dL9uv5+Ay9eN2799r5+Ai4E7JItlmSjKSzKiCbvlv5bnHtF3owGXkE9wuD847YDm66D4L9ohbq8Hm0FQbx6UGfBNz7WYnCoWSI2LpHI/qk3oTfXH7hoEXGSBtrIU51I0JXWblWpypNpz8Snoymzv2lTsOkMl2EgFpnYRjaKqz08k1sWIT4okFY1+CanjWEAf7sttu8tszbuAuT3qK3NKkdcIzfv88MoJAlzarLrOHY83uFY8RKJX9tDtNLPOveTCozdKdiCLJ94+0YAg0wxQqBmvD0/EtJ8tabLrGuJeeOSjrvPKmOpKwiMfz05lxcjPgPnl3o58cjxAw5DV1Chfhm03PRlndo4+ibZDl2OQ0dLg/ZaFoEhFhG5d58sYx9w4JuAiWuE8E21U6o5Idb5HE5aNX2CIYvLkNteljssETipHAj5Na26JTMI7rb3Jrj7lqJjXHNHrywK1sVVmxtSP6o8YAotp3gUXH04MrWzQm+XUAy9lhrqgbXHqCR07Ae2sszeTDj9Q7KAWJaNSk2IeQipbYuwnZnribxPR9u7bQVOn/l8AF9149MApKUlkUZPQDgdImSIGS0VkP/ZrNEAlZ5SMSpmlCkggrcYkqPGHJjfS0wwCLrLtvPSQobTme5HSjNF7HHn8JoAlHUqq6qCbt4BcDjTM9pERH6ZCyoyENluN9QIHFX0pAJ4keIzedo0KD/6knZk9mBeDJKbQcj2hppnZdO0Zji+ijHkjuiiLJNM4vH9+GOAi0kS75dBgHlz5C3cvP37LspnFncqw4uITDjm+Ym0Xa6NSmMSUWoydM6RKyuUxNQw+YWKsKM/i209BbOuhAbXtVt/A/vFrXAvMJlHWUtBgvlow8fI27GqjsRajg1jHh+N07TgnQqsw0nQPtFwLRdsl4KnW3TRewEXkqz4PIfC9Fln9f9VERiFR2XVnEVryV5xfvuP95xAevg6g9N0JpH/vwPiUsxjarLKi838rMy+uy5T4elnctS+dg3SmSTj1wJsnbwLw/hiofK3ymJvSokQ2ulbMpeOBJMeMSCl6HwTjDzgh/lXyDaleMMP/tM/fetu+BXC5/sRXMScknnlAjagChEgZ5Vs4vHY+Jfk0pj19E0CVeReZ0byo8m0TpqNEGstC+PTwKuoQc04+Uj5UAhrkMdPkIlJcEYmt3Df5Lop8NWacsHxLum68RdfyuRSzpdGSqyp6+fiQyrHujfjG5P/jJMmTmGCa1EQdL3pyjDHXEtc20uf7z3zouc2J+kUzMb25sEO/7GEzEhy3wy/HIJs1hIfC6oqQozw0mAtJUipgXPxPhF10aVR1vSa4AmxIgp+XX5BiCwmL5Nrjt/Tbdps6hTNFypCFlSvS42r5Myo/omvub1nYtjgNrbLEIpR9D8BFDNtbLr9O8xJZ+b1xEaNJayN2OXLOxVuxdaoXyqjYwAGBIXwKDuOSqw+zbR6RNEkihtcsQOcKOXWG3xjAZcZxZw45vELM49OllHd9NOZhxK25/5qeW24zqHo+elTOrVIeY9b0BJjx+xysgL10KZIoT6foTSRhYqh+8oGXYkBnSpNMyeYFbJFmc/+1MvwVj73W1tkJ8PcnZcqU/6n1j0iw5F0ov8v/2rrtJ+DyrW+3f+f+PwEXPffFzc2Ns2fP4uXlpRbNEU3MdDNk0K+1/Xfe3qheGQW4yFvaeS8cHgj5qkPL7VGxyWJGe7QPvLCHLqdUBPLXNgV6uHrzvPjiLwuoDQaTcAwCLp/fw7wcOKUsh3/rfVGAiywYD/Skj/9IRg8aqqoBLUtkY0TdAiruUGjHUoW6/2cdw913OaKleXQ9CbniSBBYXY6DT9OwPcsEdgyuq6QpQvdMKmlFvUsnCHAZssOBI/decL2mE5ntJsPgh4w5+YbHPgEs7VRSi05+fk1LUCrTHzJbEbq1MU/aXqVAsWgLZqnE3H3JmL33ODO8CmmSJ6H/truKji7xxnrb+hr4e9jR0uwUU5sWpsfmO/RMeoKxqfbGC7jstfdk5gkXRbM1FHG7+NxjZtm4sL9feUWLlslovUWX1YRTGA7fo0098lD5GAgTJSKhIuK4oWHhypy2Z+U8DK2dXxm4StVTjOmEhi8MlQHb7zK+QcHIOFHZV1IDhAkj4yljKeCVvrbwjKsyaxTmghgUJ6T5BwbzzMeP3JnSKu20ofbY219VvGWCKAkYEW3H+oW0ej2LkGZrSWXVVGf3xzOKksksPSFtd2GWWXfyp/yZXt3VKpgZooFeEewUOVID8YURCYVmnBezxQm4HOgBwjaTGNFMlrRbdUNNICVxS55F8c1Zs3sfzT1nYhnuCKmy8KzpYSque6NSGiZ9YRpdv3UT00O/ULRsXUwI1kCC1lvY5Z6aSUcekMMsZaTUwudjEOIXsLtP+TijSn8Y4LKhEnzwhu7nCD4/mbDbW9hguZPe7VogEbaTjz1UiwpD0oPo473z5nMlyQoOC8fx99pk0uMPIa/viQedOPPQW3kBVf4S1zpqjyMHbrrhnHEgScoPhKq/abH38k7fWBsEnOplH3W6FcXY65mNraGN2ZdiDFQbC7VmJuSx1tk2XsBFZKACJEvs7AS/72bOnuAO26+DU6N51dqGHU/NlNmwm0+Aqvy2MznHiM9z+SXJct6a5lcm5N/bQyGivyI1XHLejdW2HpwZUZWsaZOrxe3dZ++5/eydMn+tWyRTrHS6iP2jx0Lfe/FB+XnJQlcWicW+eJAkeGx+wA7fArjY3Pdi1F5HxURtHJHoJ4a0vgFKlihSqwlGsilnHXdh750XyvesYj5zxbhYc1ljaVwbW0MxFiTB6NIjHxz/rENwcHAk4CLDNOXoQ7WIvTSqmo78U7xbJhxwYs9tT04OraIYswJYiIH26WFVYnm+CFO141o7quXPwF3P93Qsk5Pxjb5PgUL6KQDAmN13Of/4nfp26cRTCxD73A562kL63CBy090dIDRQA+mTa/Jkzaj4uTJo1idZludWkqI6ls0RaTwvIEX3Dbd45O2v5gSy+O+5yV6BUwK0p01hokAyYVbMa1tMm/tEa/oAF2GjCuhg6Bsd8/Fdf/kp88+6KoaSpBIZ22TuIKwe+T2JSb74vInkTKTV4vUjoObA6vn0zoWMAVx22D1n1L57Ks1pnIGEPgEABZy6/+IDxXOkU3KuhkUzY5ExFX6fQnDx8kO8cMSLT8a2YKZUlMqVjqJZ05AtfQpcvfwVy/f4vde4+wbQwDIzI+sWUAWpiCbnaLDoMuUtzNU8KSz480/AxdiH5Dts9xNw+Q6D+C88xE/ARc9NGT9+vEJEa9euTYoUUS/7MmXK6Pz3v/B+GuySUYBLgLem2/V1hR6XYkiHwsHtpPb3jLnhlwuRiSgJGQd5kasIPh8/bpn+AsV6QO2pBmULBgEXOenMNDxPacnLVjaRgEuI00ESHezJpBRTGdq7t6r2CtAiGm75MIoON4WJCfsHVDDc7SfnNOlO01VQpLnh7aanYO7ndpzP0p8jQ6rg6qVFPVrnNGNWy8IJAlz+PPSATTeecbLJRwqJzKr5WnrZ5SYgOJR/2pfQJmMy/vu6QbPVhJiaEbq+Ju61tlC4ui6zYeUld2Vmt79/BbXInXzkgQIVJLY5VhP52NbGOL/0ZWOpo/zZuCBlZl+kzKcrbEozHXpegayGtcKzbcSU0FtJdQpliSG5+nKy3bc8GbbbkZWdSyrTvFtP36mq+7SmlvxSIVdCHh+D255+6MXgHQ56ZT1SdSw8+bSKoO5eMbdKSRCKeI2CmoToipuv8hP5u7UVDYpmiTyH0Ii33niGzeEdrK31mWQlO+oFGofsuKt8MqSKHH3SYsyFGVutE9aUpEIIWBGdar1nwVCahR0mpMVmUhXQZQc4LO1Izs+OBLfcSpb8McC2DTVB8kvabIc0MVhc/1jAWw9os03T7xtocQIuDlvh5CjNI6ZAQ4pPO6sMrCc3K0Iyk0SEPr2O/6EhJPW5Rcr6f4HtLK7kGUNnh9LMaVWM9mU1o+ZAd1tCN9TBueIKrLMkgvN/4lxtLa2OJqZQ5lSqAhdR9ZUqqcRo9qmSh/7VdWV20S/hhwAuAggvLwqpzaHXHR5dPUD+U+3xLDmOXK1mKqPTzuvsVDJG5/Jx/wZkoSayxoVn3dRliO9N9EVlxLUJsFhpzgXqF82ivJEiPAkENFxyyhHXVG1JJO+00r20XWQRtaYivHsCI55p7/OPrwlfkIM5QZ1ZFtSWe6nakkb8tZqt+WopTbyAi+txTcojANDA+5C5qDE/ne+/zYEeuD+6x2iTP7D3TUGNAmaK4ZDdLBVpvG+S/XgH7ltNosXVApTMmY75bYsnyIjV2A7L+0oScsxNkympSXQmjdxjWVjGxa6JDrjIOSX5rdHSq4yqU0Cl9sWsdhvbr//1dt8CuIgR/++HH3BueFUsokkw5JsvUjxhiKztZly6WYW/LiiQTTwyJK1FmoCYwjAbUScfja2yMkSOmcSEjT3KxAJcRKYi28r3rUvFqN+2sBSFSSkGuJLsI/dw5nEXNl1/yqbuZWIBeKsuuitQYEZzS3bbe3Ln+Qeuj6sRi9Gk775IbLN4EAmoY+h+H3F4qb7LHcrmVAC3jofJ8uIgHlSDHmhFN0EATo3VvPyE9Sqm28Cxe69VUUsSfH6tHJtBZP/0Pe1WX1cJT02iAWEyJxiz7x7DaxfAwzeAHTefK4aFMFoEeJExFIBZ+tUlxhwh+jfT1SuAA3dfcPWJr/LomdHCuHdH+dkX1HxFYqAlAtnYJr+//XdeqjmVgCxZ0iSnUOY05M6QAsusaRVLNUPqZHqTwYwBXMTrTPz3pN38rabBoAPNLNuXdVc8cPD8oLYTFrT0SQoP8r+8GUxJmdQEx5cf1LxBgggszFPi6u2vko5qFsxIv+oWWGVLq56p6CwZud2S/rjd7pliX5kmDvkJuMTxkMhzISxEYQbNbm31zZ5ZPwEXY3+R/63tfgIueu5X165dlWdL5cqV/1t3M47eGgW4CP39+FAt+q9kF/1HsxkBdis0WnrZ/gk2EJQPhXxQcpl8YLV3Y2i6Esr0MdjzOAGXWWlxMymIe7Pj1IkwqLu5Eo70p3P2q6zvWV4l0whF03lKXZ76flKSn6xpUrC1V1nDo6W8DTpDoyVQtLX+7dwvEr61MdMYxL7wBtz5vbZKSBDzuZYlszK8Vr6vA1w6paeQbX+wqEUD5zYqFlcmEamTJ4E7G+BgTxj/gUAvVwI3N8Eh33Cqdhij00fxfZEJzJ4+5VU1VBJRfj/kxLOZDWO58Ie/8yDR9uZc9zbFpPsxrHOmpf0qOwKeXud48uHQ57pGIzbQ+my+jdfHQOWkH1PKE7FLZAx4pxK0KJmdWx7vaL/mhjKZ/SWexWZCfoA5x59gcM18jKpbQMdvRSj1wmARs1JhE0SkEqVKmoQ13azVpFGqVmLqGzPJ4rC9O8n2d6aByVUtoSFisRqtY21X3uBjUIiKAo1ZjYuv/8YCLlJJE0NB19f+2AyLei8dmN+fRpwipOVmUuXTfV/ZbRhFwdf7CWqxmcxFNCq81sJhcmKwbK0xUGRCHb1J7LjLYWi7HfJH83eJcTFxAi5v3WFJXhUrHFKyH7nGn1DsImER8eYRbKrFR783dP88gzl9W5P/yhDcnnnSKOAv9verGFUtvbWGd4cG8k/eHUxqYglLizKIyRwKqsiu3uV0mCxSuROGWV5zU9Z1N7y4+iGAizBxxDjYshU0W8XaSx60PVOQdAXraeOaPC3Zxh1XlcUx9eJmCwotX0w89995gV9gqFo4j6kfex83b39qLbBV6Vvty0Qli+2+9Zzte3ezL/V4zfjcMlrK09EB4LgDel2FTEXgziY+HRnO74xgq19ZdiafQo18KZSnFOn0G3vG94zHCbiIVOHKfG0xJ008wqx7xnfI7/p3AVYDPgcRujAvRz+VYWnyAYxsWIImVhk109ykSTVQSkCh9BacL7ZQLTKVIe2XaPnv2SGpXAsDUACdjmVjMNOMOFFMwEV2abLkqvI5k8S+7ylLMaI7Rm/ytYCL3L/F59wUA+XF7EbgtF37frfZi3/+5vx+6AECdpz6IgeKq0My9vUXX+HXL4ahEds+8/1Ez832ijE6s2VRBmy7S50iGZUcJSbDRfxkmi2/RlhYOOPqFaJ5qWykTZGEbTee8cfhB5wZXjUSmD945yUj995jQZtiarvoTc5x3d1XFU6uuvoyYp8jkxoVoX+NuFmhslgW5szlx2+onj8jPavkoZxFeuVTIgy5Wx5v+efcY1WEEWBJ5MACIEZ9HsJgcWFInBQGO335ZITD5b/BfhX0uhJZjJOFvbBH5bcgxvIxpS0CTJx3eaMYNGKYG71ZTTmtJDly/0Q6N6uV5o8jTUDH4bscVHHmxm81FXNFmEZSPBMm8aYr7hy578Wzd5/V4lZAGpHhzGxhSfdKeeIEJI86vlLzgXH1CzKopmFg3tBzIn0QJqXBEAIDOxoDuEhCY+W/L1IyRzpshhq3/hC5qbDhHF68J23yJDQvno1W1tkomi0NSUwS8+LdJ446vlasFmevj4rpMrpeAR2zen1dtnV7Q69N9spnr03xDD8BlzheHPIcy1pDAhCWtC9B22jfX6NfgNE2/Am4fM2o/fv3+Qm4fLlH8rEXg1x5KS5ZsoRcuXLRrFkzHe3f/9ceLm+cYWNNTUPfeLlBTxU+v4NNlSFcJuEbIXPCzBTF6E8mLq0SXWJg4D/xJh/FBbgELrHE830injTaS53SX3xGvgAus8rdZ3yToirmTqrDYpz78XMIA3bcpWOZHDqyjFg/09cOsPcXKNQY6v6l/1d8YSrcXscM00ksdsvKq78aqQmMpN30qZyHHpVyJQhwkTjp9dc8ON6zMJZXBymWUY2gNYqaOq1ZUVLJmvjyHLBbAEOe4O/zHP+tbfFMVxHrPqt1+ihxllLpWNqxlJpcCwNlxB4HZrW0ihVt/drpEqkOd+FWylrUGLoB+R0M2nYHDydbDXDpdRlyGf7wS7xzvsyplH+JVEn0tZiAi1TWRu+7n2CT2fhep51WXSNZsqSqmha9L8L2kVhPkRuJ148sYKcec+a8sw9XxlZX1TQBXERmFlHRjDiX+z1bTPZ3JVeoO5TpCc3WxupGoUmnKJY9rYpRNJbSHHEQYwEXmWxOPeqsTKCfTI9KCrs8pSqVM/kR3n4PiTPqLsJdLu4gx7l+hDRbQ7rS0Tw4lGwoO5TprcCAWE0MdR/uV9HkZIqaBMfcLk7ARVIt5mWEMkO4nnswnTc6ML1pYTpleazMq0kUyr5MYxnpVITN3a2p+nwZiS7NpK3JejaM6aQBjNL2d+PWXUcGhY7n2KDypFlfjBn+v5Kh9giG1Nb1JHoXEEzXDbfw+RjI1bGGfU5+COAi/geH+0KzlVC8s2InFXOcSd/Mdl98cypRavpZGhXLoqq4cT03svgQOVnqJHDW9a2Sk4gZrpipRm+S8LTh6lOWdCyhIw+QRJVta+exOMNGzSTZolbUbhIzbztHS6PKWxt2teS5y10GhU3iun8WRiXdw5gsthowJ14OX9HiBFykii7Ja8/OwQcfqDQM6s//irN83S4iG7zz9B3r9uxn8acB2BX5E4v6oxRQrWOaG/IZjg8Cp518HvKKZVdesfTCY/pUsVBAYlyeQQnt2eTDDzjt7K0MKxO6qJNz6QNcFp5xUyD8lp5lKRBNOhBf3/wDQ+OM/I1v/4T8/WsBF/U+P+rMmYdeXB9bDc5PgoszwLoHYc3X8tfJRwjr89GUuvEmgi07/4RpJx6yprM1TaIZoIvMS36Dpx56KSaGMGclul7kHDEBF7lmYXDsvv0CYd3lMdMSpMRMP2nixGzqUSayAi4gaY35lxhRu4BKs4lock015tuq5+rk0Mp8Dg6j+rxL5MmQUp1fEoUMNUfP97ReeUOZrYphvzBvpRhSwcIMkZjJ/wpnSUO5POloVMScKoVjeIf5uoEwIC1qaO+qiHZ/N+xrD8OeQtoo5k7DRVcwTW7C8k6lyJIvxP5cAAAgAElEQVQ2ql/y25L5gRQxRJ5l9oUtFHG4xWcfM8PGmdqFMrG6SylSRbzzv2xw6dEbxSSqYJGeIbXyq7E889CHC4+8MTdNqgx+Ja2nWoGMalxE5vXs3SclnauS31wv6CLj2G/rbSXRkoJUpElwQh7Ur9zWGMBFvGXar7ajValsytfN2CbXJcVMAVXjipEXdq+AbEkliSqeJsCWRHjLvHlbt2KkSZ1KrYcE0HP1/qieSavsaf61vlA/0sNFYsC7rLvFNXdfqubPwJ6+houU8Y27/P0n4GLMKP33tvkJuHy5Zx4eHmzbtg2J3vTx8VEPfJ48eXQAlxEjRpAxo35z13/7rY+T4RL0Efa2Bs8vng5568Z9OUIr3d0arDppTBephBjZROcq8o3lyf+hhImLJluIIwEjLsDFf01dfF4/5VnDXVQtU0qLLrw4k9fnFrO/1hX61yzIEYdXjNzryMwWRZUsZ9guR1Vlbx9X5dD7vpbeUUCibQ0ALuvKQWAQM8zmsvh2iAJcxDxVjr+0Ywmq5TdLEOAiKS5TjjmzsWsparnPgOtLqRmykbqVyzG+QSFMwgLhyADw84TOh/n41ouAnV15E5QUyxGndEb/14231H+LFEmAB5lgidSpkoU5f7ctFrmt0CAdL+4j54X+hFQcQ9YGYxXg8reNM2cuX+Sw6QRSNF8ap6wk1wQb2pbOrsCTmAaBESeSBV/rVdf5s1ERBtTIy2rbJyw695hlnUqqydL3an8fd2LXXS8VnRw9tnHELgccX/qpBYxIfgS8kAWI0LVdJtdly/XnLLvwWEmudKq/4WGEXF9GiM0IUoSHQP460PW0TnflQytypcZWWZSkKKHNWMBFjiuLhpknnLkwshoWGTRj4JuTS1M2exLouB/SRrEa5G/vXruTYnlBTOrOJmnl4VHmt8+vw7oqUHu65ufxlS1OwEXkKtuaqvjhndknMfXUMxaX9aK2+3T4/AoaLucsVem9w4mxdQvSOcNDUhztwelkTWk8Yk1UjxZk4VKiWgzw7UKPslmoe6cvQRksKdl3E8mSxva8ESnGsfuvcfi9dizwLOKgPwRwOTsWbOfDUFf8UuRUngTpPrqxPbQ71F0A5QfTdf1tZbAojBTzGIuR6LdEqsjNl12liaU5159+JCgsXKU9CSgQvTVdcpXwRCiT8OjPv1Tn987vz/BsN7UFVHTgRPyqdrUTCgQUba+SSG4HZqXjp9mUsMjCh8c3sEk9Fjrs002zSsAzEyfg8skXVhQFq25wYwnkq6XFVP+AJu+BU07erD51k8Fv/6BGOm/CWm3CJK/I7bRkv0iGi/zDtXlweiJ0PYVvxgrKu0qkHhMbFlYsAolP/db24VOwqnCLP4SA2KlTGPZ1MnQufYCLpJyJjFIWxfUsNQP5+Npb/yDmnXFlSM38Ogvp+Pb72r9/LeAigOTYffeVn8a27sVhezNwOwXpMsEILyWvFV8V8U0xJHtV9zskDDH0F1PUOxNrxyogCEAw66SzksaI2bl8L0TGoQ9wkeMJk/Ky2xvlBWTzwEuZHYuEsFO5XJFMkJDQMAr8eYrmJbMxr02xSEBIor47rL1BlXwZlIebNLmOuaddI5mahsa5z2Z7bj//oAoMGVIn5f4LP8RI/6b7O/JlMlX9l/jf3GbJCQr8TOrUMaTAL25q5tElu0G9aPOfxydhR2vodgZyRkmyV1x4wtqrHup8EkMf0Zxf+VH7n8sMqJaXCY0KxVqYy/hI2o51rnSxEyABMQ0Ww/11Vz0onCW1ksEUzpyaxsWyUDKbKUVzmuu8N51f+9Fnyx0ln5G5RY70mgFs9HbtsS99t92hcl5zNa6G5ixf+wzHtZ8xgIvIR+V+iSxJBSX8HzaZH8o8aeE5NzZ3KU71IlkJDgOJWhdPIwEFB1TPS8dyCWfh/YjL+pGAi6TKVfjrvAJUhe0s0sZ8CQC2Y47HT8DlRzwhP/4cPwGXL2MuD/jDhw8JCgoyeBdKly6taHX/xRYn4GK3DBUHW34Q1JltMJUk8rolVeL8ZLg6D3rYQo445DkxBuv203eKZXIyvBVphR0jscOpDC+6EwS4hATCmYk8urKXV79cp1qhzDi9/KASacQRX+QkYiC5rlvpOE01VRqQ0MdTZYCOB2PfbqnKzs0CWUoxN+dq5p99oqpnMqkVwGXVL6WoaJEuQYDLLjHF3Hdfmbg1CTupkqL6fxpFgZrdtEpHkJ82CZLEoMaLCPD7QMD+vnzwfEi+ifd1+ljvn8uUzZOeP5sUURpeWbCJd43fp2Aujo5yvZdI58NbFtDJayZpfj1Morw1FeCy5NwjDp23ZX+qyaSt94cWxauniW9Jw8WXVXVOpBGGmqQA1V5oy7Ba+fmtYaH/GeBy/O5T+u96wK7eYs4bNfGTCpxUdAQQEQNKaXvtXyiJjrBSZDJ66O4rjgyupKjfkU2AyB2tuOzqi0V6yGEapi0G00bFX4sBcK2FtvStYsGkprppUca8JxICuEjVVDxKpIInzAiZgIYtzEqu3MWh8xFIEY0Wriw6QnH4qzoFzU1I0fUgiU2/jInDFjjYS2M7WLU3ppt6t4kbcAmHMxPA+SDTM6/iyt377Eo3i9TJwqHbWUhngYv3J5ouu0pb6xy0LZaWXAcaYBb+liTD3SBpSs20cUMlnpSeRAeHavj5vWdG4qW0tPAncc+LkCi2ibEwxVZddlfx2TJJ19diAi5CEZexjB6/+dWDIjtK0tuhPvDkEIx8z70XfkrqVCV3KuYGDNP8D9puZ/Shxzi/8mflL6V0AJKY59ai18+zoGVBnn4IZbe9GHqW1PF8kKSQ4tPP0rRYFpZ3LqWzuBFg4cak0lTMk0ozSU4fzWtBTNDXVIDqv0G+RrCpDpfMO9PrdUeG1szPmpPXuJRqKGlqjoMqoxMsIZVriRNweXoZttSC1tvg0kxUrEaM39g33Ys4dj7q8IrZh+wYFTyX5okukVgSuWr8HllAiAW4iLfX7vZQbgDUmqrSaxovvsLz958ZW6+gMuWOyTpKaN+lQCBVffHE+Fp/K32AiySSiPzTOk86ZrYwzFqL3l/xRRl34D6dyuVkcpMisRgICb22+Lb/WsBFvm+DdtwhW7oULGyZH/7JCYHvQPIOhj7mgEcKdR0CaDQtbjh1UGQiUpgolCk1y/UYzIsXjsiNJLJX4qcPDayo/D8MAS5yvcIGkFhpMcY9cOclvarkiQUuNFp8lSxpk7GgXYlIA/CT970YutuBUXXz06eqJiESAKLcrPMKcJjSzFJ922M2iWrusNaO8nnSs6F7mUhAQRbHwkiQvos5u0h/5NsjrO5YgIt4xe3pDDUnQYUhUaeQ3+rudtBoMRRtE/nvz3wDqDDnokocHFg9b+Q5xZh26vGHit3SJI5xj+u5EFCm0t8XqFkwkzJTF98uSXUKCQ5SforC4Inezjl7K7mQsGZiRm0LgCC+JBJJfXGkrqFxfM/m9/i7MYDL9zjP9zyGeI3J3LFOwQxMbFyYqcdcFHgoBQIhWHp/DKJnJS3+Oi5mzffskxzr5ftAXr7/pCT3hsIGfiTgIuPUaZ0drUtmY9ftF0xsUIh+1b8+EOIn4PK9n5h/x/F+Ai567oODg4Oi5VpbWyv99suXL3F0dKRmzZokS2a8wda/4xZrvTAIuAh9VDwbAtyh/yNIqhupa/AafJxhf1f47AO9b0JKc6Mu96STF9P3XOViWEttsdduZ5z7xenhcnYinhfW8qLOWspVbwLBAXB8GI43LxLS6yrWeTQX+fqLLqvJohimipeJLMbiNDf199bGJPCDJqmJ2cSfYW0VqDCIrWmH8ueRB+zqUx6JZBUjuOezGkJY6NcDLhmew8Y6bAusyYfaC+kvL+7Pb2FFaSjTD6qOJeBzIJ8ODyfNg1UkmyQq6KhWfe4lahfJyPiGUcaZ8tE8/dAbpz/qkM40qYqwHrPXkbT31zMt2UpS9LsO2UopwOXKIy/+2HSUXSmnkLn+b+o69bVrT3xVisLkxmKYZ9jfISbgIikQkmwgwJROMoJRT5DhjW65vWb4fmdalsweSc8WWrN4uzQploW1XaN8Pc45+zB8twODa+Tl6dtP3H72nh29y0VJWeQ0vo8IX16E8QFDaJ3tDeVDr2j+G9E8bcS4rtXKG4o1JbTneJv/ay2ZK1lqtXhNCOBy5fEblTjVt0oeBtfKj1RBC600I1G+2tDVJtapZaF9bOt8Grj+RtJeF6KkYSIjuThTq1TmNk4nru+64gRcZIc7G+HIr8xMM5/uvrPJkSUDtNwE2TWAVkwdrWedxzJLalqXyo6/zST6JtmtsSny14Ozf8DdTYqV0etiKu4992Viqn00D9kPw5/rBYYP3n2hJtyL25egTWldxk/ENUQHXJ74BCj/B6lq7+9XQSU9fHN756EBtqbm0PEAEQkqfzQsQIeA9XB9LgxwZsuDMBaI1KN3Wb0V3oh+iBmfLCgXtSpElgzpaL/Gjr9bFaNl9jdwbAC03s6p58notukWUxpb0re6RaxLeDSlINmy5ya8zTbSmEcZQ6sNpySC4l0hWwk4NZ4d+Zey5EURtagbsvECO1LNpoSVlYrjNpRYFdeYxQm4HBsMHpc0IEhiyl2OQbtd6l30v2qy+Nxj/4Jp+2/wW7KNdE95jsTlh0Ad3SSmWICLfBfWlNOMkHvYqedPGCm/brTn3ks/JQ1rbZ1N70LYmGsR2UqntXbKZ0GexYQacEd/vmUhKnGoEU2YeJJgJWxDSdqJzzhXKu1iwPzGP1gxAic3EXPnnN9sBhnXOHwt4CJJRCLD6FI+F4MLvYENVbT3h+s5aLoMu/QtFJDStUKuOKXENk5eSiok5umGAAKJafYPClXfE2GQivQxFuAiBSmZO8hcSoDjeJpEAcv7R9hHYnIrLYLNeHxwZeXFIU3Am79PPVJeMAcHVIzlNybfunmnXFl28TE7eun6W+nrgkHARQD5owPVe4XCTaJ2Fan1no5aRHytKZH/HpE6ZP/sHYNr5FNG05LkJElE8m82Q6t8V7ZGXN9M6YtIKxedd2NCg8K0K5NDPbMCNAkwJ5HdJokSsbNPufhuy3f/+38RcJFBaL7smgIMRcb1OSRMgVm/Ny6sQLvBO+5y5/l72ljnYFjtfAn2sPvaQZ553JmlF58wv00xZfqsr/1IwEVYXsLEmt3SisG7HJQ58c7e5dXv4GvaT8Dla0bt37/PT8BFzz0aNWoUVapUoWXLlopS7OnpyZw5c5B/z53764wD/68fBb2Ai3zBL0wGu8XQaocmoTG2hYXC7ZVwbDiUG6hJb5IY1hVHHFbMu44c2MrysNHaPlV0DV9jnj5OwMV2Np6nFkYBLjLJ2deFQ07+1Pv9BCmTa1KnjmvseOT9kWbFs7Hi0hMl/4mziU+NpAG9d4EBD2NvenudYqDIImHrx4oa4NK7vDLNlf//ZHqDBAMuEhM7dLejWii2tEpH2OKCuH5Kw8MGR2leNj+8fQyL8kO7HVBUM70MOj2eJLazSTzWB0yjog1zT7BR1ab+1fJGUpcXnXVj9slH7OlTTlEd/z7lqrxLZpgfosO7JTBZA21k0vvA05deK06wLsVfWFVsCPXn6h2utbbu/HXqkQJOahYyTFN/5OVP9XkXGVQjn/pQS0ypfKR39yln0GjX2Mcw+nbPvN7yx/HHqvoRYTgnk3FJnehdxYJpzb/4/AAPXvkpTX6lvGYKfJLFjlCiU0pEbuTDOojPD4/TL3AMldO8od/nxdB8NRSOSq7ac8tTu28diqtJR7xtVwtInhGyl4ZMxQjLUpJAkuut1sU8lrBpJOFLpGGLOpbgrocPJTZkJTx/HRJ3iQ24yB09d/kyGW16UcKqIHQ4rB1yf0dwOgyDnHTZDvF2XneDeAGXJ6dgZ2t8P5tgkjoj6Vqv0HxCosVMCxsrKDRMRRg73rrMkaQDodIIqD0TVpXR2Aa/HMMjMA3C9LDy3k/akwNhsDOYxQYWbnq8VYaVMtkeUku/IaJiACQ24ayLL4vPP0Z8pWRBKvT9xR2jqswJHI6ozSUOWyJUyw6AyiOVFGDSkYdcHlOdXO+vaoaeFUdyJkMPZeJ9eGAliscR1ysLiG12z5nXvACl8mWh5PRzDC0eyEDvCSR66waNFjLjZTU1AT08oGLsSFJZAE5LxouczQlrsyN28sWinGBeHFWydDvO2DzncQtIoTwqav99mlHhq/k1+yPo76CXVRTfOBkEXEKDYHEhyFxC8/J6dAxsRsb6jcV3/IT+3db1DX/sukLPwBX8kuoqicsPg+oTtajsaC0W4CJ/21YfXj2AHhfATHu+5PmZe+oRR++9plflPPSukkdvbHd8/RRj1+6b7LHOmY41XRMuT4w4vj6Gi/xt7WUPph57yLFB+iN8o/fv4qM3CkzvUDqHAmcOObxkaK38isWTKnlsZkV812bM378WcBEfFGHKyWKnhe9yuLcDqowDm1Fg1RL3KsvUe7NEtrR6mSvSNwGY5p5yZcuNZ9wYV8Mgm2f0nntssXumgIWx9Quqqn5w4GfCP3qRzP8p+DqDFLG8HkLeqlBuWLyMYQFQ5HssPiZl85ip96GAY5KG4/RnHR3mgLzf+my9o6J85XuW1CTKi0PA40E77pIiSSJ29C4fL+PAIOBybQGcngC9r0FWTc6kmsxBBEjOUABabtS5pRKXvOLiE7bYPad5iawKQJ905AGZUydnX/84EiGNeTBibBNfkUK8R8btv6/kXBLTLL5saVMmVRIYYYnObVOcZtH8eb6iC1+1y38VcDl05xWDdmkyLPn9N7CKAuxl7rTwjKtiXYpH0LgGBeMsHnzVwMXYSZheApwdcXylzJbFs09f+5GAS59Nt3n9MVD5p0kk/HEnL5Z+iZX/mmv+Cbh8zaj9+/f5CbjouUc9evSgT58+kSlF4usigEuLFi2QaOj/YtMLuEQkaUj0a705CY95DvJXiUA8OaNVP/M3iHdotts95+XRaYxMtAY6HdaMaeNocQIuNxbz6ug0XtdZTcnqLRBD37Cd7Tn4OAktJh2J9N8RsEEWVmIWKFrLa+MMG2qqrkhyxv5fwWkH/B4cu3fH+oDdWhjqxi63ZEw85KRAh2tP3qqJqe3o6krOIX2XKmNM2qu+y5XknuYrrjGxQWEG1szL+/VN+OzpiEf9HZQvXxnEyHRfRy3G98s4vzr1N+kv/07iHpdIlifKpCvruONMq5SYPvnfQO5qkC4XF1186LDOjqE18uHtH8SuW55MrJuHrn5LSe22F0a9VN2SSe/HgE/UnHGQ5cnmUrFcec34U0+beMCJAw4v2du3PEWy6iYQqM3vboaMRficuQwWv9vQokQ2JZ/4XwEufh8/svjSc1baenBldA1ymKXgvLM3ndbfZGYzK3pUiQJL5TmQarKwLLKkTaGkRrNbFSNF0i8TWPGW+CcfvtmrMcBvBJnCfVnythM0/BvKDY8cDdE4/3XKRS10ZbIcZ/P3gQXZILFw3VNAyiyEp8tOWNbSmMjvLx52mVDCGyy+TCIScX5kVa7a2VHxWCU+WP1KurbRfE+ideLKo9e82NmL1pwkca8bGnNgYw3wtIdxvrETiuL9BUdtEC/gIvHye3/hxfPHHCi4iIG/dIjFkBi79z7H7r9SkhqT8DCOpxoNJsmh9gzY0ggKN4I2O6P2k0X5gR7Q8B8orhuHLj0TaU3RqWdoVSq7kufpay/e+LH22nN23nqhPHtEeicLmeUX3fmtfkFFBY7pxyHY9IfPwYq9EBd1WlhuRT/aKikaPS8RmKUM0485q8nh7Ym1QAyLBcx9ZY9TrR20OQrz2hZXMgFDbegOB56+C2B2k/wUyZWJYSsO08l7NhVMbpAoaXKCLFrR3bsnt16H4PB7nahnOOKAPi6ELbHkUsbuZG7zD5ZfKuaR55NFlPs57b1nnpfmn+ar6rn4XrVbeZ1yXluYlmI1jHkTS7ZmzONiEHCR78/q8rwrPYKF/IqXpzvLvFrE+o0Zcw5jtxG2xspzLphfGEJ7k7MkkjS++gsgZezfrl7A5bJEmM/R5HgFo75dEj886fAD5R8kTAtZjBsyETfUVwHmxMx7a4+yVM5vDmLUK+wfYWskoBkCXK66+apY4k5lczJW0sIMNAGfxx+4r8CH8yOqYZ46KVOPOCvTV0mBE2mHPjlLArqod9OvBVxEpiyx1wf6V6DiiYpgmlNLWlxfFtLkJbDzaZqtcVRsV0Nm2mK4LSzQPOamLGxf3KARqIB1bVffUL+NHpXzkCg0iPBbK1S6V6IAXwjw0t7vSZJC8izQeivkiBtwcH79kbr/2LKhWxnqFMmkmBjCtHkfEMyhQRV1xkqA4RnHnNll70nfqhaMqFNAvY/k/bTntkQt32d9V2tqFY7fp8cg4HJqHFyZCxP8dL9JwvA68KvG3ul5KdY9lDE8IEWc485KmuvjH6TepwNqJDwJKK5nKT7ARfbVQFAXvD4E4/0xUEVP+wWGYJU1rTItFnPZH93+q4CLSCfX27rRvFROcpiljPXbkGdSEvRm2TyiWLa0rO1q/dXMDmPuiRTRBFi083inChW7e5fXm7z2IwGXQpNOU6NgBpXWKYBf1XkXVdFHYrcl/j2h7SfgktAR+29s/xNw0XOfxBy3aNGi/Prrr5iYmODk5KQAl9mzZ5M9e5R/w3/jFmu9jAW4iKnlwkyQNLNG585mOEY1zuuUj+98c8jTEFpuMJxu9OUgay67Y36iI62T3lSGkhKzGVeLE3DxuIzf+gZ4Vp5H/jp9SPLJh6BVlVVMc4cRiyMBl4hJkpxHPginjYiHVBMLkUR8YX5E9lF8PfZ0gqdH4bcwLrn6qCjoftUs8PkYjEQQnxpWJcGAS0QcpUS+ih/KlV1/Y/1oFv71V5CxXHuQSZAYXMq9yqrR7Z9c2ETmC0N4V2UWOeoMVP8mMh+huM/PuI3GvpvAqgO02aL6VnzaGZV6ECBmdE0t6V0+k1ZR9rwB/W+r/WXSKxP2tv8cZ9LnGVQsV05/kg3Qea2dotLbDKms9PM6zfshLLXUosMbLybr+FM0KJqZjd3L0G/LHe54CsOlPLnN46dcG/s78/f356TLe8YeuM+MZpbKGHnT1Wf8dlC8cbRI6uit1crrKlmqQMZUqmoj8bxCPVbt6nzlBxTccDH9HpRW0dGvUjaBGn+CeD0k1qq8s0+4KE342RFVsdQHOkU/4f09cKgXNFmqVfXvrIN76+GjH3Q/A3mjpccYuOgWy6/h/iZAAS4P7lyj0qna+JYYSIZWi/TuIbKjHbu2MNx3DOlKtVXeE8oLKFlS6GVn7NDq3S5ewEWYRM+86LnuGvWsCzI1GsMo4oArLj5m8lFn9Z/dKuRiTs6LcG6iFll9dys0nAfloknahD0iCWLCxhPQRU8rMukUJXKmU15NkWlHX7YTv5bu629ywe0N9QpnVjr/iHSMugsvq9hRMVOMzjiRxcwl1zf8ZeOiYoAl6Upfk0W3RKROymBDf1bDABd8E2di+C5HtUBd2eWLTObpFdjWBK9gU4YxierV68a5KGm69Joyv5zeKB+5MqXDdfNA8j9eRSIBrJ334ffoEl39x5E5b2lW6WNGeNgSur4mG0wHUqTNpNhxoKfHg+1s7ZLq/03Js6VVrLSABkLd9rq1l3lJ5pOi0x4Q+VoCm0HARZLeLv/No1qbGXgjk6Ktv0zbhETlx0LtqWDy/eW7AsgdP7CRBi7jyJivGHS2MSj70Au4eN78Yjg9GaqMjzUSs08488/5x0xtakmfqnF/26LvLAa1o/fdU9JG+wm14PN7ODkcnDbCiPeQXA+gbeA+xAJc5FsfHsqHwHBar7JT8blXxtbA0DJAGCMiwUmfIim7+0UB+Z3X2HH5iS/DaxdQwIt4BEsx4Tt4Basr+VrARdKXhJ2yqU12im4rDNYdocV2Lf3K/aKSKLY/HMhdzw+cGVYlNsMLePjKT0Wqi9mqgLVGt+dXYUtdMM2qSW0Kt4TsZeCNKywvBiW6Ks81iYE31GSBJucW8KR31Tw8/jL+lfKZMbVZ0Vi7CVOj/eobuHj5M6eVFc1KZlMMnUHb76jv/OYeZWK99/Sd2yDgcmI4XFsEk8N0dxPvukO9weMYjHxr8HpkviUMhFcfPqtnOdbcwOjB1b+hMYCLvj3Fw0WeffkmxCep+8Yu6t39vwq4yMXI3Er8K4Xxb6jNPObMclt3ZYI/uHY+g++Xbx1beUcO3H5HFVfSpEiqip2lc6ePddgfBbjI+7LavEtqDSCyUmmtll8nY5pkyhA/ocC77P8TcPnWp+Tfuf9PwEXPfREPlwULFqi/mJub8/z5c8V26d+/v44u+t95S/X3SgdwkTQfiRg++zvU/h2qTf22SxGJzcmhUGcOlNUW/no/8OHhbL74gCJnOlAhjReMeR3veY0BXJysZ1O80QBSBnkTtLwsh5O3pfXg+ZEfB2EzCNggGmeh4m781QiWks0guLZcY36kjlZ9fv9UM5QTg9JfjkYCLkIlF+nMa79AdvUpR1howhguMQGXTSds6XK9BmG1JpGk2h9KmkGAt1ZZTa+ZcTnYHiHPuR4EWvcnc9Np6t/Ou/gwcttVFpsuo0rACUiTDURukqU4teZfUn4lzUtkY3pzS1KFvtOYPEmSab4Z0QCXXuuv0+b1bNrlfAP9tNSj6E200uKNExwazpUxUUa8kds8PAg7WkLhZtB8LVmn3owEXErPPKc+QhLV/T2bTAqe+YXSce1NKufNoBbTfxx8wLprHpwfUTUW1VWYB0suPFZdENNLiXdVzAYB1bY3BB9X6H+PgYc82XfnBS8LzSCReQGdCbRURUX7H69MTU5ysDu4nYPOhyJBs3AvLRErUbaSGmAZT5sQwSrqU57XDjbUuNqBNxWnkLHh73r3lEnJuN23GeDendJmwRrYI1R7SaqJHvkZ34n1/N0YwOX4PTEBdWRGc0u9WusrblqClTQxV2xbIBxWlxYF4qIAACAASURBVISgTxD0Gfrf1U0xkyrrrrYQ6Av9HaP1KlyjvPs8YPD55Lh+TqUmYhKHGr09fOmnjC/7VbVgzBdJQMTfJc2r87qb1CqUkdmtrBRIIuMnNHSRzgUGhzGqbgG1MFJFK78XYJJCebUIc2LmcReWXXBjWaqVFE/izqN6O8iUOZvSuUuSw7DoMdbCXDjUm9veJlyznMKATtFiuwP94J27Mt8NTZqGUvMdaFmxCL/VzE6q63/hf3U5mxO1o3H/eeQOcSNsQ3XGBAykatvRtLLWs1i0X0vwoQGMN5lEg7Z9qGeZWfduup6CLfUhMbzrdhurla+Y1LiIYjJsuvaUQ6dOschkNtlLNVTgaUKbXsAlLBi21oVX9zhX15bBh1+oKHtb8z8oULColpoUxyI1oX2I2N715VvubhlCq6D9JB70ANIblgjrBVzkQLPNoEhLaLIsFljz7lMwo/c68tI3gL0DKhkdEy/v/56bb9O9Yi4GlkkJp0eCxPAGh0K9mVB5nNH+OTqAi7zLLs2Ga/OVR83IpzU5dM+b3b3LYa13kQIH7rxg/EEnlnUsSe0iUUwJMd79bf997J+9521AEOXzmFHWwoyKec3UolpSAEW+8bXJL18LuAiDVeQ3a8o8If+FntDoH03mLNIi8QhqvppdH8srQEsS//pXt4jFOp11woUT918rw+kIz5R4nzHvBwpsCTfNTEiTNSTNGWNeIYDijYXQYiMUambwcMIM6bL+JmVyp2dyU0tuPX2nEqUWtC2mI9+IfgAx+ZZ4Y1//YLWoE0ZJq1XXGVmngGK+GHMP9AIun95qcfYyz+mjvZd12rGBYLcCJgYYZETLu9DO/S1bbjxXFf/v3b4WcPne/Ujo8fQCLlKwFERfANVoUtuEHvt/vb0xgIsAgZ3X3lRz4Hltiyl/voRzO+K/EvEiFEC4TxULVl92V3PZjnp8XH4U4HL47isG77rLzOZFI43Ol198oiR2O3uX08/+jucyfwIu8T8H/8UtfgIueu7ahw8fePr0qfqfGKKZmZmRL18+xW6JC+H9Nz8AOoCLMBqkSixAQqdDRhveGrw+fy840gte3FGRmSIj0ddkkb7b5ixlb/SliHV1oxaYcQIuXk58WmaNs/U0CjUahennl4QuzMvxfLNo/MsoHSpflb8v4ubjT/vS2VnUQb/UQKfPtrPg3CToLWay0fT0MnZCwS/WQbEFIhguPSrl5u7zD0rfvqRjyQQDLgLW1Jh/iQHVLPijSRFG7b7HmHu1yVq2lRa9vaiAZnoqXgdiuCqepLevY3G8DcE5KpGp+271b2ts3dl++jJrUy3AIk0oeDtp0b/Vf1eRsp7vPim/DBUp6/dSSx3IUkJbPEQDXCYduEuFh5MNAi4y4Wuz6rpih2zpqSel6uJ0zfRU4iNbb8Vy8RNK5EjH+m6lqTr34vcHXF47EvzkImH5G9J8+ytlbHhsUGWG7Xbg5AMvHk6qG4vmuuGqB78dcFLXPb9tcTpHxBs+PqOZJhdtDo2WM/XoQ1ZccudhqR2kDXqu0cRTZ1EpJT022fPo9UfsRS4SVxNfoNWlIWV66G4bSdUO+ySgVzcSP7PVwL14fJDkIz7/jCurOpci+YO9VLwziDf115Cxcg+9ZxeQUaQOH27uZHGKOVCgHjy317yTKg77pleWMYDLxqtPmXT0Idt7ltWbDCZgqOWU0wrcEGla6WzJtSqq4zbNI2PwQ13Zk/iR7GkFLkdhQmAUC0LkjTbDwH4ttjlHMMqnhQJwYrJRFp1xUx4MEt1ezkLX6FvGauXFJwqEE/PZivnNlKmt0OQbWWVWKR/iPSQMtgzJQkAWVO9coOV2PN6H0mvLbUyTwKawkVz7kIVRn/qQP3sm7nq+V1HN9YvqAh0hrmcIOjqMN58TkavrBkiRXpNnul+AV3ch+CPByTNw8WUyMmTLRbGsSUnisB2nrO3o/aoT41pWoHmBJIRsb8Plp8GUGHcR81Sab5VOOzeJwAuz6RD8N13atqVtTFBGUtn+yQfmebhY9yJ9drrwVysrWpbKpq6314qTrEo6gzJm3jDUM8HPjF7A5Y2LYlqFZ8zH5rwrmX7cWUk+5pmuo3N2D+gQO+Y8wSfWs8OZG3dIdaQHFa0stHPE0QwCLmIc+uHFF/A7WuITEOb3EvudE9n+2Jw6nUfTuJjhVJzop5Z30V82j9jRKj0lXabBs+tQpg847IIUptB2D5gZYcoNiqGoTHOTJAK7RXBawNhAKNyeU/mn0nOPO380KqwAtZhN3mkC6t55/o7jQyrrSIdkXfji/SccPT/w2MdfxdfK8yHflJxmKZUcJ2/GVFhlS0OpXOkolDm1UQv/iD58LeAyaPtdJV/5x3wzWZ1WQ7fTkLuKJt+bnwtqTeZT+bHUWnhFxUIvaFdcJzJe5iUyPyiVMx3z2xXXTaoz9HzI8yvSRj9XghutIyxPbZKniMHWFAD4QDcIegfdbLV3v54mYz5u/z1evPvM7r7lOXD3FaP3OHJyaGUKfDHR1befg+cHlbookoVMaZLh4ftJgWRx+UFFP45ewEXGTK5LvkMdD8Q+7aUpcH6G5ueUKe5UPgFQBYD73u3/K8BlbxdIlQkqj4a0RnjAfe/BNPJ4xgAucihXb396brTHIqMpa7pYx+sjZOTpIzcLCxcvKnfmnXbl9LAq1PnnspJw/tZA2Mm67JsfBbhICITEogu4IqCpNPsvoKkAoD2r6H4jjLnmn4CLMaP039vmJ+Ci557NnDmTRo0aqZQiafKyWbFiBa1atVLAy3+xRQIuBIHNaHBcDf1dwNy4SVyc1ywzscc2mjdBxlzQ9bLe6ocg4Bds9lDSbghZW8yC0r3iHco4AZewEMKnJsWj9J9kbvgnpp9ewILcnCyxmrqteukALmP33WPT9WeqwqVTaTbUA0OAi9spLZ2p6Soo0hyhE0ocnGWWNLz/FIxV9rRMb16U0NCQBHm4CFMk14QTymxOaM3y0Wrq+hut833WpBOrSkPpbtBMWBBa3eDWAzfyHaqHaSoTkg9+pP5NDMwunD/G1pTTMK0/Ax7uA6ECt94E6WK8+MVjY2NNqDBSmXtKi5AU/W3zgIK3J/GL2Q0Y6a07Sj4PeXdiEh1cGlK7clXGNdTjBxAhyUqXGzruo8X+YMIT/T/2zgK6qmN9+78QDyEED4FAcHd3d3d3KFIo0gJtKUXaUqSCu7u7FncPFtwJEoIGiNu33pkk5CQnyUlI+2/vx6zVdXubrbPn7D3zvI+gPsJ1p51IesBlfmHwuqe8Pya8qcuSs4+Z1KyAAkp8/IM5MCQmm0ZM9VrMPaPuTaKWRUaBGHkK0CYMsMEeKgJaoiR/33+HE+XPkfXBUs0YSpUNkZCI8a45ZmzqG48x4KNjsKoxFO8OtT6aEIeGhhB2cBTm4g3R6a94ZUVSOWw17ww/1s9Lzuc7qHR5AO/qLiBl2a6x/pZWnPFg7LYrnE45GEf/B8rQmY5/JUoeEvUkpgAuPwnN+Mh9rv5YnVR2xiffBcfuV4ucZd1KkiOdHVyYB9t6Q5nBGmyM3vYOheO/a9PfiEn/23swpzD4+eBrm5KqAasY17okNaNU6OUwDaefJFmyMJUIkilVzEQ2iSEdvO4ypx+8JWtqWwXSisSvc5ksyudl0LorNCvizOhSAZpp8+YOoUW7sjzN9/y4+z7z2xWi5kZXfKpOZJ15E37adUvRnpd3K0FBZ0NZgbzbzu5ZRq4zX5M2hbU2bZU0MjMfKNQbnMtw0/0coXf3kNv8Lubigpy3OfcrTKXvpocUzZSSH+vn5N6WkeS8PhmbIQ8MIssju21Dc/yv7KQxC2hUpRz9qnyMblXbiF/RzPyQsyFzUg5j7sknzGhThLLZUys9etU/DjPZ8lfqBB+CoYYG3fG+wGOLhb6+QT3jwOqTGP24jKqIy+Is28Pl/Jp6PXQ9DMImS+I2eeEi+j3qjVXLZRo0j6PFCri4LYQD30O7LTH9Oa6sho3teRlmS9d0+9j+ZTmT7kCM3dP73eGXsImk+HBTm0ZL/PSt3bChFdSZBCUHmFQFjwRcHh+CLd0hdS4Nqj84RGDLDeSfdl+xnP5sWSgGA0feaXWmHldstOG1c0earke/CWEx+ASEKLNp8cs4evuVStoRlph5smQKdBHQLoZfUBy9kVjApcafx8iTzorxH4bg8PpiuDdV+LtmZkFwKg4NpjHtxCtE0iy/feWRE95EBtxp8XlG1M1Dr0qu8VflxYtr1wC4ulal1gXlbEQoyWKyn0XKJSybXf0hbwttBm2kRRj2rj3/mHPfVWPiX7fZdfW5Yso6OcTuNSLPYLe7F99uvsor30DalszE+KYFP8pi4xl5RgEXZYzbUcuiJP45eruwSLOGWq2L13/PpIGfiI3+ZwAXz8swp7h+Z4sJsQmS4kR0V5LsYirgEhoaxtLTj/hl1y0Vad6nctKul6QoMnrbdQX0Sqpkz6UXsLJMpt5laewN5xf/FODSdPZpbj5/z5nhVSOLei8/BDBkvTte7wLY/VXCkyA/Ay5JMmz/dQf5DLhEeSQywQoMDGTkyJE0btyYUuJfEQ64TJ06lTZt2lCkiAnsiH/dY47i4fL0GKysA1XGxZsQlODb+OtrODsLav8OJXvHmBwKdfbQut+pfX80dl9egnR54j1FnICL7D3ajKOu35C35c+ke3WWD4uqcafacopUbmMwWVx1xoPBG9z5qZGJ2nqRxAgLSOjJUYEhmXBs7Q5DnkEKJ8TAq9W8s7g42irNssQQSppDQgEXuRUxu21SJCNz2hel6axT5Hy8jt/SrIGqY2FHX6jxM5T/mOokNHTn1WVJxXsY/FD1d48lbljfXM9Mm9+g/zWQj7qk0jRZDAXbf+xvYQrs+gquLoM2W8FVezNEAC4brrzCa9v3fGO5IqaPzeWVsLEDI4K+Ik+jIXQuGw3IkYnmtDxqMYqlNXTYRYtdyQkMDeX7urnpteICtfOmV9XEJGk3t2qTUlmwZq/JmWJTaLXiLu1LZub0wzdkTmmrjPKiN6HIlxx/iLT2VkxvU4SqudNqmYgwmKTC12Gn2mXzxWcMWHuZacWf0tS9O/R2U6wnibvuu+oiJbKkUhTaONvpKbD3W101zPnRXFomj8G392G1oQWU/UqbxUZvIjuShUO5wTwsNpLyf56mX+VstH4zk5y3pmHWN5rsJtr+lx97q8SR7xx20endn5rCLCk/aXN/UvfHB7jIguCbDe5suPCUh7/EbqjddbEbdtbJGNMwn053ETr7XQGEahlPUZKoaKnCNl0IRbroe9g/Ai4tglRZCX14hm6BY6nRuJOKKI1ob30DyTtmP80KZ1AsNPHnMtYkOrfLEjfsrc35oW4emhbLqMBbqUSLdnzvtefcL7sJq/ubIW1+gh+eZbZ5dw6lasv6Wj6wvg00WQD5Wqj3w0a3Z7Qq4awMB6O3yQfu8vbAn/zgsB4L53xQuCcUbBvpESRShyWnHrG4XR6KJruHTc7KvAsIYegGdwX2ruxRktlLltDzxUicK3WBmhMNTyG/xUVV8X/iRn373VTLk5Zv6+Q2rAYKACdMONvU9NnqhbvnexZ2Kq7YAFKlbjHnDP0s1tP69VQloySXTnkTRor4NRRwThFn2lgMhotc08Ef4dgEPgx6QZul15WMo5hLStZsWsMm6+Ek++J0ZHz4Jw3SKDu/eB/Algkd6eF8E7O2m+ItNsQKuAhQPT2/ZrhEBW3kvlbUhQdHITSYX0L6UqvraEpnM2RSRb+fO14+tP5jEzOsfqdc8kdQdTSUGfBxswUVNMtL4rKTR5ODGekcAVyS+b3ESoAaYVd03KuTc5bWgC4H6HUkBU/f+atUNtc0hqCjJM8JuCzAePkcH5PvTH0GIsHbccWTH7ZdZ2LzgipFxFTPyMQALvIbEGbokMJBDHo5jGTp8xoylwQcELZYy1W8schA+YmH6VFBzGZzKPaNvAqlGCMJU1KhjpcdEhwAx8fBiYlQ7VcoOyhmLHTUzgoJgHWN4d5xDVLkqhtZMIm6maSQybvy9pha9Ft5CczCVPqKKf4PwiL8ZfdNZRJeI2/84yPivEYBFy93WNsKiveKLMIYPHsxLRdJdY1foHQUby1TB0gSbPc/A7icmKS9+SzMoc6fUFL68+8Q4Xx6p5sKuMiZ5B0gYMOe68/Z2a+8YruZ+g6I70qVB9tiN9I7WDGhWUHmHr3PqnOPWa6KNckNdv8nABdP7wDaLDhDCmuLGOC6SB0n7r3N0a8rKeZfQtpnwCUhvfXf2fYz4BLlWe3YsYMTJ07g7u5OxowZlZRImky8ZHI+atQo7O21nOO/1tTk0fcFlmsb60VwsxWRsZZJdi9i9Le4igZaRPqS3nBB7e3jz9W131L86RJsRsRuuhb1euIDXAJ/ssfNuSu5Wk8kzaOdvFjbm+f1llOgbD2DT9dtrw8Kdf+qWnajBlsx+sAY4CLeN5JQceY3GOgBlskjAZdMKW24/8pXmQkKhTAkOGEMFzl/VMClwNj9ZAm4zi67YZClHDw6pT038jWLvFRZzPkuqU3ekLvwxXlVKWkz7yy1Hk2gp8sDaL9dx7hKJd7SSk+8pcl9iO/OroFQ7muo9B1Y6Q9CBOCy9/Y77qwbahxwEeDg+AQ2htQmZ591FI4eaStSpfnlIFkQ+PpAw9m0OJ797wFcZMxt7gD39xGUtx2WtzYS0H4/RRa8VUCKxBb2qehKv6rGKy35x+zDwjyZAlwkQpInZ/XCpMFsKKwBKgFmxBStZoq7zAsbBo2XQP7mSmsvbvldy7rEXckR1syOL8B9FQzxMkh6kcljoLcn1otLYCaSgQ57Y5p4rm8J7hu0PKv1BnJMukqDQk70CZhPvrvT4wVcBCioNfU49r6P2OEwEgufJzAi8JN/9vEBLsIWEUmXb0BI0kaDepyChRWh8ndQ7ScQSczcgpC7KRTpTtjSmiwNaYJ31Un0q5YzMnFot/tzeq64wMg6OelZKVusgIt0zKITj8iW1k6DcFG/EVc8WbRqFavsf8Cy9FdKlvVsZQfMnlzkXZVJ5OYeuK/Ri/HMOmFEUl/Ea9BYWsEGN/HLuMrKBraULFE6hlFsz2UXOPPwjZIX2CcLVt+fCL8YYQ5JlW/IsqPMshxDSev70P+eoURUqvEr6hIYGkA3q0WksDbnz9aFY02ZqTX5uDKUXNWjJKmTWykGw1drLpP97QlGvB6IWa1focIwdV8bLzxVqTfCIhKARqU3ye9R2EZOH2WYMQAX35ewtRf4evK85SHKTzrMyPp5FdjcafxC5pqNwrnByCRf0C08dJUmB8uTumRrzGSBEy7NjO2HECvgIrKLlQ3BpYIG5COa1zWYXwQKdIbnF/B6eod1pfbSu25pLCLMuI2cTCq2HidXMs/+d5I1WhgzfevKKtjRCxrOg4Lt4v3dBr56iMWegSTzPKOvT9gVEh8uZtl5mrLDaRBfb3BXsd9Rx7cwLcQ4WhLDprQurDxZ4m3yvG9vApeqkQb4ItFpMvMUWdPYMjlirImk0tJWJ5DF0hIDuIzYcpWtlz2ZVewBFa9/q9mDRcNBWDmPGN+LMXzXgwSkKajkUmIsv7N/OQVmCIOr6ZxTpLGzYlOfMjFkCQaXKn4bJyeALJSL9IDav6k5gMjO5T0uiYRGmxjoLqoEGfJBk6XgkDnGZoduvuSrtZf5pUk+FSHfvJizjp2OJpMwdnxZhAqLUaQVlvIbNLEZBVyenNbea3WnQYGWMY8kkurl9aFoZ+PsQxPP/Smb/U8ALpJAtqk93NmpQdRs9aHuH/EmFX5Kv33KvgkBXOQ8V55403mxGxkcrBlaKyelXVMnSXKRX2AIZSceVj5FfSpnU79l8Tta3KUElXIaAsQCuLx570sKOxssBdT6G5qki36x8iINC2ZgTKN8BmeQYoQU5FoVz8SIenkSJK/8DLj8DQ/rX3DIz4BLlIfw4MEDnj17xpYtWyhcuDCurlrjbGVlpQAY8XAxJeL3X/BcY1yCTB4t9vTB/OoGqDdZV4ZlMZ7UTaQTa5tB/jZQb6oBy+W992tuLuhMLps3pOx33KQzxwe4vJ6Um8cOpcjSdiaO1xbisfs3LNqsJWP+CgbHl0WKMGxS2FjEPamK2EuSRKRaKeZ7NcMTPIL9YFsfXYHvuFuxIOQDUHf6CSUvkcW9GHU2KOik5EQJiYWW02b/4S8q507LtNaFKDPxCFnNnrEr7UR4JT4WdtD1kI71DW8SH3lp/hfUCNyuJSLOxSn80wEWBg2kZNGi4aaOdnDqNzg8CtruhmxV4d4+neCQKhu0XGdgChwBuFx/GcjWucP5wXIRVoPvqWjpyLaiHtzejXtoTlxHXI+ZiCBjQEx+pRL+9JySQQx+0ZqLT73VJHLoRvekY7jc3qbZDhWG4utUEbttnSFPE7p5dmTvTS9VwVzcpXhMo9Dwm2k99wxP3vkr7XuRzCnh9DQtJ+q0B9J9TIhoOecMvp7XWeswEfvCTVWF78DNFwxce0WZG9aMbkQadfS9ewyb5PcWCp0PGo7L0FAF6Nrs7IrZ4/MglfcMUYBK78cwR/6/PwSHKUCm1qZkJLcxZ3zoePJ6bYGhXloHHkcbvPYKJ256sK7SM7LY+ULpKBV0k36JMTeKDrgEhoRy/el7nnr7I6yaG14fOPvwDfXyp2dSiyRiM8lliKnshNSQu4FmDO0dBm7zodkiJYthYXncHr1nf6EZfNmkskrmkjZm+w0Wita6WzFKZUsTJ+ASW5d88PHh8e+FcLJJhl+T5WTMU5a+MzbR+floyqV+BxahYO2k2QiO8Wu3xeRaFlpDquega3nD7WUBXG/6SfwCgznydWX8fH0iAf/VZx+rOPoyrqm45vmexbkOUPT6rxqULRRlUe51Bda0Iti5NMPDhiqN/YruJY2mmMjCLe+YfZTK6siqHqUUQCQy0DE7bnDn/gPWeDchWY7q0GyZemdIUsqJe6/VdpNbFaC5nRtcWg4vrsIX5yKBwxiAy8sbIO+QYr3Yl64nX665zOx2RRX7Zui87XTwGEbRMlUjfaUSOTwNdpN7WzJjFD19phBabyrmxWKX4EXsGCvgIka0AlZ7nofeFz+eZ/dgEHCk5Up4dZPg7QPY6PQ9pVoNJ1sa4xVOeYfXmHyM74Mm08bZA9puNXzXytHV+6Mr+NyHXu6xpiohPkY3NhN2aQVm9/eGsxAG6O0FGBG2x/MzeHa4RI3Jx9WiZUA1SRvSVXVZIIhptPgOyH+P13hVvoOHxsLV5eBaSz+vlC4KEJx64B4zj9xTZuXOlu9g/w+QtTIU6RTr40wo4CKGsfWmnyCDvSUr8x7E/vgo/S60jcIoenoellaHBnMIK9RWsW+GrL/ChKYFlMG0gIYiyRE5UZdysRsoqyjkwyPg9AzI21KleUVIdOMFXOSOBfjZ3Req/wal+sRg/0q0tYCX4iMjbJufGudT7DwzYZ/JvCMecDAxvxGjgMv9A7C8HvQ8ZehdF3GCt49UlDsuxaDtrsSc9pP3+Z8AXJ5fgQ3tIX1uSO4Cj45oRq29aZ5Pn9yJCTxAQgEXObwUE0Zuu6aA+CKZUlI3fwYaFXEyKUErtsuT1MXa044zrXVhGhfJqLykOi06r3zJBtc0lKCKrGfx8fu0L5MVZ8ekS8OMem1bLj5j+Oaryhw6uhm9FCvEX0q8liQq21iSUmz3+RlwSeAA/Y9s/hlwMfKgZKEsjJb/KrhibOyF3NpNsk0dMXMpCe12mqQFT9QYlmr+oTGKLq4m3VEAAr83z3gyqw4OrqVI336BSYePD3Dx/qMg183zk6vzHBxO/sztMzuwa7ca1zwfgQmTThR9o5c3YX5ZTRlvOFv/NfA9rGiogYpG8yLNPKtPPsa1Z+/VJrK4lw9LYgCXprNOq0roN7Vy0nmJG81y2TDBajpcXQN2aWDQI7AypIAvnzaCjh9mQMsVkKsBmb/bjYd1fcxqjIOKw/RzlsrrutZaKyyLJdH1P9oJPdwhfQGDO48AXO6+DWbVnJ/5IdlMkvfYBy5RvAh+TwXv3xKGGWbRoyPlaDc2axBEIpRFGmKfnt+Sj1BmgC2KZWTWkQcMrJqTL6vptKVEtyBf2DkAHp+CPhfx9X6F3f4hcHctiyvf5dst2hD35qiapLSz1F42IhWKkgZw+NZL7r78QMNCGXVFd0l1sHKAJvMNIs4Xn3jI/N0nmJ98CnldMyraukzeB6+/wvpeZSicOfbYT56ehXVtoFT/GDTtyMnjowOYbWyvE5AiZDJy8efnwg7ZbzDc2qlkFqPMh7L18nPmmo+mlP+RmJIvIx0qkroxO2/ye/MCNCiUIUl+/9EBlzHbrzP/xCOksiTmdrLwypE2OYOr56Cl+OMkZZuSFuxzQ50psK4l2FpAjyu6Qui2gPdbvmJzlp9p0r4/DraWKu655bwzymPi6veVFIgem6Qozss8O0ONuZmhHXCo/4taSLddeJYh+bwZ/PZHEDNNSeYSfw8T6OER6TTlsqVSbICo7dFrP1rPP0Nh55TM7ViUDx8+RAIuFzwkycSNlz4BlHVNzbQG6ci8IAcUaAjNN3xkysgCalMXQkr25Y+AVmy77Kmoz+KZE70JC7DW1BN0KuXCT010tU6e4bxjDxTo8ijrUCzkXWJtxQeXxjS5Voc8BUvg8vo0XV4NxVlAQWHPEabZdQKIGfNwubkN1jWB7if57lQKzjx6rQDPPE4pWHzgMqkPDqRxFh/opf2VIpoYEco1NiqcMRJEM3VIif9OmuWFyZbSXi9s5B0eT4sVcJH9Tk3WzInhb8HGQfvgzCoMKVJC13OqH8J+c8AttATBzZZTpqBxg1FZlAxaf4Wrds1xKNwB6grzxgg4c1rMb7+FOiLX7Wt45bJ4E8bi5dngH6w8msLKDsKszm+Gv/Ojo+HgGHz7PqD7Zi+8PgTQqJCTko6ls7dm5uF7nHn4lrU9S1EwOmsxel8Jq2xFI3S/xgAAIABJREFUbXh1F5xLwbOzUKon1NDXf/r+GyW/EzP5/l7D4MYmSJEKhryKtddveb7j0SsfqubNoFiH8bX1bk8ZtsmdIRWd6R84HSSiWeSVUZv3Q/3uzVJRMVKErdhv1SVevPfn0NeVGb39OotOPuLW6JrqPWG0CZC1/xs4NxcKi4/aXEj2cVuTABcB6cQb5fFh6H1NpwdGaZ7vAui1/IJiTaa2s1Qm7rVtr8HBkajvh5UZZKysiwASSiB97lw8vi6K8+9GARf5Xi+rAwNuQRoj3mzy2/4jqzYA7nv5k86f2J3/JwCX6+thSw9ovFB/J4SFLGmQUQMaEttBf8N+iQFcpNglktS5Rx+w4MQD/INDyZbGjm9r56FB4QwmfB1j3ogwuSQCXgzxK+RMg6TCDd94FWHTro8SYS97SuqYvIO+qJiNb+t+mnw6ti4V895Je2/H+v4QgKjKn0dpUjijShOTgq8p7TPgYkov/fe2+Qy4GHlmwnTZunUrT548UaCLWkCEhjJ8+HDSpjWkmP8nHrnvK538IROSLofidZf/5HuSqqoYywZ4Q49TkFzHKoe8vo/v9GL4VhhDhhqmJaTEB7h8mFmOK+8dyN1jGaF7v+Xt/XPYtllF5hyGQEKC7+n1PZhbAvI2gKbL9e5iaDm7KJTo+xHMACIAl7TJrZjXsZhKY0kM4NJs1mmSmZsxpEYOlX7TvFA6xjuuguOTIH126Hsnxm38PnMmX78ZSljdKTzP2ZFRkyYxJ8UfelKYPzxqVvxatneFi6uhQHO4s1tV/CgUxdMl/MgRgMszH9i25Fe+8PmT5N12Q9ZK4X3gTdiE1DwjPanDXmPT6wRkiuaPcnIS7B8JXQ7CpWXw6DC/5dqkAJfmRTMy66ikZOSO6f2S0Icki8nV9fQkv3RffHx8sbu+FLM933C72M/UOlEAYfLf/ak2CIVXgMCTv2tPnvozYoIOsmiamA4qDoeqYwzScaQSXX3ibkaZzaJFOpFu3FDeGsM3XeXxr3UjZStGb0GMNCUSuu8VSGP44Y+cPJqHYjYpLZToA7Um6AWzMDk2t9NR0v2u6sn37c3MLXGK3w4+YoHlWMqaXcLyR994e06MLSUdamC1HAyqkcOovCX6QaRCI6Zvsrhff+EpOdMlV7GlEZXvqIDL/Zc+arFeyNmBpkWcVFxsZkdbkzwI4r14YxuIKfPj0xoIvLoami6F/OEUeH9vQqe6soGm1Oo7HccUybnh+V4ZHMv1/dk8L5aWlgkHXGSRKYs3Xy+62Cwg0NJBMdw83vqxqnspcr/cqRlS4l9VuKNJtyW+ImKCnNbemvVflDbY59S91/ReeZF2JTOrCWNUwEV08vVnnOTBK1/193FN82O7uT2IB0Pj+Tpm9NoGcJujPHvCWq5juWdWRm69htv31ZRcKHrbd91LRROPqJub3pU/AhLiwSNpKPt75iLHq7/U4vn1A3eSB3uCtS3WYcHcDUiPt0sVipRvjvn2XhpsabJI/cZiMFw2dwGRWbRcTdnZ99SCXyqEIvE4cecFN5f3o5vFevjWPzK1S9iDYuYq7KndA8qTzymFSf0bsdGRgzspfbQ1YfnqYyvsIxNanIDLre16wSR+ZUU6woUFsPMrFb0cmf51diavd3zPwTwTaNCyZwyDWgEBxT/k7uUTbLMZCPV+hxL9jV+ZpCJJdHfoO2i2QX9b7x2A+3+B1wWwywSO2VQKWUCetoppEkPiIkDX1h6EVB7NstCGzDh8T51Lfuehofq0xbOkVOwm4y1MA0uXV8H+AeCQAyqPhIIdYP934DYbSn0JFUfi5W/O+LX7aOL5B1UszoBLaXh8QaexVPxOjQuROsr4FTBMYp2FDWdnaa7SvHpVdCVXevtYgTVhf43Yck35Qx35IheZ9nbW71bxToraJOZ4Rz94fQO+uKD+MmHPLaYevMfMZq4sOedFaocUzO8UJYkw6v4fnsOh0XB5uZbRyHcjWjMJcJF9Hh7S/mCu1aDhHAOmUnBIKL2WnefGDXeq291isONfpH1/BVJmB7v0EBYMUmCI+Eeef0iwfv9lKApORSBLec26kW+HCc0o4HLidzg3S7NpjUif1GEXlYB3kry0zyTg0oRLSdAm/3nAxcZSz0UuzoLBXuB5EdY0A5GoSnrgv7AlBnCJehtvfAJZcOIRWy8/45m3Pz81zk+DghliABCSBCgGtAI8SmqkjaUhC3/wmiu4e75TwRLyfpCCgIQa/LH/LjdHf0yiFH+xZrNPK9N7ma8s71pCmcAnpoWEhqmCqjBmymZLjW04YzaC/Xnw5ktODa8S66H/2HuHRScfMqlFQeoW0Guh+NpnwCW+Hvpv/v0z4GLkuY0ZM0YtmO/du0ft2rVVzOKxY8eYPHkyadIk3Eju/3xonJsN+4cRWn0iyYTO+nc3ocFenA/b+kHp/lBrop443z+I35J6mHfahVWOeGJ0w68xPsDl5fJOeHrcxqXnBkLXtOKZnwV2bZbhmiV+On+c3SBsiD+zQNrs0P203lSo3VNdoInQ9jtE7t5q7hmO3n2lEgXmdSiqomg/BXDpVDozX290Z0CV7AxKewR2DtTni2DaRLnwCSt3MOxOU0IqfcfdfMO4PqsVTdM9UIsZNQmLaLI4FcaOGIUK4FD7T6N64QjA5VWAGRtWzqbLi7Gkbjbloy7+2gYCNvbgtHkZCvufwrHJnzp5J6KJcaTE856aDt++gTMzlOZ9epnziDFgs6IZmXv84acDLmJGuLQyBIVBi+Vqsi2TArugl5gtqsQri4z0CBtPgJm1ijcVjxclo/J7AXbO0HlvzJjVU1PhyE/QZJ7yOojems86TeWnkxlosYaQoa+ZcuIlYlh4YUS12On3UuYRqcGjwzoy3c4QsDWYPK6og1r5CAtJKqDPzoPERmatqBlV56bDnmG4FZtM1yMOzLf6hawOZmT4xrRKY+XfjlAwU0rGN80fezVXFmD+wSpK++T911x45K0mLentrXnhE8D8DsWoHp78EwG4hITCNxuu8Nf1F8q4sUo035O/5XXjtgB2D9JpaCmdoOf5jwuNsFBCNvXg1uXDOA84Tso0Gdl55TnfbHRnXJN81M2bOm7ARSra3h4QGqSp/BLXKbILNT5GQqvNrH6dX0l6fINC6FAyM+ObF9Sgm5hqxhPtHb0/msw6hcTCn/+uauRkTrYRs2YB9P5sVVDFC0cFXOTvHRac49i9V3xbOzd9q2TTTK/l1SFjOXjnAX7PtH9HvpaQrRa7brxVAM5fX1Ugr1NMLzIZy3JPYkAY1dtDpCYiexItfrtSLrx49YpfFq6hQNhFeuXwgbQ5GXw5HxeDMzO7bUHy7GwAslDtcgAcsxgCLiJtmeqqpCWepcZSfOIpepTPqiQU0mQBfnHND9T3moZVv0uQXsv6BCiSCbs8hlH18xqNNI5tnH3wC+DxpqHkvDWTsC4HscwWDh7HMzDjBFxEFrW2NWQoCI3mwM6+OhHuy3vKTF01/7eEzinOXp8CFO2znAypUxqcUUBAYVsMDp5LI8uj0GIFuMSRaHF2ph7zKZxBfLJkQSxMB6f84FIRnEur8RqZUhTdU0TkIMvrgr0DL1se5t5LDdQKqCoAhrS8TiliTxYSlsbhn8BtFmSvp419M4tXl7kGh4+Og/PTNQCVrx3ee0Zj8/Qwdwp+R4E6/bRvz9Pj0PkIV4JdWXrqEcfvvua1byAlszpSOmtKvH0D2X39lTJkblTYSfkfCHswuv+RSOOkei0Mulm1bbRnmPjyRJeKyVzkyGhtdDvwmWJbir/EhDkL+Crlfs68T0/B+gOoWjoaW0S+Lw+PgvT53X1Q4Rs9l4kqVwp/miYDLgL6HxwNJ36DRrO0MW1EC/Jl29rZZLk5nwJWD7CQcZC7JmSvr1kt8l7xewVSPPN7qX/fwi4SA+fXt+DlJUhbHPI2gQJtTDJENwq4iPm4FGTEHDs2ecv1TVoOI+bO5b/WZvX/YEtSwEUkuymFffn3m9XKdQv4nDxZIKxuAg4u2uvL54UGbwNefJxr/oP9acqpPhVwkXNIyN4drw+KobJHwP1yWehXJbvy2pMmseiScCQsFjsrC2a0KawKN1FbiXGH1LdL/Kci2CJbL3kqppvMa5oWdVabC6gqzLV2xZ3Yee0FqeysWdq1BOkdTPClitYhEo4gxZpHb3yVFFES3ATEkSKcJBraWJgzLzbAVt6v7zV7TaaC4rkWIXGOq98/Ay6mjMr/3jafARcjz6xbt27069ePlStX0qtXL5ycnPjtt9/o0qULefLEn6zzrxoGMkmakY2Q9OUIbTgXS1mc/BNNdMeS8iML/aaLIEdtOPILD/bPxr7TJtLmLGnSVSQEcAlY1pD3FmmwbbkEZ+ckkDBMTK8rOL3CAZc7e2FjO5V4oBJUwpv4Y6w6/1hFYc5sV5Q8GewTBbj0Xn6RJ95+NCnixK97bvNzo3y0z2sGD45AplJGKb7D1l1k4tVihJXqy5FcY8m/KhvpshTXE6aoum+h+ouvyodnGowRg1YjLQJweR9izqq1K2jn8S1OdYbryqS0Q6N4fWwu8+hIh6BlZC5WTz/fiCZad4n0FZZTP3e4tBi29+NEzQP0/suXsq6p2HfzBQs7FaNanrh9R+IcIBLJKSyqit9D5RFq0qcAF1sbzHZ+ScjVDTyuvZzgzBXJkdYWltXSgFmx7rpiKeafpQcZnmJRKW3yK7HPUT1rwread/QBHn9NYoT5Asw67eHXGxkQSdLegRXiAFxC9GJADKTrT4sBchlMHs/Pg4PfhrPQCmoK++6voI8keuWDZ26wqimPLZ1o9GQQ86zG4ZzaDudBhtKL2Prthy3XOPvwLXM6FI2RThJ1H5E5fL/1mmIHyYJHKs7WFub0WXlRSVE29y2r/jcCcDn38C09ll+ghIujOrYyT/27myx4p4eb1AljoUA4myv8vKHuqwle3x6PBtvJVrIe0w7eY8Jft7k9pibmYcExARcxcn14HB7sgcdnwPctCHgo6TAiU5L27gm4VoQWa3jkHUz/NZdwf/KOw0Mq4pI6ZsS0qV0weN0Vdl59zp4B5Q2ey9SDd1VE7ImhlVUKUHTAZd/1Fxy7+1I9I4mjV5HmYs4pZqkFOuoFosgPrEXuZqY8OuQZ/tmqkFFPo1HbrjPv+AOOfl3ZIPHh2tN39F19idJZU6kq3S7350oG07diFgZVSKfeM9ee+9Fk9mllZPiV7TYsj/0UzrJraQi4CBPkr2+U38em4CrIvY9vWoC2pbSRqCy0D2xbSiX3IaRuPAlK9OLSY28kerOQcwolNTE3M2NdNDZQXH3t8fAOwRs6kS7YA/tv7hvIQeLaL07ARViDAl7Ib7L7MdjQDlwrQb0oDAgZP0fG4XtwHFtLbaZtg9oGp9vh7smwNec5btUNR6dsGgRWzyqWJuyG9e000CL+WGnyaKmp7BNl0Rsr4CLgw/oWcF9kLRciTW5NHafKDFqYspKmJmbr0cEHefcrP6W5YJ+J0MA3fPuhF9652jKnSxm4u1f12cuC3Rj2/gt2XX/FFxWy0biIE1nT2OFgnQxf/wA8fUJZfPKhYtU52loxqkEeJSOL2na6e9Jn5SWWdS1BlcADsKO3SsOLMKo22PjyUi09bbpMeZgFn5zMm8MzSBPmhR9WWDtmxaL6KM2QE7BU5kwHR2k/nsDnUHeu9kWKeA9E6zCTARc1wJ/CwmJgnRFarNRgivxuz04l+PA4nvhaczjHKDo3a6K91aLIX2M8JwGEBeiSfhej6uO/wsNjYJ8ZCrTWv/9o0qWoxzAKuIgUWOYIAv7ZxlJclLG/TMZymC4OGPlWmjymErFhkgEubx/CrkGQOjtU/zl2b6REXKOxXSIBF/8nWn5YbzqU6KG/M3sHwRlhvDyL148tiS4nQYdJCsAl4oQCVPy+7xarzj2hUaGM/Nw4n4p5FpDE/dl7GhVwUglHw2rnpkeFrJFzKwFkSow/SKfSLiqhKCL5SACRrkvdKJ3VkWlti3D2wRsV814yS0omt8jHhote/LzntgrMGFzjo4m+KR0gDJoFxx/y866bKu3SMbkFU1sXUd9H8Y/pvOg8ncpmoXcl7fdp9LmHhaniiRQzupTJYpK86TPgYsrT+e9t8xlwMfLMevToQe/evdm3b59itEhEtLBbWrRoQenShrTvf/Ujj1hkPz5FQJ0ZmOVtorwL/rEmE4EpGSFzNWi6mLeru/D0uRcp268kU1Zj+uCYVxYf4BK0YxC3T+8kc7892M7NzsOMrbBpvoDMaRJGOTfaJ9MzgXk6lXCAbSo48jO4r4bmKwzYI1+vc2fFOQ9leCdRm/IyTgzDZfyem+y+6qWoljOPPGBCs/y0LhEz0SDqtS499ZDau/LgVLg5R9P3pOKB2vjlbYpdm/Uxb0lMDmWBkDcmeyNi4wjAJTiZFdu2rqPmtYE41R4amUzC0lrcf/SQYWHf82vwj+SUFMp+Dz5ODEUzLwax4rwvC2HR7m/pxc1Sf9DsaCbyO6Xg7KM3bO1bVpvUJqbJJHNJaXj/Hrod0ROm8Ph2Ozs7zISiO780VBgCVX+G/d/DuRka8CjcDaZkgEw1oOEs/VylvbkHc0pA9nLQWsdBR29Cc522YAGT+AWbqsPo/7AWya3NVcSwsQQatb8wpcYlh7qT9QQ42gTaYPIoJpyLykHTVZCrPohsRijx4ocRwZpYUhrvh3eZYPMDHT7MJE2O0jh1WWFSL8pCWZgKEn8al4Fbr2UXePjGV41loe1GtIXHHjJ21w2+qZmLflWz8c7bG9vkKfhp102WnvZgR79y8ceqmnSlJm40LgVkLA6t18WIy311/xKBa9vim6oA6Tuv5ttNV9UESdhOsiCNlBTJZFciu2WMSAlKUlRsrMC1ji7J+T4Hrxu6wiz0ZllguNZUF+jx2k/JMfJl/LR3zZT9d5l66C4LOhajajgIKZfy064bSv8ukjVp0QGXGL0kO0lsq7CoBKCNNtYuengrRkWbEs4MrGFoMCi79l55ge1XnvN0vD5fRItaodvctww/77zJvOMPFSMnIslGJqZiRnrm/hs2tM9CxoW5tOF47d+V6a+FhYVOipiTF4KTqTE99KA/Wy4/Y1PvMhowCm8HD+2jwOEO2Oerg1mzRfRffUmxp1Z1L8lO9+fK+DheGV+U6396cQ8WmzthU2M0DpX6mTi4dDphsmTJ1Fgx2oTVcnYelPkKzkyDHiKvNJTjBHucI2xDB9Z7F6TqwOWkTWGtTNuFOv/d5qu8u32MWUGDsCo3QKfeJEGLFXCRY4sH0Z5voLH4kcRuYBvjMiSZaZozZK6lZTuxyU0CfWFFDXj9EBpMp/EBJ158CGJx5+LKo0cSxO7eu8fAkGG0rFuPbhU+MlGjm+aKkaykKT1+68fanqUpIvGysswPQ/WdjOdV3YuR6sAALaVrscq4xEWM2yXqOEsFxToS4CcwZUYavRpDw3TP6RswEwvfp5C7DuRoBPv6QrA15Kiljf/jMb9OEOAiHSuA7uKKUEbkVz/AsUlK6uqdoSI/Wo+hQsEctC6ZiIKRACF3dsG+/vD2JYgao2hPKDNYgzfCBpQmAE9IIKFB/gTeOYSNTfh/l2j4y8v0O1UMkEWWGFu7tx9W14UW64yyQZNgGMd6iCQBXAR8PB0ufRbDsRyVof4CDUImVYZxtDuIBFwuzIDzc6DVGuXJppoUkLZ+AXV/h2I9/s7uS9SxkxJwibiA3/beZtqhe7g42nL3lQ9ZU9nxdc2ctCjurIAMkRwu6lI8UpZ84MYLOi85z4/RGI4izWwy+xTieXZ6eBWGbnBnu/tzNvcuTf70Nkpa2X7heSVlkrlavNHvUXrojW+QktNKmtkvTfLTePYp+lXKxte1cnH12TuazjqlbASiG+ZG72S5l74rLypmz67+5dTcNygkDEl0E1mxtKix1p8Bl0QN03/9Tp8BFyOPaMqUKRQtWhRZvP3+++8qHlomjOPGjSNFik+bXP9jI0IWEtfWwvoOULIrAVV/x8zS7p8FXORm3RbC3oFQ/VeCDv7EybCSZGi/kDwupmkZ4wNcxDPh8c5xpO53GLtZeXieuwtWTeeSyi4JgCWJR3x5Czru0pOu9W11lVtooPJhDm+jt91g9rH7VMyRWqHfEqv5KYCL+BPIB2Pnl/EvYAVwyb2zGWVzO3HDtgx5rozlSaWpZK7xZaKGWgTgYmZpw6ode6lxsQeuJeppXwhZdE5My5mALHQM+Y3tqX8kd+hj6O32sZL28jqsa6urhVVGaoBnfTuepq9JzRvNkwZwcV8O2/tDmYFQbUzkfSqGiwAuMmFaUBzMU2rmw44voUhnHZFq46irl5cWKeNbMob7z4huXaQ/4n0j2xpp8kGfsWYrX3kOxD53RXr6DMM1jS0TmheMHXC5tFRX9IUFlEubiEZtBpPH949hfXtInVP33ewCUHkUlA83P5Ydr6wmaGNX9lnWInfAJWyKtidTs/AUrXieuBiO1p12kknNC6jYUWNNAIQyEw5TNVdaZfIWoVeWbQOCQmg+5zRBoWFMbV0YJ5sQ7r+DAWsvK3bLlDaGpq+JGoAJ2enOHl3ZF3+haL4Fnq/e8H5DDzI/38mbnnfpvOYBlXKlZlSDfIaAi8hwxFfB0QnyttayDEmJil7Nlgm6z3MNZpjokWDqrRy8qSeS/SpnZ2D1HIpyLIlqkuYlZoAb+5RRh4oXcInnhHdf+KgY88LODkxsUdBga/GE6bPqEs+9/Tn8taHkJjg0DAHhdl17zpEhlRSw4mBtwcqehuDCibuv+HL1ZRoWysBPb/tLxrx6V/pZpdOAy4vL2pQ6dw38G69XKUfC6JNjJrf+KEs4ff0+ubbWxMbekZM1dispWIMCGfi5SX6WnfLgx+3Xmd22EHVczbWvlniEiYlntCbXfeyWF75//Ugtn41YfHkRM5GHmdjiBVzc5fvaBuTSXapBmw1gY0iBF/ZB2I7+BF5ZQTfLBRQpUZ7GhTOSLoU19aef4Cvz5XTwXYxZ578gW3UTryzuzeIEXKSqPyU7lOmvJThRQbnXt/X1R5M94uOlJQ9PjutY49wN474AKbTI7ypbdfbdfK1iU0UGJqk7Z4/uIs+BllzO2odynSaocRHRjKUUCYAn0fLWFskUACzAnLCgKkw6Qqu8VgzLdAbroz9CvtZQZ7JxhpDI2JZWhacXwdEFivdWcqhdt30VCJTd3EsxTLixDbzvakleiV76GxYX6BB+4QkGXGS/HX3h+gZIlRuen4OivaDy92BvyORJ1IAQkP/aGri9HZ5eAnnm+Zpq7xgBW17cgOcXwfOCBmHMwwEXYcSKYbNEj5cbHLc00veFLqyE+ECHfQZ+ZwbXLOiYgHXC7PHx1N/fzGU/KSEzSQAXr6uwqoGW5KXOoX2JZOxX+UHLsqKYIifqGRjZKRJwWVEObDOqImQkA+nVbVhSDTKVhjYbk+qUSXacvwNwERBi2elHSpZdMmsq+lbOpooXUudYf/4J32+5xqoeJdXfpM09ep+fd99SfiyVcxlKs0duuc7K8x70Ku/KqnOPaVksEz/Uz62+9QK43HnpS5v5ZyPn6KZiagLqtl94VrFtOpZx4ZddN9hw4RnzOxbD47UvI7ZeZ2PvMuQ3oehy5sFrOiw8TzGXlNTJn0EBNhc93nHnxQdcUtkqH6kIb7KkAFzEY+aVTxDv/INwsLFU71BpUiS0jeaNk1QDRfpbwghiLVIk1Yn+o8f5DLgYeXBv3rxRA0YWbxcvXuTdu3dkyZJFxURLxes/0d7c1ZILYRx0O0aArY60TijD5Y1PECntLEwy2TTaL7JI2d4DHrsR/N6LvWl7krP1bwaV87j602TApd0SrFbX53GBwWRoOj5pXiiiU5ZYyfY7IE1O+DM9OJWH5ksNJnYLjz9UEoza+dIzuVUhZUj5TwEuEiv7dFl32md9yZuQZKR6dpwH7dxwzROLCWA8gzcCcLG1s2P13uOUPt6enPmK6/hdmajNLcEes4pMTjGKhZk3kvHWQv03ifyU5nEMVjaERosgfzN4+wDWtOCDeSqKPRpOhhTWPHjty7lvq+KUMnyil5AflEyed30JEtstKSZRFgcGgIuY9e4aoBfHZv7Q5dTHmGfPS7C8FlQcoQ0uBUiSCbD7YhjkGYMtEXF5MkEYv82NjpdbksbemubJFtCkSEZFU431A76sJvi+0TIuI6kPBpNH0fgLOCMT8bKD4ew0TTvPEt63ciGymJmcEQ9/B2xD/aHSSNLWHGJSD3q+86fnsgvkd5IFt3FT6SO3XtJh8Xl+iGacGnECSR8RPXLbkpnoWzYDEw4+4cjdV8q7KCpLwaQL+hs3EuDo8uZfKX79Zx6UHEe9U4WUv4yY1kUyXEJFS98A3nlq1tr/UUKETIzEq2X/jRe6ilY4I/KsBqy5TGZHm8j0ok8FXKRKJzIoweKjJzoIGNNv9UVlKvybkQjvH7dqudG4Jvn5ZfctlRIR3QBQDIRHbrvO5kvP2FHhFnkufqd8i/xSFdaAy6lxcOhnaL+Lm8nL0GWpG8Uyp2RWe8NEOan4BSyqThqf24zKtIqzL62V9j2D9wUeXd7PhfPHyZPanLwOAZqxkCEXNDFkeUllcv6xBxw8c4F5QV+RvngzLBr8iVlEld+EsRcv4CLg+x+ZQaYEIkkoP9yon0XYg8OYrWzInsCSjEj2DY4pHRXodfDqQ2ZZj6es+QUYKAbESVPMiRNwkfsW43cBqVS8txiyhsLtHXBsopYJlfxCS2bl3SnvpJMT4PCvUHUklBuaIMBRxkRtMdPOlILWxTMxatMFhvpPokHqW5j1dNOSqPBmDHARw0qRbfZccYFKOdIwvlkBjt15yZzNe/k9w3aKeG+HHPW0rDRjydjZCRtaQ1CgBprE7yb6OBA2sIQKiLlulup6EW5iSxTgItHpUsDxvgPVx0Ohzh/ZliaeN97N5FshrBWRGd3cAE/OQrIQSFfjlLHCAAAgAElEQVRCAQ2h6QoQaOuETfJwpqkCXOz1MxH/ljjlTCHa3+bAt1qqla+54eWI5FPYdjJ/Ej8nBbg804Wqxgs0iyaR7ZMBFxnT65vDyzsa9MhcHm7vAknxEl+cwq2hwijNCkrCpq778UVsl5aG0gOh5kTtfyRNAP0lVeCtB3Q/DinjZjYn4WWZdKi/A3CRE/sFhXDt6XvyO6cwmLNLcajvqkvkTpecmeHfB5HDCkPk7PCqkb4vERe/2/053ZdfIKWNBZkcbVn3RSkcbS0jAZfQMDMVUz/90D3+bFmIBoVMs1YYte0Ge697KaaNWAWI75awhIWZUiijg/K3E4ZL5lTxx05LAWD2kftKnpTcypy8GVJQ1CUlTg7WLD/zWMm05ViuaexIDOAiTJ/LT7wV0+fq0/fKc0bkW97+QaS0sYyUettbm1M+W2qVHClG9UnZPgMucffmZ8Aljv4RgyuZBES05MmT/zeiooVaKrHM4lXRdpOKKZXJY0IBF3m5fLPhKpbmZmqinTjqfJjWbm9oj4+vHxucRlCl1SCl2TalxQu43NyO/6om+Naajf3eL3lafCSujUeacuj4t5E+PDNdL3plgvCrvY6FbLbYwGRNzP+GbbpKw4JO/NGqkHpxJgZwkePMOHwfK/Nk3H7xwSTavPgb7Jg9nO9TbiAsJAgvPx/8BrzFNa2RaNH471iNd3lpyljffOgkhQ+1JVvuIpi136rlQeva8WuygbzI05Gfct4k+Y7OWi5T4gt9dKXTrwNfXtP+ETKZX1aH4AfHcPHZqMagyA+eja+XOObu0zMaLCk1yIDdIqc2AFzEr0XiLWXC2X5beERtuDGeJG1s6Qmvr0O/6/D6ro7slNjs1hvi7CWpxhTcVxvXkBc0CZ1JnwblVeXDaBPPhV8dIGc9HRNsZAIbY/IoIMtfw7ScJVsNDe5F90rY1JmwS+HJWR3/wiynlrjE13wCZEF8DQFVzn1v3LT61123WHDyYayu/hLtOHbHDTZdfMr05nnouuoafSq5Mqx2LiWV+Lc06b4/Nh6j06UmvLdOSX+zP/itS3UFCkUCLicmwtGfoPovmi0V1wLjb74xYZh8sfwiN56/Z2u/smpC12WxGz3KZ4lMDPpUwEUAwwFrLnHy3huujaphcEfiwyPsly5lXOhXVUv0orYVpz0Yusmd1HZWClAWWVpGI4DpyXuvVcJaBQcvFoQOhHLD8Sv+JRbBPljuENPUAzDoNdvcX6iEHgGYorOt5NmdndeX3E9W0i3oZ1oWS08Hn5mKoRAW7I+ZfN8srAlzKoaZ30N446VlZeFSSelLYcWI8fNCh7nUtj4PzZaAa9UEPcV4ARf5kc7MC4GB+neaJRYzXnkH7uhLiPt6zhWexPAbubjl5UN1R0+mW07EMXcFbYqdRC1ewOXwWLi8Qvt0iKTB44T2oPH10N6hYXbapF3S0iTmfE1TzQSUd2Mi2F2/SlX6jId674s577rKXhRzGwxlB2mgJLwZA1zkT0KSEBBPjLl7V8rGnUsn+OHDYDJbvSNZpdGajaEYaXEYnwrLQgCt+LaTk5la/g6/7kQBLjImBFiXVCHp24iFdxKNAYPDyGI+yEcbLYuEVuSp5taEYoGvv39k1HyCTy1JjmL+Gvwc+j786IHy7CJs7gwvb2rj8Yz5IFtDSFcAdnaDjJW0D14c/jJxXcsnAy4i/5PChhghVx2r2Tby3IW1s70P3NwCOevrkIIEMOLi6z+57tADo7E4O0W/j6JLuw+PgVNToOkSNWf/N7W/C3CJ7R4FPPhh6zVWn3vC4SGVSJfCSjFU3vkFceSbyjF+6d5+QeQZvU+tVcTYVszdZRIVwXCRQrlIE3uvuMh1z/fqmMIqiav5BARTavxh6hfMoEzdhRUi6rO1557w7WZ3QsKgfoH0iuEs4I4pTWRE+64/V+EFqews1VxfDHi3XnqmfNKk2DKxWQHMQ/Qc3NQCvzBhf919k61XPJVUKTAkFFuLZBRzcaRIZgdlyi+sWWkP3/gpo3Ipfg6rlYvGRTJGsl9MuYe4tokOuMj7Xrx3sqSx+wdsqT/16v/+/T8DLkb6+MCBA6xatUot4JQ8IbxNmjQJZ2fjVPy//1El4AxCT5QISZlgSjXBLFmCABepuMoEXCjtfkGhyDrK2y+YFkWd6VDGRcXDmuK0bXDFB37gwLnLHE7dhT6tGhidrBu7w3gBl4dHYFEVrhYZR65LY3hcaizZGwxLQGfFsamkCZyarKvf4u2wuArUkEqmYXTfqrMeDF7vTqcyLkxqrqn6iQFcRFog8gzxAxHfBM8J9eK9D4n7HTtpAvOstLRma2gNGo/dF+9+sW0QFXCRD0vxPbXJafkChnnB0V+UHKdl0J80rN+Yrjl9tflbpeFQ7Wd9SImwPjM1vEqTRf+39U0Jcd9Gaf+lPAnT0Xym3JvRa9z2BdzZBl2PQCpDHyADwEVYK/cP6jQHoYdHb+emwe6vocMeKS/pNCBJ0yoSt6+BJFzcXzWQSu830SnoZ77q1EYxm4w2ia1eWlMDQxKfaqTFmDx6nNSVTzEurDZamwJHb5KesaSqTjTqehhcozBg4nnyAur9uO06q7qXplwOQ/mDfKQbzjil4g9PDq2MdSy00wse3mrhLkkhWVPbKbaDJHP929qCYw+x3DeUJuzirUM+UjWdhkP2Mvj7+WH57BTma5poSrl4DUWptP9f3YfQl8VEViYpQ2rmVICEmHCLabG0TwVc5BjiibHyjAcPfqljMMkSdk3/NZcVU6lizphmmcIyaLfwHGFhYeo9J/HgsX0Dui1x4+r9R6zNMB9Xm7f4td2LxfPzWG7tqsw8w6qPY9YRbWIsE1+p6EVv13fNINfpgbxK5kjaZO8wT+4MLkWgSF9GuaVg0+0AZZhaxPYFzCsJzoWg+ToeBToooMrzvT+DcnrR+3ZHHefbYFaCTTHjB1wA+dbKYk3M1cVgObYmyVczXCFjRfzqzmLVVX8Cr6yhz5ufoeU6yGXom/MpYzBewEXkFHMLQ8O5YJ1SM1AdskGj+ZAikza+laQa8yBI7gpB4iO1B9LkTdRlSaSqSBEFRBxdPy9dSqXTiUVXVkKPo5CpjGIGxQa4EBKEr7cXy3bux+rGFrpZbCTAMQ/WNUbqRJ5/OCUneickCnBJVE8m7U5GTXMTegoB78TbruEMyN8G7u6HHV3BygGqjYO8zbVMKaJJ0UbGm7MwhZdriVFEE1a2RJeLjFtAIQFohBVqK0CZQ7j8yYpQcxsCQ8ywtrNPeAFUCjDL6+vzdvpLM7yiNym0HZ8IafNovyIxp44Oxsv8QgAaYfA+Og5XloD3M508JcxeR4nzTmMwNkODAjBbVhkz7yfQyy3mudXvshhUkiCAH/U5BbSSlC339SBx0o75wS4dpMqui4DZqunUsgQw9wxuV8A4YXfFk6z3TwMuco0Styy+Ym1LZKZDmcwqKSh/BgfmdDRkREbcz/jdtxDgZVCNnGRwsFbfqqiAi2y356oXQzZcIVsaO/5oWUgx7WPDV2cJG+bgXWXqHrUoINJqSfvbf/OFkgF/UytnkhSb5PqXnH7EwGo5aF04NY4OKeIFXIQh5PboLeN33+bWiw9UzZGKuoUyKo8YMdpXyYnRmkgyV519zLIzHnh6+5MvQwp6VMxKiSyOSuoaIT2K/Fn6BnLHy0fdrzBihJGTM529AqCi19j8/QN44x/CrRd+nLj7mlP3X/M+IJiz38ZkJSX0VfO/sP1nwMXIU+zevbsyx61YsaKBxjh79uwJluT8nwySAz/A5SX6g5ZF58ObynARYylZlM0++kD9aCUKVH5YGy48Zd8NL4JDwtQCQNzFS2R1TBAy2mD6STI62ihvCFMRYVMBlysZO5LTczPXy8+heK32SdPtYpAr6QZN5oOkmMi/i5dJIcPjH7/7ilbzztCzgitjG+nklMQCLvJREZBPWDJusbAQot9c9W/ncMBGx31/ZzGWX39IPMMnKuCy++pz8m+vSRaz5xpw2dIZLiyjptUWRrWqQKVcaWBiGk3pbjxPL2jEB+XJGc2sEuNcaUfHEbp/JG0Dx3MkpCD21hbcGfsx5cnkh+V1DRaWhOJ9oNovMRZQBoBLfAeVideaFpAiNWStA6enQr/LevISRxMwcsm8P+jkNYpfzL+mXrtBRheoyix3/1A4PUtP7LIbMgoiThEDcBGJxLo2OlFJqoAZjPii+HrBoorw4jYM9kgQ/Tgi4lDMi6NHGV55/I4ey90o65qaqW1j92OR6pMk6AjQWK+AEz82yPvPJBPF90yj/X3b5Wd8t/4CDUL+oq/FOlyd0kClEQSkKYjl3gEkk8Wy6OUFdPkXNJFPiLHx4PVXlAfVK58AZfKbO9y4OCkAlz/33eH3/XfYP7AiecKjoYVRsvbcY4ZscFdSP2PMFfkulBx/SFGhBVQWKV1s7fJjb1rOOck3ybfQK2Q+gV0vYP5wHxZHvoPu5/iQMg8jt17n9P3XnBimv0/R2/unt0kxP5+WiYihZd424Kz9loTiLRPesQ3y0bGsC+LjxaERhFSbyNf3yrD7xitG1XSm+YPvsH68F7qeACfjk/S4HrtJgEtCxo34RO37GurPIaxAW0L2/4iFLNS+uhNrAk5CDh+xbbyAS4A3LCgDVqnA6xxkrqIjfl0qaHaHmJLf36/9154cgxqToGiXRAMb7/yCFSNOGC7dyoeb5D46BpKIE+YH1cYrv5QQM0sCAwOxtQ2vPEtakLBvRBLz5BQ8PcXbMEeeOJbDoUJ/XAqZFu+dmD5MyD7/XwMuwpoRg3r71JChFIiUN3t1DRqo8RSN9ShynnNz4OBIyN8aqo3VLJg7W8BtCby9r4E9ATSk6CDzLrMgcMip5xO2qQmzdybEOiXm6fJgJsCDeJ6JBCoC8BRwU7ydFFspmZYdq/Sp97DvO7gs/m3bNVhhrMm5r66Co2MgwF8nGuZqDH5v4d1DLa0Wk30Zm17nwVak5iU0iONxRHvVyG9KCiERCU4pXQl7+xCzv76G7BUVOGy0Tc8G6UtCgxkgxcTTkzWok1t8ZSx0LLjcm/yGxRPLIQtkr6N9lQSAsYkjiEBYXjKvkD6ViHFvD23qH+ILmcppGWEsssYYgIuY+YsfkDyTBDLCTP1tCZjQYs4ZfAKD6VXBlYl7b/Nd7Vy0Kx0LozjagY0BLrLJzivPlSG9FIumtC5EBoeY0nZhgzSedRIrC3OWdyuBU7RthC2z8cJTquZOR+FMcSTLmXqzIq8K1NJiWU+MrJ2NxsWzxAq4CPvm/itftlx6xvLTHgpc6VbckVZsxLzElybJE0VivO+6l2KCHrr9kjzp7amRN52az0oAiLCZpdAiRvXnHr5Rfn4yR5H/LgXhjA42MdZ/Uix66xdEmuRWikHkaGfJqftv6FjKhe/q5U5Ab/xvbvoZcDHyXPv27UvLli2pUcP4IulfPxQmywegIjRdEGniZwrg8ui1L6O331BIZpsSmRhQNYfSJsr7VF5+t59/YPOlpyw95YGDrSV182egf9XsyiTWlFb9z2PkzmCvJuwpbD6a5cW1b3yAS8CjswQsrss7G2fS+j/gQZV55K3S1pTLiX8bYRuIPEaSCp5f1hNQSSyK5vVw6/kHBq29QueyLpHxpokFXKSKLK1M1lRs6Vc2/msEav60hi0h7bEklO7p97G8X+LHbVTA5eS9Vzhvqk7W4CfwxTlFt71z9zZ9Uy1lZfeSCg1XTAszS62FFvqtMDrsnfWEIeLjfXUtYeva8jMDmeFXmyLOKdkzsLxJ92awkUzQHxwIBxJjTrYTBLhIVUdVWZdCqqyQphC0XAmW8UuxVm7ZResLDdlg35HcradQLEs0w06RPFyYAwdGQObK2r8lapUvyk0ZpUcLjV8mM1JZM1Y1l0nr3m91us6PQQlaCMkHUXxcTj94w76BFQy0x8JokuhC8TqpGRtrJ/za3/gGcuvxS7JnTKPHwb+wXfB4S/uF5wgKCuTX4u9p5fUjeL8kLG0OzLwuQ+OlOj71X9SEDixAUb/Vl8iZNjkre5QiS2q9AE0KwGXN2ScM3+zO3A7CnNEeBaItn3LgLmvOPVaGucYM9UJDwxTgIu/teR2Kqfd4bE0mZb1XXCDs/hEmJZuAY/G2mL2+jVnAKxW5/sTPUlG7xSBQYqaNNqm8CrXfqQikzGJgYikT04I/7Vdx2AJwW4X5w+rGBLy+R4WX4ymaOxczit7FelcfKNhKRzUnQi6W5ICLMp/tBq8uQ7dz2nBXFkxSRY+LHZPA8Rkv4CILSikeuM2DHLV1YpGDS8w+Eu+N1zchQ9G446oTeH1qc5HUSEV/Wy8QaUqZ/oRUHPERcLmzF05PAM/r2nRV5Bd5GuGftijvbLOQytExSarKibn06Pv8fw24SGecm6s90GRKV/ZbKNU39hQr2V6ANNln33DIVEIzLGR+5VIeyg2DdPkgLBgCPmgplPi2Cevl3SMNwoj/jfdjvZ8yeU4DDukkEhACwkC8uQRIULrcZGBlB2YWGhR6cAhK9oMqY+KWcck3/PkFWN8a/LwhdW59zIC34PMCLM0gR2Mt+81cSsWgY2kD3g907PqNzSBM1AjzdQFjgv3A56VOJ8rfwvjQ2/c9uIuEPT88PKvvq+Yfmq0u7zC5BjmOzAHEJ+faBhBjfvFkSuUM6Qrpa0mTW8vVJDXM65Iugol0WoAakTrLcaS4I0UyC0tIJoyi/LqYKKbJ0YAXBbiYh5Ls6Wk9Z/ISuVgIpBKz+XY6VTEi8TEpflThx1h68hFjd91URQf3Z+/YP7BC7P6PwgaSJE4BgVJlJ8zKPgbDJeLSVp99zJgdN6iQIw3T2hQ2CAeQbaTwIWzz/lWyKcbMP9XEu2bg2is8fetL86LOuKSyI3n4WkmYNY/f+OP2+K1KcBJQ6NEbPzqWzswXFbPhcms2FgeGQ4XhOmzBhG+KgFLi8+L+9J2Sbe69/gJbq2QqOcrC3IzLT96RwtqCL6tmp3z2NAo0l++7zP8evvZVrMWoLTQkRF2za1p7HGz1Gk+86G54fsDt+6rY/E1mvf/U8/nU83wGXIz04M6dO3Fzc6N169YGbssuLi4GjJdP7fy/Zf/rm/VHQgzuKn1kOsQFuMiP6NqzD3RadJZ3/sGMbpiXTmXC5SBGLlJMDcfsuM4Ody8FxAypnlNR0kTfHxfY7TR8l0KqRQ9paosXcHl8gYBlDXAIeIavZRpu1N9F8WJJVLH2OKWlWXWnwOXZ4HkHBtwySX6QGMBFXraVfj+quqaca2o29dXpJPG1bjP38OPzXrwlBeMzLWDNF6YBNcaOGxVwESNNrxXdKOe/F5osgiNj2fI4LbvyTWR2hNHlX0Ph7h7tc5O+IEzJCrmbQs3xHxkoz90Jm1WYRWZt+d63E6WypGLblwm8Ron9nFcGspWB9geMdkmCABc5gvjNLKutj1XnD22ga8LC7MqTdxSc54i7U2uSt5hP9nTRFp9PTsPisuBaHzrsiPPxJVqPLoCM/NgSkaaw5MQjRmy7xs+N8tO1vP6dy6JbKK0zj9yPEQsc2w28ffuWlClTJpzWHd+ATqK/CyujzrQTilo8q11RKmaxgcUV4NkVKNwRGs0Gi/jN7pLochJ0mOWnPJQxYI186SIXlkkBuOy59lyZEf7UKC8dSutnL5OmEVuuce3pOzb1LZsg1mJsNyWRvt3nHWKh2XcUs72hVHtU17+xa54+tF1wlqG1cil5UmJau/ln1SGlQinVxzB5B61pxhK/epTo8juFzn8DT/bDkDeJObzul/hioRNzZFkc7fwKctWBm2uh9gwo2TdJq8TxAi5S+XebrxdhEv9rwsQ8Mbdq0j4CQm3rrcC10NyNCSz9NTYnRsC9Y2BlC0U6QqVR8TIPTTrX37TR//eAiyzeV9TRC3WR1Jgq8RKQ5vx8sHeA6pOhqGkx5eqb6fsOG+97mN3ZAbc2gqQjKrtFM7BPq+XGch0hAkzcBP93GuQTUEH81ATENaXJPhIC4HkKMleCrNUhZ11tqhzXfcpvTBb/wiIRkOP5JcW4CQ4KwqLG6NjP/OAwLBZwxRwyF4W2uyC5gElxNGGtHB8Pl+ZDkIBMYZrdI//Iv8ucRo6XNjtkqQoZimhAJoIRI2wVkVC5/Ql+wWBnBy7V9XbhLeTVbcyFhSSMH/EbEoDHyhzePNPAl7U15GkOtf/UjKIkZL3kGbUXb/9gxOz1ztjw+Zq6rjAICQbPi9q8+e6Bj/M3eW7mFoRlKIBZuW8hf3P9vMLnd8rA9vB9ftt/h0o5UivprjA4RIEjLH6xU1jn9pSL31cjvcM/W1A6cFPkvZd47x+i5i5Rm7Df5RqdUlhTNLOjsnioLEzzZxe0D6EkzVk7QMNZkL+VKSPcYJv7L31ZfOL/tXceUFYVWRfeBMmIJEERQREFFRVURNEZQEXMOccxBwy/CcccxtExZzGM4hhQQRwVs6KjGEBEEEwIiCRJIjnT/Our58Xm0U3f9/rdTu5aiwV033ffqV2nTth1qupn9RkyMSyunNm5pS7oFv8A8YIOzb39nR911/tj1fe0ndVlyzVvl8pYwHL+ARMuBQzg888/rwEDBqhRo0ZrlHRdc801atIktyeX51R/MDJccTruHemkd9cooy6McIEl7Td8im55e4w2b1hbF3TdXPtu26TI1SOCdM4c+c+QSSIBxRhy7eO+2zQJpWQcBJW/YeCa//0tnblHS91wQA4JlykjtOzpA1R3yRQtrd5IEw55T1u1/cNRFAtfVgL+WVva7f+kcR+kVhZ6fh/rldkQLguXrVSra94J74dZv3q/eHvmT370Y20xpb8WrKqhDfc4TZfsnX3pXn7ChcOupjx9inZe+HaKkPjoJl0980C1OfDSPw6K/eF16ZUTUwcqcvjfrRukrl/ueP4fOLEa84+aejOvo05bep06t2qkfmd2LBxHrpJmnzKH6uEkWZF99zJp2IPScW9JrQrejpQx4YIEj7RJBSkkHqxWxWyTbtlKtapUUtUuV6reVl1TpcOrVkoETBwYyPWeXDHddN23RWVNuMSUs6DH2Oe8860fquuWjUPCyqoDJaIXvvi1alStrCdP/v2q7CK+o6wTLojPFcYLlq7UzQe1TVXirFyulYNvV+XW3VWJA0PLUcsF4fLtL/N0cO8hOn6n5rr+wJR9QR9Oe3p4uN2B7Z65OPyYd17x8jfa6cdbddqqF8JcXnnIfzSm1i667d0x4Yywfmd0VJum2d3M8+/BE9R78AQ9cWIHtWu2vr6bMFXT+l+gXRe+rBokNJwlxRkSHXtmPcKJEC5sd+h/rDTmNWn9jaTD+0otCt5Wla3gRRIuvJgqA5LTQirvsv3urD5Hwvfh5dJXfVOr5txks2l7qWOvVIVTGW9/esKFpJBtLiR6ccmWoIMLUwcH43czOJy2QJ/JNjiS6XXpMxUeVHQUdQNTQvq2+lro2uuooqWKhwXTrQ6XOq95VmCRYoEnN6exXYgtTxA+lVZJG26Xuoo7/br39BdCfo78d4q4gKDilqvf2ypVVqUNNk4dDN5qP6lJu9Q2LRL9sW9Ikz6Wpn8rLZ8t7ftY6tBfbrzKQeMg/3s/HKfOmzfQS2f9vgjJ7auc0TfiSYmqm3qtpI3bSg22T5FsM74LW9VWzZ+mSrNGSY23ldodm7rAANKNeqgVebrtnR/16CcTwrmUnEuyWaPU4a4DR03TTpvW191HtctBDzJ/xdcTZgR8p8xZHA7ApVWtXDls96Xap07+HQLE12/0TN20RTX1W2dJleukFkk3LPg2yqIk4pwXKlnYEpRJK4hwoXpmn/s+1d923VQ3HtQ2+xtvMxGkjD5rwqWAgTn55JPVo0cP7bHHHuFO8ag1bty4bFe4/PZTaksHVxhzlXE+51cQ4TJlzhLd/f5YcVZH160a6azdN9O2Ge5HZC/h4LG/6rVR0/T66Okh+N1n6w11yPYbhQA+auNnLVSXuwaH20zYhhS3FVXhsvCXH7Tw2SO04YLRWlZrI/1y4gi12KiQQ0zjfmn+566vlLrykKuE2ZN78BOx3lKShAuHa/YdNjksaPx9n9Y6r0t8Rjq9M/kJF6qXPnv8AnWb84zU4TTpi97qvvBOPXH5KX9sRaGstXdb6eBnpPpbSFyDDLve7oQ1X33/lvpsZk2dtuxqHdCxrW77/XDhtcDkGkluzKDEnYMoOcMEx00C1bCldNSrha7IZkW4cFUmgcXG7H+Of/Dr4mFPqeaXd0rMuaY7S1vtk3L6bCNaMVc64uXUYZBFVMyUBuEC5pf2H6UhP8/RQ8dsH+Ys1VVUHZy9x2Y6Y/eWsXS8PBAudIQT/BvWqba6T6tvKcpn22N1uJQfygXhwoHIu9/5sXbfvKEeP7F9uEaSLaKUE5/zl810UbdWa5Hl2XQbW/TS8Cl65fX/6um8nspr0UVvtrlbdw9ZGMqRL927tQ7ZYaMCty/F+T5umjjooc9Xnydz2ztjNGLYJ+pd6WLVWzkntZXvsKfjr2QX8KWJEC58DzaHCrjWB0s97s8o2YyDTSzCJc6LSvKZlcuVN6qv8hbMVNXNu6TscTm51+JPT7iUpJ5wxD0VLkuXqkaNGmW2urIgSGIRLiwucY7NBpsVeZBtYrAvmp2KiRbP+sNnLl2hak3bqHLNtO3T0RNUOXGtOjejUlHEtrJdL8nJVfc/TFugi/qN0n7bbqjzu7ZKnUPDwd5UCG66V2o7E0RQ2lb/VStXaNnMH1Vt+ueqNOZNadxAqX4baYtu0qZ7Ss121txK9cKZlVylPHPB0nCbD9t1uEq5/xkd1YHt4lTwjH8vtQ2Ls8DCFtc/8sIkxiGja6E5a/LN88P5dNrlAonLGgaeIzVoLh0xYM2DqZMQdrUOLNGyqV+rSs16qtJoi9UYUTG0/wOfqlLlSupzUgc1LeB2wyTFKkvvNuFSwGhcdNFF2nfffbXPPvuUpbEqWpYve6duXuE6u3kJ+LwAACAASURBVLTbVtIJly8m/BZurGBl+7TdWoQkK1M2MxKI4JqDrUjaeg34VmNmzA9kC4zm8R2bh1I9bjbhpoJr99vqj4Pziu5ROHyWg/RqUeZYQFswfbwW9j1WTeYMVV7dTbSo50/hUNactdvrSDU2Tu3b3b2XtPsVsV5dXMLl7sO3jX042A0Dv9PDH08IcvU9dSd13aqIEtR19CA/4cJjL/S+XkfP+pfymnXSggkf6Zi6r+v1S/b5I9BZOF16fFdpR1j1ytIXD0uHPi1t2nnNbxlwgr4f+ZnOXtZLXTvvoesKqnKCqX9iB+m3mVKTraXJw/7YNrNqoXQGKxWFV0dlRbjEGs0CHsIJc/jc+EHS++dJCxentqesmicdO0hq8ZdYZbWlFTxysOm+D36m2w9NXaEIYXrZS6P0wukdtUPzdRy8lw+K8kK4pI/en5lwwVZz/gnVPkd3aKYnPvtZHJ53QsfmurBbq3C7Q64ae8NPfuJzzZvxk47epZV6f7VEVatU1qPHtVf7TesVq5IGv3XCE8PUabMGumSvLbT7nR/pgG2b6LpGb6rG0Julve6VtjuxSMJzXX1NjHChEpUV2mp1U1e+x9jGmMmYlEvCRewOWKFlS5eoZu3crIxngllxnjXhUhz0Mv9safnMzCVd8xOxCJfifklCn499SxGHKH94lTS6r7QJN1G9INUuZBsJMRQVwaOeTZ1Zt0ELqfZGqfN/qMzghirsQjgzZLlqrldZtSm4GHSN9Nld0l63SDuckrpprQACZI1Dc5fPl6ic/qCXNGl4qhqrVh2peVetaHusljXfQ8srVdOS5XnhnBIq8jeuV0NV5k+S/ne19P1AhTuhOeOPGJTb0VrtlarGy6RRiTXzuz8+AQbczsV2/HyEUWzChQOVe7dPHfzPAkOdJimC6MtHpPeukLY6QDqsbyYSZvYs51xO/UKa8JY07XutWrZIlfBnG2yYOuOIA52b7ainh80ItxJyM1R062JmX1QxnjbhUsA49unTR99++626d+++xhku3Fy0+gT9sjb+bH9580Lph77ShdPXKq2MCJdVlavq9a+n6YY3UltjrthnSx3RYeNiBb/5oaD8bcDwqXr8k581btbCsL2I75i/ZLmuevU7/fOgrXXUTs1io1cU4bL015+17MXjVXf6J5q7fivVu3hs7HfHevCRHVOGmnbG0MCKx2nZEC4cBtnptv9p+vyleurkDtrn90Mti/q+F76YrAv7jwqPvXpOJ3UsxhW96YTLB8/+S13GXqWVNRrqx4V19b+/vqKz98xXpsiBdlxjTBUK5bq/jJCO6pe6UjF/G/wvTXj3fvVcdpl22X0fXbN/2nYpkhAcL/v52Y60979Sh7tx8Ny4N1OO7q/Xr/O8gRIlXNIHhdsZRj4i7XGjtFm3ooZs9e9LK3hkS+DRjw0Np9tTbXTj698FUvSxE9qvcZDuujpiwiX2MOfkwVxUuCDIUY8O1Ufjfg3VJW2a1NF1+7dRp81T17XnuvX5dKKueOWb4F86tqivh47drsBbITL9XiorOXeGw/g6ttxAr3w9TfcdvZ3+2jp3e8QTI1wy7WyGz5dbwmXlyjVvKcqw36X1uAmXkkW+tHxmcXv5pyBcAImYkDNlhj4k1akrdbxCatVNqtUkRXSwsPbb2LBFXWMHStUapM6i46BiyAJurWLxrvMVKUIFEoFGPPjpXdLHN6cqObrdKFUpfIGgsFuKQgUOhBDbOudNTVXzVK0mtd5f2uYYqWm71CHLnIf5MRXLlaRNd5c230v6vr80+2dp2bzUrVeV8qRG20jr1UlVvnDL5fyp0pyf/1AXzsqKGvuV1jg3jnP4qqb6Rtzb8RypXkvNX7REtWvXXve10BwoPeA4acLg1EHMyBc1KqVeOVr64d3UDXTbEqNzvXrNFGaMAdsAuXHrqyekCW9IHS+X2hwk1d1kzcokKnvCQcsLpDkTUxWaEz5I/WG8OBia+Lx2Da1qtIu0hG1cY6WlC1MY1Wqghce8p20enBQW9tnlkItty8Wdj6XxeRMuBaDeu3dvTZs2ba3f9OzZM5zrUibbrz9ILx4utegq7Xf/WiISPE6bt1TPfTlNz30xSds148rn1rFXszPtM6um7IN885vp+mH6fNWpVlVzliwPWxgyqcAoinBZPGe6Fg84XQ0mDtR39Xuo7YVvZirqup9/vJM0eUjqmV6/SYWVVKa9JRvChSuHe9z3qb6fsUCvnN1Ju2wWb4vLa19P0xnPfhUk4Lrl4lT4pBMu7w54XHt/fUZ490t5+6rdOc9qy43yyYUxfvtiadLg1FkrnL1y7KtrHyw8ZZjmP/YXXbzsIu26/1k6tfPv14NGuHG43KsnSnOmSicNyuiq4+gVpUq4IAQBQziYbc3zi9alYKUVPLJqdM/7Y/XcF5P12rm76ohHh6jjZg30j4PaxtYfEy65NTVFvS1XhMsl/Ubri4m/6ZidmumoHZupUZ3cVbWk92HB0hXa975P1Wnz+rqw2xaxybyisGAVElKfPfjcoMStWnceHv/2u6Lez+9NuMRBKXfP4HvWuBY6d69O9E0mXBKFd62Xl5bPLG4v/zSES4iFlqUW0EY+I80cKa1YlLoqm7Nk2Ib97X+kDdqmSI6tj0jdcETFMLdAcfX12FelsYNSB/d2PFNq3kUa/rD0wU3SjmdK3W4q8kyaQgmXaCAhESBfJn2SOkCcW9NmfyPVaCCtV1daMElq2V3a/qTU2S+QFZwxNW+SNPlzafowafFCafHsVOwHcQPBALEBsRQ1Dj2u8vuWZip06ua79YjKHLayTxws/fCqVL2WtOO5Wth8b9XceOs1CZeVSyXOu+KcHgiTMQOlLx6SOl0gdb1pbfXkTJ6XDk+9e/3NUleXN2gtNWgh/TpeGv+uNPs7qUHb1JmD3BRGg7hp1VWq0Ti1fYsLK7g5c+YIiYr2Oi1SV7Gz7b9x6xTh1GjrcJD0kqVLwzEc6y37LfW+yYOlrx6XajfX/+kajVvWQE+c1CFcCPBnbCZcChj1RYsWha0s6a1OnTrrZhxzoEF8NwpbnVO/M2nf9JP+e6x0wntSiy5rfXLIuFm67b2xGjllvo7ZsZnO+stmofok6cbBq+9+P0O9P/pJ85eu0JMndtDOGVRgFEW4LJo3W4tePkuNfuqvrzY8Xu3PfSa3XRpwvPT1c6lT6S+IXz1TXMJl5FXdYpf3D584R/s9+Fno9+Rbeqhq2oHFmQCyFuHy/tva++Me4RXP1z1bh55/n6pXy3eQFpUpn98jDbo6tcd1y72kY99eu0x+6Xzl3VJPly47X12P+bsO3K7pH2LxjmG9pXculw7tk3LAWbRSJ1yykLk0g8cPx8zSec+P1BHtN1afzyfqqh5bhRWIuHyRCZcsBrwYH8kV4TJ6yjxVrlwpHL7H1Y9Jt68mzNIm9Wupcb2Ct4Vm+/3/GzMrHPQ8Y8GycE19rm9AMOGS7chk9zkTLtnhlu2n8D3Em8S15amVps8sDk5/KsIlAoqFtLk/ST9/Ik38SJr4gVSjqbTTWdKW+6duS6paY21YubL6x7ekQRdLSxamzvKbMUraZHfpoMdSBEERrUjCJf/nIV84ZHjeBGnSFxIL2NscLjXb7Y8Km4K+j9gVogUihks1iIGpYImuA+czNWIcJs1WI/r32Z3ShEFaWXdzVeFQ9fzBGJU/XJXOocgQWlyRzoHrR75Y+Fk5HJ48bbg0bXTqpqzJn6QIIvLLLQ6V2h6aOkQYkmn2WGn8+9KIB6RFC6Vq66dIsA2aSU13Sl2K0XSb1LYv8GdxlYOT87W1Ds1FzpF9pNfO0cfr76cLfztNT5zRNbGF/qJ0orR/b8KltEfg9+9nZefmm2/WkCFDQilZr169xBam2I1tHbCRR/ZL3e6Sr30+fna4C33SnMW694h2OnKnZiV6UjTnBqxctUqvjfwllK5z0nbcVhThkrdojvIGnqOq3z6vIVtcq11OuCHuq+M9xxaXLx+VtjxAOu61eJ/hmt0VK8IfiDOucovT8le4fHPtnmpYOx4LzOHHO97ygdo2qav3LupcrEMv0wmX4UM+UIc3U1tkPuvwkHbe/+y1k7RvX5ReOV3Caex2sdT9zrW7m7dSy+9qoSfn7KqWR9+l7u3yXQeLk3ps5xT7ftgzWd+cYcIljpb98QzXJvd8fqQ+/Wm2GteurnuP2i4cnh23mXCJi1RunssV4ZIbaeK/ZfHixeGw+fXWy+zGg6K+Af3lykluRHr8pA45P2LVhEtRI5Db35twyS2eRb3NhEtRCOX2939KwiWCMFxT/Ts5QVUHVSBFxsWrUkQGB8J+0Tt1HfdxA2MfWJsR4ZJ/qJGTluOztWJpE1XiY179PZ7+45ao8FmIm0ZtUue1UF2yYTtp093iHYobrpfOS1XiQIKx9YmKnfQ+hnFambrxiAqZNgen3h/GiuvF153LFHRLUbjN49XTtXTkC7pxxVlqsPuZuqR72pEDscAp/w+ZcCkjY/jOO++Eq6hvvfVWDR06VG+88YbuueeeeNJRgvdAS6nDeVJX9jWmEvWZC5bpvyOmhrLrTevX0D8PaqtdWsVPqOJ9ebJPFUW4BONAZcRnd2n4treowxHxDrWNLTUHdH30D2m3S6Tud8T+WDaEy7IVeTqpz5f6adYivXPhbqpXM16CQuKx2+0fqVWj2nr7gt1ySrj8OGGiWvdpoZlqpAUH/Ectd9x3bZtLySLXkXOAF6sPHU5fG6dVKzX/kS4aNKW6tjjtaW3TMh8pyF7eT29Lfbbt0UUa9cIGwYRLbPVc/eA/3vhBD3/0k1o3qaN+p++cujo5ZjPhEhOoHD1mwiVHQMZ8jQmXmEDl6DETLjkCMuZrTLjEBCpHj/2pCZfiYMg5IVOHpW6trP37eS4x3pc14RLj3Uk/EvvQ3KQFyfD9BRIuvIMry/vup3E//awba96gp3qdnOGbK8bjJlzKyDg+/PDD4UDeU045RVOmTNF1112nBx54IFx9V2T79E5p8D+lgx6R2hwRCEVuDLrvg3F6acRUHdWhmU7v1ExbNqmr6tXjVU0U+Z0l9ECRhAtyvPd3afCtGtW1v9r99fDcSjbsEWng2dJhz0rbHRf73dkQLstX5oUtHt//skADe+6q9WvEu22Ja28PfvhztWhYS0//bcdiVS+lV7jMWbRcG9xWTVOrtVblI55T0y13WhuDX39MHZzL4cInvSdtvudaz6xalacZL5ylid8O0TaXDFKter8Tf5RR/nsXafNu0kFPSTUbxsY4/UETLplDR/XbQx+NV9um6+vvPbbM6AUmXDKCq9gPm3ApNoQZvcCES0ZwFfthEy7FhjCjF5hwyQiuYj9swqXYEGb0AhMuGcGVk4cLJVx4+88fSa+dofdn1NWeNw7LyfeVt5eYcCkjI0Y1S8uWLXXIIYfot99+05VXXqnrr79eTeaPkN7ttW4p50/W94sbqlet27RgvYaieGz+khWaNX+JDt1kiXZrVk2110uVglHaXZ4aTgryolq1womilj//W60mv6DXWt2nWk3Tbr8pZmebT3tDbcbdo6Ht7tbc9fPdzlPEe5GbP5ngvXKV9PCoPM1blqeL21dVjSrxhF+wXLpl2EptUqeSzm5XuVil9cjMIYD5zxDa+5PuGl+jvb7dqpeq11n7NpPKK5do++9vVKM5w/TRTs9pafWCq6g2nNBPbaY8pWqNW6sSh8vSls5R3typGtb6as1tvGu8DhfyFAkSehJ3C1exvixHHyYoQL9zvd0irnjLV67SvCXLVb1q5diH5UbvZv9/Yde1x/3+0ngO/eacrMrchFCOGvqd8dleZaB/4A3WYF6eGvMSW1Le5AZv5M7E95SFccH3QLqUli3MFgNkxo6XN7yRGZsSa1EvW3AS+Fxp+8xsu4TcHB1QHm14eYytGCdsIfOyPMWEyA1xkclxBNnqZK4/t05fn7dCTSb2V5upz6jadUtz/dXl4n0mXMrIMN1///1q0qSJjjrqKM2cOVNXX3217rjjDtWdMihVYVFEe3Xl7rp6+Tmrn6pZOU97N5ijLWsvDgl4eQ0e4xAuodNLftOq9WqrUnQaeFGAxfz9enlLtcHKGZpdtYlWVopfHRQRLgTrmRr75XmVVLXSqqK2S67uQd4qafaK9VRZq1R/vRXFJlzSCa5Ki2aEa/ryqtdXpUoFJ00brJiuGnkLNa3a5oUiu8nSb9R1zlNr/Z7PvFu/aB0vasgIZgjWM8W7qPcm+fsoySivQUF5DdbLI+FSHvU7CnpNuCRpRdZ8d3Tgf3kjAEy4lJyO8E0QACRI61rMKlmJ4n0bckNyZRNbxfuGZJ6KHcsm8/XFeiu+B3tSnhYpImKuPMZW5ZXgKirPrLJqueov+lH7nn1LsfSxvH7YhEsZGbl+/fpp1KhRobJl9OjRevzxx8U2o1wlj0xg3lXenGusLUVlZAzzi5HNlqKy0I30LUVlQaa4MnhLUVykcvOctxTlBse4b/GWorhI5eY5bynKDY5x3+ItRXGRys1z3lKUGxzjvsVbiuIilZvnvKUoNzhm8pZ1binK5EUV9FkTLmVkYKdOnRoOzK1fv77mzp2rzp0768gjj8yZdCZccgZlrBeZcIkFU04fMuGSUziLfJkJlyIhyukDJlxyCmeRLzPhUiREOX3AhEtO4SzyZSZcioQopw+YcMkpnEW+zIRLkRDl/AETLuuG1IRLzlUuuxdiHLg+c/bs2WFbRMOGDXO6J9iES3bjku2nTLhki1z2nzPhkj122XzShEs2qGX/GRMu2WOXzSdNuGSDWvafMeGSPXbZfNKESzaoZf8ZEy7ZY5fNJ024ZINa8T5jwsWES/E0qIJ82oRLyQ6kCZeSxZtvM+FSspibcClZvE24lCzeJlxKFm8TLiWLtwmXksebRdXatWuX7Bfn4NuIrbhFtbyd4RIdPlue5Ga4Kty10DnQwYrwCle4VIRRjNEHEy4xQMrhIyZccghmzFeZcIkJVI4eM+GSIyBjvsaES0ygcvSYCZccARnzNSZcYgKVo8dMuOQIyJivcYVLTKBy9JgrXHIEZAavcYXLusEy4ZKBMpXnR024lOzomXApWbz5NhMuJYu5CZeSxduES8nibcKlZPE24VKyeJtwKXm8XeFScpibcCk5rKNvMuFiwqXkta4MfqMJl5IdFBMuJYu3CZeSx9uES8libsKlZPE24VKyeJtwKVm8TbiUPN4mXEoOcxMuJYe1CZd4WLvCJR5O5f4pEy4lO4QmXEoWbxMuJY+3CZeSxdyES8nibcKlZPE24VKyeJtwKXm8TbiUHOYmXEoOaxMu8bA24RIPp3L/FMFMpUqVytWhV4CO0UT2qlWrlqsxQG4CmipVqpQ7uSGLuCmrvDXkBm/0vLy08qrf4Lts2TJVq1atvEC9Wk7sCYfolSc9Qfjly5eX23kJ3uXt4MLy6jORm1YefU959PX4eex4ecS7PPr68uozkbs84h35HmLw8uQzIz0pbzFhecUbucurzyypINaES0kh7e8xAkbACBgBI2AEjIARMAJGwAgYASNgBP40CJhwqcBDXViVRWErvDzPn7KwEomM6StG/Az50qtdWGGilaTcyJHO9meKX2nIXZi6F4R3Yc9m2s8kpxgYFjbu6XpelqqOMsE7WjkoCyuohdmOgvpTlvBGT5iv6XO2sKoofl4WquoKw7uw/hT28yTnYEHvzrSKKNP5kIv+FGTD16XfBVVFZdrPXMhdGN4FVbAWVu1SGnpSEN6Z+sBMn88F3oXJnUlVS1nxmeuyyQX9rjTkLiy2yqRiuKz4nsKqcdaFa2nYwrg2fF39yWR8ijsv11XlVBh+hdm8ksY7Ux9TGFYlacPXNZ8KkqOo8SmPFcbF1Vk+b8IlFyiW8jvY2z906FDtscceoeQcZf/55581cuRILVq0SJtttpl22GGHIOW7776ruXPnqk6dOtp+++3D72jfffedRo0aFT670047qVWrVon3avbs2frhhx/UoUMHVa9ePXwfcn/99dfhxplmzZpp1113DWWYX3zxRfgdk7t169arPzNp0iR9/vnnoZRtyy23VPv27RMve2Qf7ttvv6199tlHNWvWXC03eHNKd5MmTdS5c+fVCRsy08/ffvtNu+22W8CY/9NPfrfddtupTZs2iRNGfC9Ybb755kFG2tSpU/XVV1+J8zg23XTTgB+6gT58//33q3WgefPm2nHHHcPzn332WdjesM022wTZk258F/q97bbbql69euHrZs6cqWHDhgVdbtiwof7617+u3t4yZswYffvtt2Je7Lnnntpoo400ffr00Hd+1qJFC+2yyy6Jb89AJ996662AW9OmTYPc6DVyzJgxQxtssEH43YYbbhieQ6+ixjzu1q1b+Nknn3yiefPmhbnK3IzmSlK4I/eIESOCzMxBGt+PnjD+devW1c477xx0CL1hbGbNmqXGjRuHecl4MGaDBg3Sr7/+qvr164e+JC03cwlZwBMdp6Hzn376qSZPnqwaNWoEm9eyZcsgN7giH/1kXqL32MvI1vCejh07qkGDBklBvfq96Cy6CX40tmsxBtiJ2rVrh58jN43599NPPwXbg94jH2P28ccf65dfflGtWrXCz9GvJBvYjh8/Puh0ZAc49wS8p0yZEvDEfke2BlmYs2xDi57HttOfiRMnhn526dIlcbmRA/mwv/vuu+9qiBj3H3/8Mdht7AN2Apv90Ucfaf78+Vp//fXDfGVOMD48T/+xSehJNMeTxJx5OHr06GCnGX/w4//YOwhZ9Bs/yNh8+OGHYb5CxGyxxRbBdtA35jF6xb+JGfKPT1KygyN4de/effVX4GMiH9iuXbtg3/M3+oT9o08E6MwR5gT/Rn+22mqrxH09us3440ei7ZPoKnYGXccmM/Zg+cYbb4SfRY3+EKugU8jNWBGH4euT3pqBLSGeA1fmIY1YiTGgT8R36AN9QpcZhwkTJgRssR3YcHzm4MGDgy3H9jAnkpYb/PAbyIAdozH3Pvjgg/B3o0aNgo2I7DR9iRp2kM9NmzYt9BMbTz+Zs0n7nsgub7LJJiJWoiEHehLFVuDHnOX/2DxiF2TGRuJTGTP6zt/ELPQl6UVEdBLdJPbD39HwiYw7tmbjjTfW7rvvHvDDx9MfYi/6id4jN3MbX0p/kJvnk9xqTOxEDMX3IjNziu8tzJfw8//9739Bn5GXuYxuReNAvxgz+hPpXBJ2MBtfQkxDX+lflKvRH+YD44DvoT/ENkk19PG9994LeklMge+J4sKCfAk+EZ3ieZ7DziAnuRHPjx07NryH+RDpXFKyl7X3mnApayOSoTyvvfZaCKxwVLfeemtwrij6PffcEwISDOkrr7yiww47LEzYJ598MkwYghn+3H///cFwXXfddasTPIiD22+/PVHnikPs27dvMJI33XRTmJAY7DvvvFNbb711MIAEMMccc0ww7iSkJHQkFgMHDtQ555wTnrvhhhtCoMvzAwYM0JVXXrk62coQyliPf/PNN3r22Wf15Zdfhr8JADCKF154YUhCCbAeeughnX/++cGAR8H99ddfH+T/5z//GQz/Aw88EJIoAhiw4PkkA3aC1WeeeSYknueee24wggQrjz/+eJCLgBwy7i9/+UtwmE8//XQwjFEfMJwEkJdffnnoIw4AI8zYJZmQEljdcccdISC87bbbwtiC98033xwSNIitV199NQQtBxxwQCAZH3vssZB0oB/oOvI9+uijYY4QvD///PM69dRTw3gl1cDuxRdfDIEIcyvC8b///W9IdggahwwZEgKTM844IwQE9DUK1F5//fUwNug0AQbOCSd79NFHJ0pyYQvuvffeMPZnnXVWSMhI3pCbMdhvv/2C0+RnZ555pp577rkQoHXq1CkEaegwcxb5IQB69Oih/v37a6+99go2KKmGzfvPf/4TbOGJJ56oAw88MHwVGPPz4447TuPGjQsJP3YSuSEtkAu5IQ8PPfTQMF6QqcgNcUDSjdxJVbswB5lrBLIkkRdddFGQm4CFnyMfxDRBzHnnnRdsNTYbogC7QZL997//PfSTcUOveRf2lOeTbNg/EgTsWPRd4Ae2hxxySPAvJGuXXnpp6MNLL70Unkf30S0aOsV79t577zAH0J8k5UYe7Bw+hAQOjGnIit2GEGC+8X/mLUkTz2NL0Hvm6DXXXLPa/qMb9AH9OPnkkxNN7PCB6CY2A0yx2yT/jzzySLBl+Eb80gUXXBAS5ieeeCLYdezeyy+/HD6DzUR+dJ3PkmQn7eshhIg7mG/YMxrJPz4xImKxbeAdBeD4qauvvjrgjm8kWMcPkFzRf5IQ5kqSZBG6+uabbwYS88EHHwxzCt9z1113hTgLH4ONZ85h37HN+KOI7EV2Eot//etfa/h6fGaSCRK2gzmITbzqqqtC0kNyiX4jD/6bvkW+hH8zH6L4hd9Dkkc+ljgSG8r4QBYl1dDFf//732GeobuRLuAH0Rdik379+gWbiL0YPnx4iGFo2B1sITpDnAOJhE0nhjz22GNXLzgmITt6Dd749b/97W/q2rVrsHvYFkgLdAPbh80mOcZ+M1ch+fk5hBBjQYyC32Uhj7geP4pfTbL94x//EDEtcR2xErYCXcfPYKfRDXCH/AFXfo6OE/sRQ+In6ScxLf3k3yeddFJ4PqkGUYuPY57hzyFR8PngX5AvgTBFf9ED4gNyotNOOy3oEnEx/ePn6BV9S6ohXya+BJsHnvhF9IrYi8Y7iHmx4eg3NvGEE05ISuxA2pNDYgeIM7CBV1xxRbCL1157bfD1+X0J8uI38eVgj56g+xDAxN7MXXwmNpRxS5KcSwyULF9swiVL4MrKx3CkVH6QZEaEC8EtjodApW3btiG5x8gcdNBBIVEiyYcdZZLihAnmCcj4Nw6MyURSzmeTanwPgQEGA2NPMMPExqkjO4kOgQ1ky1FHHbVaboIIAjVkx+ASRN54441hckO+KlhAZQAAHuFJREFUYBRwVEk1VtzAm+/t06dPIFwwjBhzjA9OC/kJWgjAcawEhjgFDAyEEIECBpN3MB70E+OZZLUIMpIYowuHH354MIL8/5ZbbglY8t04f4zpkUceGRwXqyvHH3/8aigjx0zyTQXG//3f/4WEPMlEGnnAmyAAnWTMCWYg3OgHhhynhOMkkaB/6BJBcLQaF41BpNM4XwKy008/PSk1CToBgQgpQdAbES7MUZIEdAOZkZ3f519ZIUCn3zhZxgf9pk8EPLwzyYQUrEh2kIugifFFFoJBAlrIIYId9Be5SB7QHZwuP8fZkvAR0BB4ETySTEGukhgmtUKKjOgzSRmEYUS4MEeZb8wxbB7yk2BiL5mX2EUIFxJBcH/44YdDkkfwRdJNgICek4Ak0SK5CWiwbRHhgtw0AhJsJTJjBwm2mJc8x8ocWNM3nifJpn8kuNgi5nNSeCMbeEMCkFQwHyHP77777pCIHnzwwSGZR0dIotArfBXzE7I2IlzAnMQKXYfoQG6SAOxqEg17i7zoKQF3RLggNwQM388z6C72AiI38pkEjPSH5AoSEWzxNcxjkkKIr6T0BCyY+yR3L7zwgi6++OJAuJAQ4UexCdhFSDd0nzkZyc3PsXWXXXZZIKQhZdAZ3oftJwGMqqeSwBxbyHcy5yK9Rt8j/MHxkksuCVgfccQRYXywj8xBCK6ePXsGH8BcpN/4UeIEkr0kEyTk4HvR0YhwIeHEXuPjWf3HrjE/wZcYgIWX/EkypC1y33fffaFahwUX/CVxQlINzEjuwBe9gHDBJhDfMe6QPfh3+oKeo/P4/PxYMhfwXSxysJiFncdv8bOkGsk+eDO26DF2gb4QG2HXqdbBVuO/8/sS7ApjRKyCDQRr5CSGxK6jfxDuSVWLIDdYssiJv4NwAT/ikbPPPjuQVMjNHMDuYVeIxfGZxN3MX2wHMhMLs7DF+ECo884kG3g/9dRTwWagkxBbjDXjDjmHfecPOk/sgp6TF0BwQVIwb/FF+B2II3wOCxv0I8kW2TZsL7EJ3wepW5AviXQH/WAMiMGZtyzu0h8WolkgoqKb/iTZMvElVFSSy4E7RF1EuKBT6BnzAvuC74L4TdLXR5hQGYpeQ8bie4ryJegOcSH2EtuP7cbWQNag28RWxAN/lmbCpQKMNIEqgWBEuJBMYoRYKYBFx6BjSKKgisCYgAdjTxDE6gYOmklB41mqBXAcSTaMJcErky5aPSIgf//994PcEDAYx2gV65133gkr7ZArBDZRpQjOllJN+ozRwfgn2aJAFQMfJQYErbDtOC2cK04f40KQQxBAEoKToj+Uk/JvAknkJXjAWSUZPIIHyR3OdP/99w+EC4E4jgejSGLNeJAo4/AJ1mCn6R8BGw6Z0mgCTz5DA3eIJAKIJFsUqJKURauHBFLgj9wQhgTiJDskpgSU9I2/CW6jVVKwh8BDv1glwXElVbkQ4YFTJJiKCBccFDIy3uANrgRfUYuqzgjMCeLQI+Y1fWHVi4QpmqdJYY79YJzREfClEfwhNxVCBMFU3CA7ZArzjmSJgIWEieAAIow+MB9YtYM4Yo4kWbKLnJCxYBsRLtgIiGdKywm8CcJJ5ggokZHgEUwJcHv37h0SEogm7A+BI0ECpAbJbZKNQJVgNyJc0G8IC5I49B+MIRhJ3hgXfk5jZRTbT9CMvWb1iGAGmSEBoi14ScmO70BuCBdIFewdK1boPX6JoJY/URUcwS82IyJc8DWspEbjBVFKApgkAQAWBKqQaxHhwvijBxH+2ElII5J6GnMCooOVOYJNbA82HcwhKEkQWajA1ifZGFvmET4TncTXYM+wjbRIDyAdsfdUaCA3es5n6DM+J+onfSSARqeSbPgO/AU6SYPwQhbmIfoSEXHodUR6MlfpG34S3xpVgmKz0SlWdiFlkmyQmmAVES6QK+gsMQZkLQQoSRH6DLlBkkSiimzMRZJSVoXRaRq6g02MkqekZCcxIrZDTvw3tgxfgs/Dp7PQhX1BZvw38w19IWFlDPCfEB/YRKqiIDlYtU46kYaoQB7GF1mYdxDNyI1dZ9EHWdAXfAkJLIkfFU+MCzYHW8k7IMQYH2Jb7FPSZ6Cx4Ee1BDYB8pwxZ35RaUMsjozMQWI/7AfEHDEWcQm6FOkZcQx6z1yJYq2k9AR8sSdUmqGXLErQD+wJMiEz9oNn8I3YamIA4hjmMLEI2NJXfCxzlCo89CTpygX8Dfgw5ugHdqwgX0L8BOHG2GCriXHpD1VU5BEk/PSFP9E8TQrvbHwJZBe5QWQzmA/oOjEYc5h/MyeYp0k2dIV4iO/ENuDr1+VLsJXMxajqGYIFn0n+gZ5BFGGfoq1SScpeVt5twqWsjEQx5EgnXDD2BC0YTIwSweUpp5wSgiqcKgk/RpSfUQ7Ov0mKmNg0JjCTm8QpyZZOuLBSgdyUQUMKsTJN4E7yQyNJRk4CmGjFgkkfES44KPqX5CoMcqQTLqxwIANBC04dh4MhoT8kUgQwBDwk06woRudKEOxgsDBKODuC5CRbOuESbcMgQKRihaCWcSfJJrAnWcXIkuhjFDGWBGCQZDSCZYIeAuIkWzrhgm5AUoEjwSSOEocEfiR09AFihp9T6ohek3RHhAsBGoEbTjrp66/TCRdITlapCU4IvAjGSJohVCAE0GGS02gLDIFBRLiQ3BK4EVgk2dIJF/QGspNVUlYZmX/IiP4S8KDnBLfYFWwMQSYkEnKTeKD7JBr0JemgIJ1wAWPIZYItsIuqnfg3SQfJB3pOtQY6FQWVEeFCYAx5kfRe43TCBRIDMgDsSTCprqAijsCKQB2dofE3ATKJNsknNpvECJmxK0mf45KfcEEe5MQ+QKowbyEx8C/RWVfphAsJCHIThNEgXNDvpIOwdMKFAJC5h+6TNJMIEYwTwNPYHoe+UHGEf6JqBxKD35cm4YLuoieQoNgy8Id8Zh5iHyOfiS0k0YCAQZ/oG425StKU5PZKviedcKF6hIQHQoMEE9vBIg8kErYG+8HqO/0BcxJxkjzseES4kPhBaiTZ0gkXMGWuEYdAZhLDQAQQc6Dr+HNsCXFJr169wr/xq5HNxg5iEyN9T0r2dMIF38JcBUNsNz6IyhVW+PGLJNgknlRukSCxQEClGTYRH4+OsQBGn5Js6YQL34XczD/kRgYSOeJE9J3YC2IfG4L/x99j94hJ6A+ECwsBkAJJL67kJ1yIUbAX0ZYXYnR8CD4Tn4IeIR+VFZC6+CfmbbTtixgF7LGdSbZ0wgX/SPzKliH0AD/EmGAbsYnIhX1Er9F1Em/iKP4m5kK/oqr1JM/NQU78OuOLr4sI5YJ8CXEIcTdxbUS4QJBDHkSEC32LtjUmiXc2vqQgwoVYgDmKjURv6As+N6kGAYvvYC7yfVRtQYoyB8E/3Zeg/8Qq2H1sNvEhsRWfIz434ZLUSPm9iSOQTrjgdEhuon3eOEsmDCu7JE0Ei5TXsSpNo8KByYQRIkjGqUIYkFwl2dIJF5IgVi5YmSHRwDFhUHD8UcNBICcBJQEXwQKrkQRqBDME6iSrSbZ0wgVMkQG5CU5w+IwJwSAOCEeP42JcCLQgLsAbw4Xjhfkl2IwONk5K9nTChaAMo4nTgZzDURLgkgTld5YYWfpIYEDgSJURxFLEssO4J9nSCRewpGoEhpwVZeQmIECv6Q8BQLRVhEodDD2rRwRhbDmDJIBsIthMugwznXAh8IuqQAge0Rv6grwQEwSSjAfBML+HyEP/caaswhPoRA4uKczTCRcCLnSUihCSC1b5sS8EhMhKQsRqC4QiY4D9QEZsCAQAq/AkKTyfVFl3hEU64cI2CsgtdIJ+RAQFBCcVRATs6DO/Q58JeLErrFKSrII5P09yqwiypxMu0dYX9BRbAnZUUFA6DGlF4A7RhT5BYhBwoTNsEUBugjR0P+lV3XTCBbnBNTrsmcAdexi1dMKFZAm50SEqBZgLzImkCa50wgX5IAHAG58TVeZQZYH+kvjgP1mgoI/YEEgkqo4IKrH9SW8pQsb0ChdkQWb0Fz1Bf9F5trTmb+gDJCIEAvpBEsJn8JXM7aQPyU8nXJANkggdRibsHKviEAOsqhPI0x9WUylBZzGDqi98Ez6W5JbkKqrAS8oWphMufE+0hQR/ir3BL+bfVsuYUPFC2T/VuciND+JzxChUcyVNcKUTLvnlRl+ICZGBGBBdwF4zD1lcIU4Bc3wm8wBigGcgmLA3SbaCCBeSa/weSRw44gtJ8Gkk3FQRYRv5eTQ/wJ/+kJTzThLupH1PfsIF2fCj2ELkJz5Bh7EXLHQiP5W32CFILnwm+k98RXyIvYFkIh5OsqUTLnwXOIM3vyNpZr4x78ghmK8ReYdvgSCnmog/xK/oD3EAfUkqtkI+/CUxNHhB9PBdhfkSKnMhJ9BpSFFkY3s28WMUKxJDsgiH7UyyZeNL0gkX4iqIcnIGtuuw8ElckJR+Y8+irWXYichXENMV5EuYd8Sx5HfkZ5AtjA9zgDgKW8miUBSXRwfwJol7WXm3K1zKykhkKQfJf0SwYLQJEAkcMRzRoWgYbQITyAgMJ3tHo33GsNgYVj6L0cQZE6hH23OyFKvIj7FKgfEj2cGAMEmZhDh25GPlnyAWY0qih1MlQIhWIkk4MPCQFqxsEGCybQHjxGeTaiQSJPx8L4YOvAkcYXEJXknkcLwEMqwoRg3nyR8MECw7xh6iAiNJ8M64RKfbJyE7TpKEBrKKJJiKEPpCMs//cUisTBMUYMyjMnScLWMCeRQFC5AIEAQYVQLlJA8uJKgF7+jsGQgTCCwCLAhBglecJ33D4ZLws+pLIIAT4ll0hcARXWce8BxjFa1eJ4U385CVT4JU8GaLGbrB35z9QPUFTomEngoXSr6pSCA4JJghUENuxoDDPHFwzI0kg3WCGYgeAnLOgWBukeCDK8kHJBVBIoEDslGCi96iM6yMYY8IdtEf+sY4oOvM1fzzIdeYgxU6gBNnSxw2A+eOHaNSDvtG8sb/0VuCCOweiSDbdNARVskI4BkXxo1zahgXxiOpSij0G7n5Luwf2LGSi2wEvdhjAhWqKsCPAIcqM2w1ZAbkACQGK4/8HN0mOGIckt56hnyMOfoCRpAk0VlRBObYNVZuSUjRK2RiHqP/6AUJHAEjVV/0jb/pd5IVXBGRxYom8kE2MOcof4fwJKlAR0gy8aHoAlu2qACI/Aq2D9KRoJ9Fjeh2KMYkycNQwY/xJglCHlYL0R/mJbiDX3TOEsk9ySbb4xgf+hSdfwIxhP1k5R9dwa4klRwxz/EzbGuGNMSXkBhjU6gSYV4RA0Tkcn67wLyNthQRL0BW4IPAGAwYnyR9Jol6dKYFOoCvR0+IQaLbi6j2g3TB/jCH8aXEY9gY5EXHSa6pcgVjfCw2Kqr4yrUdjIgsbC/6zffiM/k+yAhkgNDCXhCLUK2AHecZ/Ao+iO0lJHP4Jew2JDvP0s8kz55h7oMd85/vIxaJbsHBl5IQgx+ELLEsY4DdyV+Jhq6hZ8QkxGBsBSPBixYXk8CbuYa9Y1xZeCBWQm5+xpyFgGAuQmAxZyFuIT/BGD/LnMWOMDd4F4uhEKf4sPy3eiUhO/oNWQ8+jC0LWOg3+hzZOHw8STF+CnypjmIhAh/JZ9AZ+sBiIvOEOZpUBRf2m0oU/AgxNxWq6DQkAPlEQb6ERYHoQg1yG56HdMGvMseRl/6QEyVZ1Z+pL8E2gjkxNnMQP4qvgqAj/oL8IC4jrk1yEQ47HMXM5FmMNfqA30n3JSySY5sh3vAx2B1yHHxn5OuJIfGZ0YJRkpVQScyZ4rzThEtx0CsDn40Oe0IUFJuVQhINqkWY4BhIElMCL1Y9MD75G4YW488E4HkaDoMJnmQjUMFoRA1jwqRkciMHJAZGFKdEHwhuCRgwQsgWXQOMMwOD6MpFVpWSYnqRle+DWY8aclBtQyULZdGR3PQn//YJAiCSOxxRdNUb/effJOOMQZKr0QTX4BQ1nAtjTwJHuTnGj5UVgi0SPhwXfaUR1OKU6A/7oQmQkZvggueTbIx9lCDzPSQ7rFSAJY6XFSQYdIgXnBHBQnSzD44IIoBEkCABJ4CDxWnw8yQNPeNNaXx0TWiEN/JFN19QlcUqLYEl+kuJPQFW/vMrmLMQRwSXBMXoT5LnoODgcZpRi/CGDCBIJ+EjKGPcIQEI2OgnJBdOmP7wN+MGEcYqNc9jl5LcTsS4ghN6TOOsHsaYAA2bxzk/JPoQbhBJBJP8HCyZe9gU5h+fZ56QfKM/2B/0K6nGuBIEQl7QCCAJuEkwsHmMR2QHSTTpD3OT+UzyB3GIfBAFEEeMBzhDtid56xmyEqSiFzSCWAIpxp2AiwbOkJrMM/rHKiL6QCN5JaHAntMfku+I3EqSwAUnyHvGnwZWzClsHOQL8xW9RncgawkS8Y35Gz6GMYnOPiOppkw66SoR8MNeR43EDcxI5hh3dB59xQ5C1JFIYR/BGEKdscA3QrIQH6Dv2PWk5c7vM/l+SFySewhC9ALssd/pVWTYGvqLrUFWiIJoLCDy8F9JEkXoCX490m8qE5GVn+PrGXeSecg5Emvwxg6hN8gW3dSCDuGr8JnIjb1JUm5iKL4vaiSRECeQo8iCjeFn+EHkwJfik+gDP2M+QBhEt0pBhEAUMCeSjK0Yb5LJqBFXgSG2jp8jE3EVfpCGXkHIpW8NxnbTH2w5JHp6LJZrW45vwRZgW2hUwTHXmGPIgY3BZkSXUPA8ZDm2HV+JfMQCzFVsJz4BvwtZlmRMiKyQRPgUGn6a6hvOYUFu7Aj9YAGDcWcu4OtJovGjkC38nLicmAu8o0sukiIUkRXyllgkaugwPhP7UZAvQX8h6iB10SGqQJm7xCzIDXGADUTvkzzzLFNfwnwkNuBvGnEhMtJfYivkZ4yIrZLcToQe58ebuAP7QYUWesJ4RL4EGbE9kF9Riw75JzfieWw6Y4XNJw74MzUTLhV4tGGpcfJxV2dJ+jBocZ9PEjqMZP5Dt5CLYJiJnS5fWZEbvJEz7l5hHDTPJ324WFHjFGGbf3WWn0XypRMTmepVUd+f7e+RkbEH7/wBLD9nxRe58weIyM3zSRItcfoSVVfElSMaH55PMlCPIztzEH1Nx5v5mt4fbA94M19LW250GdsR6QOy0Rd0viDZIA4K+10cnIr7TKQj6HZ60B3NTX6XngAxDjyfdKBeWP+iuYeOxJUh6mu6XhUXw0w/H/mXuPab92Nn0O+4fc1UpjjPM+boQbrckd3g5+m/Yz7wmdKWGxnj2kGwKKyvcXDK1TPYNOxHut9eV4yC7+FPafp65GbcC0qGkQ1s039XFnx9Nv6P8aE/SVacFaVP64o3kI/fp8eykW0vTZ+JbNg1dCG/b0Te6DKC9L6XtdiqoBgF2dN9Zja6VdS4Z/v7THxJWdCTqJ+Z+pIoNi/tmDDbcSrO50y4FAc9f9YIGAEjYASMgBEwAkbACBgBI2AEjIARMAIFIGDCxWphBIyAETACRsAIGAEjYASMgBEwAkbACBiBHCNgwiXHgPp1RsAIGAEjYASMgBEwAkbACBgBI2AEjIARMOFiHTACRsAIGAEjYASMgBEwAkbACBgBI2AEjECOETDhkmNA/TojYASMgBEwAkbACBgBI2AEjIARMAJGwAiYcLEOGAEjYASMgBEwAkbACBgBI2AEjIARMAJGIMcImHDJMaB+nREwAkbACBgBI2AEjIARMAJGwAgYASNgBEy4WAeMgBEwAkbACBgBI2AEjIARMAJGwAgYASOQYwRMuOQYUL/OCBgBI2AEjIARMAJGwAgYASNgBIyAETACJlysA0bACBgBI2AEjIARMAJGwAgYASNgBIyAEcgxAiZccgyoX2cEjIARMAJGwAgYASNgBIyAETACRsAIGAETLtYBI2AEjIARMAJGwAgYASNgBIyAETACRsAI5BgBEy45BtSvMwJGwAgYASNgBIyAETACRsAIGAEjYASMgAkX64ARMAJGwAgYASNgBIyAETACRsAIGAEjYARyjIAJlxwD6tcZASNgBIyAETACRsAIGAEjYASMgBEwAkbAhIt1wAgYASNgBIyAETACRsAIGAEjYASMgBEwAjlGwIRLjgH164yAETACRsAIGAEjYASMgBEwAkbACBgBI2DCxTpgBIyAETACRsAIGAEjYASMgBEwAkbACBiBHCNgwiXHgPp1RsAIGAEjYASMgBEwAkbACBgBI2AEjIARMOFiHTACRsAIGAEjYASMgBEwAkbACBgBI2AEjECOETDhkmNA/TojYASMgBEwAkbACBgBI2AEjIARMAJGwAiYcLEOGAEjYASMgBEwAkbACBgBI2AEjIARMAJGIMcImHDJMaB+nREwAkbACBgBI1DyCKxatUqLFy9W9erVVaVKlSDA8uXLxc+rVaumFStWaOnSpeH/VatWDc9VqlRJy5YtC39o/L9GjRrh8zzP59dbb73we95RuXJlLVmyRHl5eeFZ3sG73IyAETACRsAIGAEjUBACJlysF0bACBgBI2AEjEC5RwBS5NJLL9Vhhx2mLl26aOXKlXryySdVr1497b///urbt6++/PLLQLhAqpx11llq06ZNeGbo0KGBOIGw6dGjR3jHoEGD9Pzzz2uXXXbR6NGjdfDBB2vOnDn64IMPAtnC+w888MDwvJsRMAJGwAgYASNgBEy4WAeMgBEwAkbACBiBCotA7969NW/ePJ133nmhQuWyyy7TGWecoRkzZqhfv3666KKLVLduXT399NOBiDn//PM1duzYgAdVLYMHD9Zbb72lBx98MPyb95166qnadNNNw58LLrggkCzdunXTrFmzQtXLNttsU2HxdMeMgBEwAkbACBiB4iHgCpfi4edPGwEjYASMgBEwAmUEgXHjxummm27SNddco+HDh+urr77SlVdeqeuuu05jxoxR8+bNg6S//vqrtthiC/Xq1UszZ87Uvffeq2nTpoUtRBAvd9xxh0aMGKE+ffropZdeWr1F6dxzz9XcuXPVsWNHde/ePVTIUO3iZgSMgBEwAkbACBiBghAw4WK9MAJGwAgYASNgBCoEAvPnz9ddd92l1q1ba8CAATr22GN1+OGHh8oUtgzx/4ggocKlQYMGOuWUU9S5c2cdffTRYbvR5Zdfrttvv10jR47UU089pZdffnk1Nrz/lVdeCVuTxo8fr2OOOSa8080IGAEjYASMgBEwAiZcrANGwAgYASNgBIxAhUUAwmTgwIGBKKE9+uijgVTp37+/Xn/9dV144YVq0aJFqGqBPGncuLGoWunZs6fatWunIUOG6LnnniuQcOGMmPfee0877LBD2Ep07bXXauONN9ZVV13lKpcKq1HumBEwAkbACBiB4iHgCpfi4edPGwEjYASMgBEwAmUIASpP2FZE1crpp58eJFu0aJEee+yxsMWIM1wWLlyoTp066eSTT9b9998fth/x85o1a2ry5MlhSxEVLmwpiipcOFAXcia6mQhyh/e3b9++DPXeohgBI2AEjIARMAJlCQETLmVpNCyLETACRsAIGAEjUCwEPv/883AmC7cPcRtR/sa10LNnz1ajRo3Cdc9Ro9qF31ENw9XPhTVIFs5wYXtSnTp1iiWnP2wEjIARMAJGwAhUfARMuFT8MXYPjYARMAJGwAj8KRDg0Fu2E1GNwg1EbkbACBgBI2AEjIARKE0ETLiUJvr+biNgBIyAETACRiBnCEC4jB49Wk2aNAnnq7gZASNgBIyAETACRqA0ETDhUpro+7uNgBEwAkbACBgBI2AEjIARMAJGwAgYgQqJgAmXCjms7pQRMAJGwAgYASNgBIyAETACRsAIGAEjUJoImHApTfT93UbACBgBI2AEjIARMAJGwAgYASNgBIxAhUTAhEuFHFZ3yggYASNgBIyAETACRsAIGAEjYASMgBEoTQRMuJQm+v5uI2AEjIARMAJGwAgYASNgBIyAETACRqBCImDCpUIOqztlBIyAETACRsAIGAEjYASMgBEwAkbACJQmAiZcShN9f7cRMAJGwAgYASNgBIyAETACRsAIGAEjUCERMOFSIYfVnTICRsAIGAEjYASMgBEwAkbACBgBI2AEShMBEy6lib6/2wgYASNgBIyAETACRsAIGAEjYASMgBGokAiYcKmQw+pOGQEjYASMgBEwAkbACBgBI2AEjIARMAKliYAJl9JE399tBIyAETACRsAIGAEjYASMgBEwAkbACFRIBEy4VMhhdaeMgBEwAkbACBgBI2AEjIARMAJGwAgYgdJEwIRLaaLv7zYCRsAIGAEjYASMgBEwAkbACBgBI2AEKiQCJlwq5LC6U0bACBgBI2AEjIARMAJGwAgYASNgBIxAaSJgwqU00fd3GwEjYASMgBEwAkbACBgBI2AEjIARMAIVEgETLhVyWN0pI2AEjIARMAJGwAgYASNgBIyAETACRqA0ETDhUpro+7uNgBEwAkbACBgBI2AEjIARMAJGwAgYgQqJgAmXCjms7pQRMAJGwAgYASNgBIyAETACRsAIGAEjUJoImHApTfT93UbACBgBI2AEjIARMAJGwAgYASNgBIxAhUTg/wEiJMdbahect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613602"/>
              </p:ext>
            </p:extLst>
          </p:nvPr>
        </p:nvGraphicFramePr>
        <p:xfrm>
          <a:off x="3364705" y="2400300"/>
          <a:ext cx="11787187" cy="5397770"/>
        </p:xfrm>
        <a:graphic>
          <a:graphicData uri="http://schemas.openxmlformats.org/drawingml/2006/table">
            <a:tbl>
              <a:tblPr/>
              <a:tblGrid>
                <a:gridCol w="2324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4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4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48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76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54542">
                <a:tc>
                  <a:txBody>
                    <a:bodyPr/>
                    <a:lstStyle/>
                    <a:p>
                      <a:pPr rtl="0" fontAlgn="b"/>
                      <a:endParaRPr lang="ru-RU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Аналитическая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A85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Синтетическая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A85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Ан. Статистика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A85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Син. Статистика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A8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rtl="0" fontAlgn="b"/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худ. лит.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70963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188688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27,33%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72,67%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3157">
                <a:tc>
                  <a:txBody>
                    <a:bodyPr/>
                    <a:lstStyle/>
                    <a:p>
                      <a:pPr rtl="0" fontAlgn="b"/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журналистика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97878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254632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27,77%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72,23%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3157">
                <a:tc>
                  <a:txBody>
                    <a:bodyPr/>
                    <a:lstStyle/>
                    <a:p>
                      <a:pPr rtl="0" fontAlgn="b"/>
                      <a:r>
                        <a:rPr lang="ru-RU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академический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25247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35291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41,70%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58,30%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3157">
                <a:tc>
                  <a:txBody>
                    <a:bodyPr/>
                    <a:lstStyle/>
                    <a:p>
                      <a:pPr rtl="0" fontAlgn="b"/>
                      <a:r>
                        <a:rPr lang="ru-RU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фольклор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2245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1173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65,68%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34,32%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3157">
                <a:tc>
                  <a:txBody>
                    <a:bodyPr/>
                    <a:lstStyle/>
                    <a:p>
                      <a:pPr rtl="0" fontAlgn="b"/>
                      <a:r>
                        <a:rPr lang="ru-RU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официальный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41,13%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58,87%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64798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43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6553200" y="1625870"/>
            <a:ext cx="12344400" cy="1234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5532158">
            <a:off x="11081747" y="-5186953"/>
            <a:ext cx="9823467" cy="98234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573E90-C016-6118-FBBD-9B54B6B4C87A}"/>
              </a:ext>
            </a:extLst>
          </p:cNvPr>
          <p:cNvSpPr txBox="1"/>
          <p:nvPr/>
        </p:nvSpPr>
        <p:spPr>
          <a:xfrm>
            <a:off x="2984500" y="425027"/>
            <a:ext cx="12043455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ru-RU" sz="5199" dirty="0">
                <a:solidFill>
                  <a:srgbClr val="545454"/>
                </a:solidFill>
                <a:latin typeface="Canva Sans"/>
              </a:rPr>
              <a:t>Дистрибуция форм</a:t>
            </a:r>
            <a:r>
              <a:rPr lang="en-US" sz="5199" dirty="0">
                <a:solidFill>
                  <a:srgbClr val="545454"/>
                </a:solidFill>
                <a:latin typeface="Canva Sans"/>
              </a:rPr>
              <a:t> (</a:t>
            </a:r>
            <a:r>
              <a:rPr lang="ru-RU" sz="5199" dirty="0">
                <a:solidFill>
                  <a:srgbClr val="545454"/>
                </a:solidFill>
                <a:latin typeface="Canva Sans"/>
              </a:rPr>
              <a:t>смысловые глаголы)</a:t>
            </a:r>
          </a:p>
        </p:txBody>
      </p:sp>
      <p:sp>
        <p:nvSpPr>
          <p:cNvPr id="10" name="AutoShape 2" descr="data:image/png;base64,iVBORw0KGgoAAAANSUhEUgAABFwAAAFgCAYAAACG+W24AAAAAXNSR0IArs4c6QAAIABJREFUeF7snQeUFMXahj9yDiKIKIoCioC4oqhgRhTFhKIimMM1ImYM16xcBROKgChcc0DMEROI/oKCiSBJEVCJkhSQHP7zlDYOw+xuT09vue19+xwOsNtVXf1UdU9/z3xVXWLDhg0bTJsIiIAIiIAIiIAIiIAIiIAIiIAIiIAIiEBsBEpIuMTGUhWJgAiIgAiIgAiIgAiIgAiIgAiIgAiIgCMg4aKBIAIiIAIiIAIiIAIiIAIiIAIiIAIiIAIxE5BwiRmoqhMBERABERABERABERABERABERABERABCReNAREQAREQAREQAREQAREQAREQAREQARGImYCES8xAVZ0IiIAIiIAIiIAIiIAIiIAIiIAIiIAISLhoDIiACIiACIiACIiACIiACIiACIiACIhAzAQkXGIGqupEQAREQAREQAREQAREQAREQAREQAREQMJFY0AEREAEREAEREAEREAEREAEREAEREAEYiYg4RIzUFUnAiIgAiIgAiIgAiIgAiIgAiIgAiIgAhIuGgMiIAIiIAIiIAIiIAIiIAIiIAIiIAIiEDMBCZeYgao6ERABERABERABERABERABERABERABEZBw0RgQAREQAREQAREQAREQAREQAREQAREQgZgJSLjEDFTViYAIiIAIiIAIiIAIiIAIiIAIiIAIiICEi8aACIiACIiACIiACIiACIiACIiACIiACMRMQMIlZqCqTgREQAREQAREQAREQAREQAREQAREQAQSIVxWrFhhU6dOdb3VuHFjK126dJH13IwZM6xcuXK2Zs0aq1WrllWoUCHysRYvXmxr16519eS3bdiwwdatW1ek55R67FWrVtm0adOsdu3aVqNGjY2/4ufff/+9bbXVVu5PLtv69evtl19+sa233npjNT/++KOVLVvWca1Zs6ZVrFjR2G/lypWOcYkSJTbuO3/+fINLru3I5RzClKWNc+fOdef166+/uvOqVq2aK8qYnTNnjsGVMZvrNnv2bMeE+rbbbjvHjbGazTUxadIkx3TLLbfc2JzVq1fbzz//bA0aNMi1iYkqv3TpUtd3O+20U6LarcaKgAiIgAiIgAiIgAiIgAgkh0AihAsi4L777rNddtnFzj//fPvtt9/sq6++ssMOO8zJkTi3m2++2XbccUcXjJ100knWsGHDyNV/8MEHLhA/8cQTNxEKqRV++eWXNnToULviiitc4F6UG2LnggsucMzOOOMM22effdzhFixYYJw3xz/yyCOtbdu2mzUDeRCG+fTp0508evvtt+28886zb7/91po1a2b/+c9/rG7duk7EHHvssa4v7733XpsyZYpVqlTJunfvblWqVHHHfe6555yooo1/x8Z50ieXXnqplS9fPt8mIECefvppJzGGDRvmzmv//fe3t956y55//nnHc4cddrBbbrkl59N49NFHnWRBRnXr1s0WLVpkr7zyin3zzTf2wAMPbCJRMh1s3Lhx1rNnT+vdu/cm+zLO+XmvXr1ybmNxqmD58uU2cOBAJ/iuuuoq17QxY8ZYv3797Pjjj7d9993X7rrrLndttmjRojg1XW0RAREQAREQAREQAREQARH4hxBIhHCZPHmyvfzyy3bDDTc47F988YW9+eabduaZZ7pgt2TJkk5sEAATIG+xxRZWqlQplw2wcOFC93P+X7169QIDaOq+/fbbbeedd3bZCQTQVatWtcqVK2/MdEFOkMVAdgZBLxv7IA0I8sgYQGzwh3ZSDxKDjeOT2ZG60e6ZM2da06ZNXTCNrCA7gmAdAUGWDG0nG4W/kU0cm334P9kKZcqUccE4+5IpQns4Dt/ic+7ICzaC7scee8zuvvvujeVo57vvvmvIoeuvv96VY38YUpY6qY/APpU59QUZF/APsiYQSEiIefPmOSZHHHGEHXfccU6uILL4OT8jqwWJduONN7o/yDOCXzbaSBuQa5wXnDlGcF6ce8CaNvBzfgZ7+obj/v777+5nnB+8OJ9ly5a5ADzoB37P+fF7eMMY/p999pkTRoy3wjKc/vvf/7rsEPi1b9/eHRuOnBNSibFDG+k32kn9jEuOzbnxu2DjHGk/baTvYbBkyRL3MyQU+5OdhByjXfz+wgsvtB49erjsmvw2zvuOO+5wfPfaay+3G2ODuhFgSJjHH3/ccaCdsGNMwYO/YUgfwJf/cyzaGmycC+OY/Rg/8OW8uFb4GUw4B9pBm4PrhzIwoc64N84BiTRixAgbMGCAy+jq06ePvf/++3bOOec4mTp27FgnAhEztEObCIiACIiACIiACIiACIiACMRJIJJwGT/rNxs149c427Gxrno1KtjBO9e0MqX+CujShUv//v3t008/tSZNmthBBx3kgrsPP/zQBW4Ekqeddpr7HYEUGRYEiNTRpUsXl21BoEXwGGxIivr167tsBORDnTp1XACJBHnkkUdc4HzCCSe44JwA7ZJLLnGB3Pjx4zcKmYsuusi1Yfjw4S5Ypi277rqrvf7667bNNts4mcK36gR6qZksTPN49dVXXZBO9kkwjYbAl+MSEBOonnzyya7tBPhIC9qMTDr99NNt7733duf6008/ueCWIB9Z8eKLL7rzRkIRcHIspvYceuihToJwngTdBKITJ060Vq1aWb169dx50R6kBsE4x0C2BMwPOOAANw2F7BQCb+rheGw//PCDy/D4/PPPXR+QLUMGARkgnBvn1ahRI9fOm266yZo3b26jR4928oypV2TBPPXUUxszXJ588knXZs6JQJ0+hDECDskDG4Jl2oGQoC2097333nP7cd60lb7gXDk++5D1QCbLO++849pNPWQ+tGzZ0kaNGuXKk0mCIIEb/Ze6Maby8vIcE9rMOOP/iBd+xtiBH32+xx57WN++fa1z585OzsCCNiExaA/nxzQhzgdWTBXq1KmTEz9wv/zyy524Y8ySkXLUUUe58RVWuCDLXnvtNbvtttvcKSBCuIb4G3FD3zNO6bsnnnhio0hDgh1yyCGOI9cFfQZjsrGC6WLIIfqC82ec0RennnqqjRw50j755BMnuhirXbt2dcKPa4RrZdasWY7xWWed5foo2Kifayt1o2/pP8YHbQymUgX7cEy4pU5LQ7iQzUKfw4njkBHE1ESEH9chG+MAIdqmTZsiuZ+pUhEQAREQAREQAREQAREQgf9dApGEy8OfTLPb3p5SJNQOb7yV9emUZ1XK/7VOS7pwYWoAAeK//vUvF6QSpBG0BkEc0zr23HNPu+6661yWwvbbb2+XXXaZC+p33313++ijj1yZ1I2fE9QRQBLgBVkxX3/9tQvUqOuNN94wpsyQ+cI0Do5PkElGx8UXX2wTJkxwggM5Q3BKoEuwztQYAj2+XacdBKHBRhCKGCGzhkAVWUQWwv333+8yDChLEI9MIfAmcEe8sA/BK0E70olsEb65J4BGklx99dUu8IfL2Wef7bIOCID5w/Qd2keGDFkNgwcPdu1jCg3t53zJmiBoJRuG80TuBMwRH5RBABx++OGurkAUfffdd25fpAIZFUgqhBCZDgFX/ibL49prr3Uig/PhvDku5/DSSy+5IJk+ITOGoJgyBNC0HUGALCGIJuPjhRdecMIH0YV4QrgQtBOYkwHCvs8++6ybQkKbOU+m/HD+iA/+fPzxx04i8Dsyk2g/fUUQjzxin9Rt2223tdatW7t20jbOj/ruuece9/927dq5NXGQafQlUgJJg9ShHYzR3XbbzQk1BBOCBXGDDKQvyJZhzCF8yJZB2jEmg2wc2hJWuDB+EDbBFC36kbGIVENQ0seIPLJoEEDIPRgjo2AAf36GaEPS0M4gUwtRhYTkekOuIThoI20+5ZRTXLu5PhAalEdgMq4Qmpzjfvvt57gFG5KKcZC60QeU5Trm2kfupG5wZRxmEi4IL64Nxhi8Gf+wD4QL/cM1dO655xbJ/UyVioAIiIAIiIAIiIAIiIAI/O8SiCRc1hP4/TUTIlZ6LJ1aquRfC6hSebpwIbOCoIxvzREMBP9IC7IKCPAJqPjWnKkpBHtsBFQEgGRxEKQH02yCxhNspy7yGvwcMUDwSMBJME2QStBJ8B8skEqAidQgiETkEDyzMS2F9iBSyExgigPZAWRY5CdcyPpgkVWCYIJVRARiZciQIW5aCMLlmGOOcdkvwdQqRBFBe7A4L9kPBNcEpgShZM6wUQd1EYCmbrAkc4CMDgQTPNOFSxAIwxzJxPHICjr44IM36394sMgrUiI1CE7d8ZlnnnESg/O75pprnOyiXjJYgjVcEFNkuATnRb2ILYJ6pmEh0JATtJdynPeDDz7oAnmmNtEfSCo4IG7I3kCoHX300U4wIMjoR9bpYTwgEgIGCBgyMRAetBMRkbohdzItNItcYezR50y1gT1iibbAmX8jXBhTyEKylZAQjB+yXMgm4ZxoM1OwOFfEEr9L38IKF6QC/UBWExsZTUgyjkk/scbMww8/7MYnGUdkQMGX/SjDGi+0MdMixogmMppgi8yirYwLzjFYk4d+Qwoi0xBsZIiR/cTUqPTxQf/QL6kb+5B9xvWGOIJZ6sY9gGmAmYQL2SyIL+QR1y7nFGSaUQfZTDCnX7SJgAiIgAiIgAiIgAiIgAiIQJwEIgmXOBsQpq504UIWBUE2wT9BFgEh0wKYVkAgTzDJVAgCuyCbg4CKABNRQXYD37IHG3UgDg488MCM8oA6CYAJmgk8+ZadAJOAkcwRgmIWoiVrIF24EBxyXLJdqOff//63azMCAyFBvakZLoFwQe4gZjIJF6Z6ELCScUNwTvYAYoIsGYJS2sO0JWRTfsKFLBTaRj2pwoVglywRAmbOFzlD1gfyIGDOuSJFAuFCEE3wj2hIXdujoL6lXrIjkC1k4SCiyApBUJCNQn30Ff9G/jBtBHlF35K5EwgXRBHtQsRkI1yYUkM5zp/sCFgiVmgHQT3ZMWQRIRGY1sMYTN2QNEiV9I2+JIhn3JGVxDQeRAb9Qf+wIQaDjIpMwoUFcsnmYHwjDXMVLoxL+ihoL9OLyKS58sorXVYYfBFQjCH6j6lPjINBgwY5rmS4MAYQFYyJYG0hxhYyjH6hHGOZMYfYZAzdeeedTmIx1hEp9B3XHsKUrBL6GsGTKkoYu+kL+FI32VKISBYzpv9TN8QkWVj5CZdATjJdjHNJFS70O33AAs/aREAEREAEREAEREAEREAERCBOAokULgRIfCOPXGCaAEE3ATgZEQTGTPUgy4SsBn7ON/NMCyHAzJSRURhQZAkCgqCOaROIAoQLgTnShIwXMmCYPpQuXAjWCSqZikTASLsIgAk6CWYRJmGEC2toELCT4UJQynQjzo1AlDVCyKxADgQBMFNXmD5BsBqsrxIsjovsYFoJMgPpgHAh64dpSMEUE0QS2T1MeUL+IAwC5kz14XwC4UIQTTnEQNg3LRGcE+TDjw2JgwSiPwnqES4w5XxpB33I9BvkFRkLiAKyeNKFC9OpmPJVWIYLC6kyJsgSInuE/mD9GgQQ/6Z8+no7hY0Tfs/YRJqRccG4gBHBPDKAMcP0J2REcN6ZhAvSgr5mqg3tzFW4kLVEFgqCkA2ZhAhCGjFmgil69DWZS0gS2sWaNB06dHCShGlZ7E8fME2LbCnGFuM5WHCX9jI2GW+Me6QOr10OppUhXJjeFEzzYnySgZQpsywM64L2CdZwIcOF6UTBhlBLFS6IWDJ6kJjaREAEREAEREAEREAEREAERCBOAokULkxjIJhlmg7BIZkNBJFM/+Dbd/4gDJAAwVtoyHbhm3ymrmS7EfCTIYDMCF5DjXQhKCXA5HgE7ezH9AmOzcbvaCcigUVfyVog6GR6Cvuy9gQBL4KBoJOMCLJEOEbwxqLg7TqcC4IJAYFgYToK5dmf8+dYCCCyCShDdgxtJNBHzrBRBz/jd7QBNkzV4N+BrGE/2ky2R7D4LxkEBNepzKkXucJ5UQ99Qpvym0KUzpz1SOg/zpM6aBNBMvUEb62h3ZwXnPkdWS4BZzImOE840v7g2LQxeGsRdcEoeJ0yZTkuY4VxwznDHGbsx7ok9DH/hxX/Dpuxk3p+tJdzox/p82C9E6azcD5MbQk4IZYYH8Ebgegf/iCYgjdhcZ6Z3uQTdkoR54JgIcMF+RdM+aKNHJdzZBxQH0KFvocn/U7bYYzgCsYgsojzYKNt1EM5+pFy/AzmjEf6hjqoi/6AOazpPzhxnnG/2p12cY5wZQynvtqbKVTBW5OQfrfeequTWqnrKmV7f9D+IiACIiACIiACIiACIiACIpCJQCKECxkNTE8gYCYDgcAuzMb0AQI8AlgCQTI1wgqBMPX73odpPQSHfGtPBoW25BAg+CdLijViUt/KE/UMmFZHNgoZPoic4LXc+dVHhgqZTQg7yYU/ZCiL/bLeDxkv2kRABERABERABERABERABEQgbgKJEC58wx68JYZv4slkCbNRhm/f+Yad6TxRshXCHMfXPnxrzzmRIcC39NqSQwDpR5YIr8SOYyMLh2wNNhbXTX3TT371M3WI7JRgEeI42pHUOsgqoz9YT0ebCIiACIiACIiACIiACIiACBQFgUQIl6I4cdUpAiIgAiIgAiIgAiIgAiIgAiIgAiIgAkVFQMKlqMiqXhEQAREQAREQAREQAREQAREQAREQgf9ZAhIu/7NdrxMXAREQAREQAREQAREQAREQAREQAREoKgISLkVFVvWKgAiIgAiIgAiIgAiIgAiIgAiIgAj8zxJIhHDhlcBjx451nbTXXntlfEVuXD04adIkq1ChgnsVLguMhn0jUqbj89pbXrVLPYVtvJ6YV0PzquX0jVcZ87algl6fyz4sosorj3fbbTebOXOmOw8WB2VhUN5ms2jRIvdq6TALhXL+vIo4faFhXqVbr14997rdYOPYvOaX/fN7CxSvCf76669dkSZNmrhFXlm0dJdddikMjfffw5o3Y7FAM28Doo2w5Dx52xALF7MQcxwL4MKTMcaiusEryzk+b6Sir3xsvO554sSJrl85Lucd9W1ewQLXvA4701hOPR+OxSvFeWV0fhtvE6JtvJUreL15VCZci1wHqf02btw49xpxFiHmGLzemmuItrdo0cLxYCwEr1NngeKi2rh+6XtepU1fBK+Xj3I8Xo/OuXCtFbZxX4ANr+jOtNEmFiovaNFxOLEoM2/L4t8w5trh72nTprl+pv8aNGiQ8f7NvQDG6dcUrxbnuitojBR2fkn8/eTJk13/85mgTQREQAREQAREQAREILkEEiFcePjktdB77LGHnX/++UYwMWLECDv++OOtfPnysdK/+uqrXVDAg/6pp56aU1D99ttvu0CDevILYAl2CUw+//xzdz4cd6eddnJBYLARJF5//fX23//+dxPRkXriBDu85ha5c+GFF9rjjz/u3l4zatQo69evn33wwQeOGQHsww8/XCAzguZOnTpZ9+7dbf78+UYbjznmGFfmkksucX2A1Ak22vzggw9aly5d3Ku7M20IIMoefPDBdtxxx7l2vPjii3b77bdHDu5j7fiUyghAe/ToYbxW/LrrrrM77rjDBZKMQQJ0Ase2bdta586dc24CzJo1a+akQu/evY2xfv/99zsBULduXbvpppvcG6kQWm+++aaTMnG/EhzJyOvWL730Uickzj333MhSk8D5kUcecX2dXwAPNMYlgo5xe+yxx7pxD4fUDfFx8cUXu+uBNqWOuWA/rhvG0mGHHZbvOCJghysShbFPnyIjeHPZeeedZ3vuuaeTAjfffLOTK3CGyaBBg+zHH390/cG4RsDw94cffmgXXHBBzn2fXsErr7ziBCmv8D7nnHNcu6Ju7733nr366qvWv3//fKvg2kYgwhnJw9hizKWLvssuu8zdw/bee++MdSGWuVYQBLvvvrtr/7333us4M35HjhxpiEXEzeWXX76ZOOMeydjndff77LPPJsd44YUXnHDhfvRP2ri/cM3fdttt7j7NGOZecMghh9iZZ55pH3/8sbtG+Fmq3P4nMdC5iIAIiIAIiIAIiMD/AoHECJeXX37ZbrjhBtcnyIN3333XBWoNGzZ0374SKPLa5C222MIFaARXBC9TpkyxdevWuf/Xr1+/0G/JkRYEtASARx99tJFdw7erBNxsEyZMcN8+cyyCMkQKQRjfRBLA8C0twoLgAskwffp0F6gRNNDW9Ffy0kZECoEjvyOoOfHEEzfJrKHOYcOGufbQLtpEkEKWCOdK5stDDz3k2kLQQtA0YMCAjcLlnnvucW0nw4SfEwyRpUHmBnUTMHFOBPV8y86/kUUEPy+99JI7JjKIrAUECdwJAhABBK2UI6Di23T+zXnzN1kttI/z4mc33nijPfHEE64tiItAuMCSgJigj33pJ86R4yIeAvkAVxjDmrYQsH/zzTeOAwFL7dq1HQuORfBHP8KEtiGN2I/gprBvjWFy3333ueCQoJExQTBMgHT66ae78YBMoO/4Q1v49p/2ct7wTN0Yk7SVc4MZUoKNem699VYX6FI3Af/rr7/uXmVOwI04Q1wgGpGMPXv2dNKBLADkBHIAZoz/1LEFSziRlQOPdJGRfmOjPcgWAmvYIZMCIQE/zoesBc5z6tSprm7OiX7ivBhL7EfwHoghxiEb1w1tY7/UDWnBuVIGSXjGGWds0k76/7HHHnMyErlBfwZZKByDa4/+fe655xz3Qw891LWPcshKxjFijJ9x7X322Wf22muvufoYkwTwzZs3t3//+98bhQvBLdlGnA9yDTmDcEFeIjzhzHX47LPPOhEU9CdMuMcgKrgeOFfGI8eCG9lQtKOw13FTN+fy5Zdfun7neIwXXgPPOSNGuLYZa5w/dTOGuP8wZilLnzMmGBtcw9QDNyRy+rhHLA4ePNjde7gGW7Vq5cRKquylzxAmsIYjY5NsGO5v9Cv3gTfeeMOGDh3q5BX9jXzlngNb/sCFcfXMM884WZueqfT++++7+/S//vUv137OJcgqGj16tBsf9Ffq/Zyxx/nQbvqIcw+ug9T6+T3XFmW5Fsju4++gDOfKPSFgynlyTgg4zhduRbEhXLh3IbIRtzDg3sz/ES70GeOPPtl///2LogmqUwREQAREQAREQAREwAOBaMLlhw/MJrxYNM3bOs9sj3PMSlfYWD8BZKpweeqpp9w3gEwvQlAQjPBgTnBCIIKwQHLwUEvgwxSJ4cOHu28LkQIENsiA1I1vZglm+VaRoIGHfh7EH330UfdgT6BNsEGdV155pQveCOLZl6CxW7duTgS99dZbLijioZ2HdaQCgR0BBw/zBJapU4Moy/kwZYqgjLZ26NBhk+kEBBMck0CPb3w/+eQTJ0sImGg3WSMEhAQ2++67r5MuSAaCVILpAw88cBPhgvggKEIkID540L/rrrtcG6mbwOe0005zgoTzITjhoR8Bg9hBXBDw8HPOh4AIkUIZBNPAgQNd8AxD2kRwCrv8hAvfxhOAE8DR3hNOOMEF8Hw7Tx8QzPLzOnXqOK7Ih7PPPtv9rmPHjk5YENQSWPEzjglPvnXn/wTuCDckFdKGb91h+tFHH7ngMXUj4OEYjCcyDBhnnDvihX0Jmhk7J510kjsm45Jxxb8ZK/Q5bUVKELjDgT4lgDzyyCOdzEIcUjdt5zjIG/Zv2bKlyw4gs4KxQHspQ8AN81tuucWdD7yPOuooe+edd1zAyTgg0wsmHIfzZb8gCCdwQxRSd+pGcHvQQQe580Vgcs0Q6PF/hAP9xdhH0NFu/iA4grHHeCAgZEzQfq4F2obYY+zBhKlyiCv6NnVDBpBxRTn4IExSsxu4LhiTCJTDDz/cnSf1knVF8Ex/8G/GHcfgOuAP1yC/5xw4H+QRgTPjmj9cF+zHNQFvZALjCtb8PBBImYQLQTnijWuafuF6pl+++OILJwoQL4hJrnf6kPGI3OGY7dq1c+fBmGNcpG70FRwRW7Sda4X7GueCVCEgRyAhfpAa3MvoT+4zSB3EHPc5rmOkI+MFcURbOU/q457DOaVuSDWkF/cAxnZeXp4bk+lChCwM7km0+/nnn3ecaCdjjr7leqcOsjP2228/dw9gXP3f//2fux/BtCDhwj2VcgcccIBrB5k5SCD4jh8/3l1/3NMZD1x7HJfjI3OolzHAuKOf+UzgfhhsiDZED33CWOP6ps84D/hxjXDNUgahyb2E49Em5BPtCjY+Z2DPvSN1Qz5SL33EfSx149zpy3RxQ/3ci9i4h3Iv5tjcuxAujDUkDP18xRVXFM1nrWoVAREQAREQAREQAREocgLRhMvI+8zev7poGtfoWLMOT5uV+2tKTbpw4SEU4XHRRRe5B1QehMlw4VtSAmQe8pEnBKgEiwQhBCUIAQJdgly+oU3dCCIJCgnsCPZ5eOdvAhoCWIQGsoPAhsCiT58+LiOAB+Mnn3zSZSQQ7BLc8G0sD9o8nBN8I2v4xpRAjUyC1ICGAAJxwcM1mSO0i+CBYDXYCCq6du3qgnuCB77JJbDjG1KOwTQogn3KkQXDsVPPI1h7IchwIX2fYIV2wZLz4v98g87x4URAj5QhYEFwIBUIVDhnzo9glqCFwOeUU05xcgRRQz9Qhm/W2a699lpXN+3JJFyQHwSRBMYEfASkBIJMOyIo57gERUgD2kvQT2BJYEVgxFQTBAZBM+OBfQiSyFDhm3/+TxsJfgkKqZ9v9TknAmVkTupGgMq33rQXbvyeoBfGtJPgmCAVaQefXr162cknn+xEDGON/kWgIHzYh+wM6qJ/OCd+xhiln+DGMYLxxr8RALQPjvQD4xDu7M/xCEo5d8YAATr9xxjlGkH6BUHjWWed5c6X6WQEpNSHjEzdCMK5HhiPnGfqGh30FcdCBNCv1ItEYF+4EwhzjvQfU274Ge0iqCVji+sBDowR5BGyIXWjvXBFArVv336j4Az24bwZp5w7DMmgQMzBGzlCEMrvGf8cE1ZcS/yMY5FpgmQL5CZShnPkumVMEuwyPjJdJ/lluFAX7eXRh16MAAAgAElEQVR+QDvgRXkEA2xpC9lHCEMCaBjQDoQq45NrijGXngFFlgpjn/o4bzb+zfWN4EIscVzuW0g1+oNxjfQkAw1xgNjjuqCfEBKMMYQLY4Z7FmIENtwLg41MGK4NxhD70H+0M/XeE1zDXPPcHz799FOX5cY1yrXJPQ0xRH8ihRmXQfuDa4j/FyRcuKdQlmuba52xxzXF2ORaoE5kBFP7GGvIPDggorjfchxYww5uqdNMGfvcj8gk47rm99zvkOWtW7d27YIr9yvkHnKJzxOmqFE/4y/YkEFkH3HvSN2Qewgmfo4oSt2CttNHqRvChXsGghNRhyQLpFAgXLiumZ7HvUybCIiACIiACIiACIhAMglEEy6ezzVduCBWCCaQEDxcE9AQqBJ0IDiYgsEDLhLg6aefdgEtgTkBLkEF60akCxeCF/6kb+zHwzpBXN++fV2wwTeZPAin7o8A4ecEfcF6A6lruPCtKEEagQVBTfoWTNMIApbU36cLFyQTQSoBNd8GI4MIAhEuwVormbooEC7IC/4QqBDgkJlAlgSBBjKJIJvgkACNAIJsA0QCW+oaLvQBbUB0pAoXjkOAx0Y5gmMkUCbhwn5kwMCELAE2AhECGAI5fk8wSP0EIgSnfKNOIMu30kxRIBAjkKRtfCtN+xEN9Ds8kAKcI8cguCLg4nwRBunChayH9IWS4UI7qJ/jcs4wZyoFASFjjnYRvCL2gmCZb7sJSgnUCPTZh5+RRRCIqtT+5jh33323E0bIAIJnNoJrxi2ZJHDhG3MEHoKH8yILhaANzowvjkkwyfkx5gg6kXoIwdQtmG6UaXFWBAeZGXx7T0DOdCckAn0RrCnB3wTLjBMyOMh8SF3DhX5kfDJ+kFXpG9KDIDe/xXA5X/gwvhCSZPQ88MADG4ULvydrhWuHscFY5vcE4+kBLsdmvHMdFraIdUHCBQnCtcaxCfARoEOGDHHBMsE/2TpkY9AO+oNxyf2JgJprij6hvakb/UfmXfqitEgBAnPuJxwDvtzjuJchiAOZxM85Lhlw9AVb6hounDdZFFxnyOj0jeOwT36LNCOoAuHC/YBxiaxBiiDUyGThnozwy28rSLgwNsi+YbxQL/db2CHqgjVc+B1im7EMJyQrbJF2nBNyMNPG2GN6E8dnTDBe6TNkBn3Cxn0BYYeQ4Rhco9wf068L7hX0H/eO1I3rgOwsjsX4SN0QNki49EV/6VfaQ+YLnyVcW9SNjAuEC9cSLBBp2kRABERABERABERABJJJIJHCheCSb34JgHn4JvAkQ4JvRPl2nW/WESQ8yBOA8kBMUM435XyTzAM1D+rBRmBOwMTv0jcCEb7FJbDjG3O+YSUARQCQ9cBDM0EcQTrfKqcLFyQMARJCiKwcAnUCQ76l51vbTIKFNvBQz7fhZFzwIJ+a4RKHcEE8EBQiEGgfUzSYksU3vPALhAuZDAgqZAkb4iFYNDcO4YIMoR+ZokHQTr8Ea7dkK1xghFRLFS4EpowVzpVv6BkrTM2gX8g2QXKkboisTAKALAMCNAJXFlVFSJC1QuYIv2MMESQG66UQeKUKF4I+MiHgyPkR1NPWdOGC0KMOBB7nj6hBODCeGXNkbiGFkFq0H3YEkwT1/BvBgcjgPJgexz4EqcgTxlPqRiYD0io16yH4PcEeUoHzo49Y+4Kxj+Dhm3+uC/ZBXqQLF2QXbWY8wYiyjCfazLEyyZDguGQjEOgyLlOFC+MV4QkP+pEAnbrZH5GE6CJYZx+EC0E0WU1cKwTu2WwFCRfEAhkHZI4QgBMoB5ISucvPCN75PUE4WXP8HEkGA8YN2TapG+IWyZbpXoDQ49y5r9APsOF65V7GOOCckVbInnThQln6ArnAuKL/kJqMhdRpN+lsOAf6KlibqqiFCws2cz7IBzI+EDpt2rRx9+Qgc497O/dO+h0GjHWyuBj73EuDTDLkJn0OM0QUAoP/wwiZyXRLBBN/EBtIMzJTGJeIfe4V/Izxg6BKnf7JvYLriXtH6sb9guuNnyO6UjdEM/2UPqUuEC5kQ3GNcY0g1VKFC58z9Gn6VLBsxrL2FQEREAEREAEREAER+HsJJFK48IBMYMW37XyzycMz37zycMzPWA+Cb2T5tpKf8zCNNCAgJkMg240AhfUDeMgnmCegRcLwzS4P/0gCsgqYVpAuXPgGmMCFjAbaxYM566IQuCEI0tP3g7bxbSfyg/MkuOXYwZQijsn0IzItkDjIkmwzXAhAeNgnMKYupl8hghASSCyCw2AhXh74kTAIEaaVENwgBRAusOH/QYYLmRdMfwib4UIgSJo+EiR4Gw/f9hNgISz4Rjo9wwWpRkBOX6ZmuKQLF86DqTj0HZlQwfQPmGW70V9wQLrQ/8g8BB3BKYEwPyOIChaHTRcu/I4AkOyWYB2PdOFCoBdMBSEwps1IOcYZwoW6kT2Mc84b5ogegkzKIgD5Rp3AmnOlPAEcYyPbjfPhm3fGNJKDeglI+XfAEnFC3zNOGBvwQMIwhoKpMYxvrg0CWLJkuF7Tpxelti3IIqIMx0JCIFMYm2RQcGzagkQgGEVekQHAzxgPjCWEC2KILAXWUCko6ysTl4KEC9c6Y5bgm2l1cEaiEHTDmp8RqBN4E0Aje5EijEOkYrYb2TCcD6IAJvQ3dTMOuF4QFEx/4R6HLED0sLEP9w6yKxAS3Leoh2sTrtwb89s4R+49tJmpYggXJBuii/spYzk1w4VpRsGUtvzqLCjDhfHC/YRxwfWEKIJpwA6ZTtYQ/cx1xXXAPZD7HqIJ4ce1zhjgXoaUZBojIgfJyFpBjEPuzfwcZtRF9iLjFCHH+KUdnCfMOGfaQ8ZcUWww5HMhqJ92pAsX7lNcT/S7NhEQAREQAREQAREQgWQSSKRwATUPqEgMHrwJQsgIIRDlwTp4BXOwLgUBBIuc8s00GQ9RtmBNl9Sy1B8s0En2S6aNcgRiBEepr/fMVF96+dR9wuxf2HmlTikKGAasggA59f+p/ybAov3BmiNh2xq0O/0tRenHJ3BFrNCHwdSiws4n0zmkvn47OHbQBwTFBGv5vaK7sOPRRoJXOAT9jZggIEI8MO0njo1xRVYT0yhS1xOibkQZP2Occ2zaE2So8PNgTRL2ZToGopHgLq4NlrSB48AhE0v2IbilbUyXSZ8qU1BbUsdh+pgPrnmyyRAxwbGDhYODN4lF7d+gXQUJl2DMMVYZp4wDhC99wfFT2xT0HZkVZDkUlFVSGJP0c0KycU0yDSaQfJl4sQ/8U/sq23tJfveh1OurMOYFCRckGVPGEKbBPTJYCBrGqXXDOngjVOr9KXgLGffZ9PsCYxG5ks4gqCv4DEk/T+op7LyiXleF9QHXDll5CFqyX7SJgAiIgAiIgAiIgAgkk0AihAvfrPJtLYEl3x7nlxWS3gVkJPBQzcM23yaSLVFUD9DFufv5RpdvvMmaQWiQmu97Qzox/YJvk8msYfHZf8KW+nrr4jC2yPxgGglSAtFIBlP6dIZ/AveiOgeCf64VRCrTwMigIRuE7AnWhmKqS2Eb9xuyExCclEOcMX2F9XD+Fzcy88gQY2oP6xGlv3aa7CWylcgAS31T1f8iq+CcyXQjW5BMzWwE9P8yM527CIiACIiACIiACBRHAokQLqTvBwtNZvONOVOPgswXAv3iEBD/HYOADAACSL7pRbgEmQA+28K30sHbWTh+6toIPtsR97HIICC7gSlXxWEj8yF4Iw+BfqYFcYtDO4trGwj+yV5BlCB44Um2AfcgsifyW1g29XzIXmBc8CYfMnFSF4QuruddlO0iW4trhOlgjMdMGU/cpxFV3N+1mVsPJux4Ey8REAEREAEREAEREIHiSyARwqX44lPLREAEREAEREAEREAEREAEREAEREAERGBzAhIuGhUiIAIiIAIiIAIiIAIiIAIiIAIiIAIiEDMBCZeYgao6ERABERABERABERABERABERABERABEZBw0RgQAREQAREQAREQAREQAREQAREQAREQgZgJSLjEDFTViYAIiIAIiIAIiIAIiIAIiIAIiIAIiICEi8aACIiACIiACIiACIiACIiACIiACIiACMRMQMIlZqCqTgREQAREQAREQAREQAREQAREQAREQAQkXDQGREAEREAEREAEREAEREAEREAEREAERCBmAhIuMQNVdSIgAiIgAiIgAiIgAiIgAiIgAiIgAiIg4aIxIAIiIAIiIAIiIAIiIAIiIAIiIAIiIAIxE5BwiRmoqhMBERABERABERABERABERABERABERABCReNAREQAREQAREQAREQAREQAREQAREQARGImYCES8xAVZ0IiIAIiIAIiIAIiIAIiIAIiIAIiIAISLhoDIiACIiACIiACIiACIiACIiACIiACIhAzAQkXGIGqupEQAREQAREQAREQAREQAREQAREQAREQMJFY0AEREAEREAEREAEREAEREAEREAEREAEYiYg4RIzUFUnAiIgAiIgAiIgAiIgAiIgAiIgAiIgAhIuGgMiIAIiIAIiIAIiIAIiIAIiIAIiIAIiEDMBCZeYgao6ERABERABERABERABERABERABERABEZBw0RgQAREQAREQAREQAREQAREQAREQAREQgZgJSLjEDFTViYAIiIAIiIAIiIAIiIAIiIAIiIAIiICEi8aACIiACIiACIiACIiACIiACIiACIiACMRMQMIlZqCqTgREQAREQAREQAREQAREQAREQAREQAQkXDQGREAEREAEREAEREAEREAEREAEREAERCBmAhIuMQNVdSIgAiIgAiIgAiIgAiIgAiIgAiIgAiIg4aIxIAIiIAIiIAIiIAIiIAIiIAIiIAIiIAIxE5BwiRmoqhMBERABERABERABERABERABERABERABCReNAREQAREQAREQAREQAREQAREQAREQARGImYCES8xAVZ0IiIAIiIAIiIAIiIAIiIAIiIAIiIAISLhoDIiACIiACIiACIiACIiACIiACIiACIhAzAQkXGIGqupEQAREQAREQAREQAREQAREQAREQAREQMJFY0AEREAEREAEREAEREAEREAEREAEREAEYiYg4RIzUFUnAiIgAiIgAiIgAiIgAiIgAiIgAiIgAhIuGgMiIAIiIAIiIAIiIAIiIAIiIAIiIAIiEDMBCZeYgao6ERABERABERABERABERABERABERABEZBw0RgQAREQAREQAREQAREQAREQAREQAREQgZgJSLjEDFTViYAIiIAIiIAIiIAIiIAIiIAIiIAIiICEi8aACIiACIiACIiACIiACIiACIiACIiACMRMQMIlZqCqTgREQAREQAREQAREQAREQAREQAREQAQkXDQGREAEREAEREAEREAEREAEREAEREAERCBmAhIuMQNVdSIgAiIgAiIgAiIgAiIgAiIgAiIgAiIg4aIxIAIiIAIiIAIiIAIiIAIiIAIiIAIiIAIxE5BwiRmoqhMBERABERABERABERABERABERABERABCReNAREQAREQAREQAREQAREQAREQAREQARGImYCES8xAVZ0IiIAIiIAIiIAIiIAIiIAIiIAIiIAISLhoDIiACIiACIiACIiACIiACIiACIiACIhAzAQkXGIGqupEQAREQAREQAREQAREQAREQAREQAREQMJFY0AEREAEREAEREAEREAEREAEREAEREAEYiYg4RIzUFUnAiIgAiIgAiIgAiIgAiIgAiIgAiIgAhIuGgMiIAIiIAIiIAIiIAIiIAIiIAIiIAIiEDMBCZeYgao6ERABERABERABERABERABERABERABEZBw0RgQAREQAREQAREQAREQAREQAREQAREQgZgJSLjEDFTViYAIiIAIiIAIiIAIiIAIiIAIiIAIiICEi8aACIiACIiACIiACIiACIiACIiACIiACMRMQMIlZqCqTgREQAREQAREQAREQAREQAREQAREQAQkXDQGREAEREAEREAEREAEREAEREAEREAERCBmAhIuMQNVdSIgAiIgAiIgAiIgAiIgAiIgAiIgAiIg4aIxIAIiIAIiIAIiIAIiIAIiIAIiIAIiIAIxE5BwiRmoqhMBERABERABERABERABERABERABERABCReNAREQAREQAREQAREQAREQAREQAREQARGImYCES8xAi2t1a9eutRIlSlipUqWKaxMztmv9+vVG28uWLZu4dtP20qVLJ67dSeQN5NWrV1uZMmXcOE/KtmHDBje+aXfStpUrV1r58uWT1mzHu2TJku5PkjbGd9Lug/Bds2aNY520z56kfmbSbrYkfvasW7cucfdC2sx9PGm8aTP3lHLlyiXpNuhYM8bhnbTPeu6FSbyHJ/nZKmnjhItx1apVbpwkaXzT7qR+Zvq6AUq4+CL9Nx+HC5iLN2k3ey5gbvYVK1b8mwlmd3jazR8eZpJ00+ThkUC6UqVK2Z1wMdj7999/d+MkSbyRclybiIsktZvu/vXXX61atWqJazfjG8GVNAGwbNkyq1y5cjG40rJrwooVK1xwlDSpyHWJKEpauxnf3EuSFkjz2cNnfYUKFbIbYH/z3gTR3MeTxps2L1++PHH3lKR+ZtJu7oVJfbbiukzSlxSIOe6FXJdJaje3s6VLl7pxkrR2w5vnqqR9Zvr6CJFw8UX6bz6OhIvfDpBw8cubo0m4+GUu4eKXt4SLX94SLn55S7j45S3h4p+3hIs/5hIu/lgHR5JwKZi5hIv/Mfm3HFHCxS92CRe/vCVc/POWcPHLXMLFL28JF7+8JVz88pZw8c9bwsUfcwkXf6wlXMKxlnAJxynxe0m4+O1CCRe/vCVc/POWcPHLXMLFL28JF7+8JVz88pZw8c9bwsUfcwkXf6wlXMKxlnAJxynxe0m4+O1CCRe/vCVc/POWcPHLXMLFL28JF7+8JVz88pZw8c9bwsUfcwkXf6wlXMKxlnAJxynxe0m4+O1CCRe/vCVc/POWcPHLXMLFL28JF7+8JVz88pZw8c9bwsUfcwkXf6wlXMKxlnAJxynxe0m4+O1CCRe/vCVc/POWcPHLXMLFL28JF7+8JVz88pZw8c9bwsUfcwkXf6wlXMKxlnAJxynxe0m4+O1CCRe/vCVc/POWcPHLXMLFL28JF7+8JVz88pZw8c9bwsUfcwkXf6wlXMKxlnAJxynxeyVVuIz96Vfbrlop26JqFStRIjndIOHiv6/0Wmi/zCVc/PKWcPHLW8LFL28JF7+8JVz885Zw8cdcwsUfawmXcKwlXMJxSvxeSRUuJz0yyuYuW23PndPCttuiQmL6QcLFf1dJuPhlLuHil7eEi1/eEi5+eUu4+OUt4eKft4SLP+YSLv5YS7iEYy3hEo5T4vdKqnBp/p9hVq50KXv8jD2scZ0qiekHCRf/XSXh4pe5hItf3hIufnlLuPjlLeHil7eEi3/eEi7+mEu4+GMt4RKOtYRLOE6J3yupwqXp7UOtbOmS9nCnPGtZv0Zi+kHCxX9XSbj4ZS7h4pe3hItf3hIufnlLuPjlLeHin7eEiz/mEi7+WEu4hGMt4RKOU+L3SqJwmbl4hbV5cIRVLFvK+nXazVrV3zIx/SDh4r+rJFz8Mpdw8ctbwsUvbwkXv7wlXPzylnDxz1vCxR9zCRd/rCVcwrGWcMnAafbs2UbAXLduXfvxxx/thx9+sAYNGtgOO+xgJZK0cmvKuSVRuEyd/7sd2WekEy59Ts6z/RtKuIS7rKPvxUPvypUrrVKlStEr+ZtKSrj4BS/h4pe3hItf3hIufnlLuPjlLeHin7eEiz/mEi7+WEu4hGMt4ZKBU8+ePa1Ro0bWpk0bu+qqq2zp0qW2/fbb2y233GIVK1YMR7aY7ZVE4TJq+iI79fGvrFTJEtbzuKZ23O51ihnV/JujDBf/XSXh4pe5hItf3hIufnlLuPjlLeHil7eEi3/eEi7+mEu4+GMt4RKOtYRLBk7nnHOOdenSxZYsWWL333+/9e/f3/3hZ1tvvXU4ssVsryQKl3cnzLOLB421UiVK2H+ObWIdW2xbzKhKuBSnDpFw8dsbEi5+eUu4+OUt4eKXt4SLX94SLv55S7j4Yy7h4o+1hEs41hIuGThdeOGFdvzxx9vYsWNt5syZds8999jdd99t7dq1sxYtWoQjW8z2SqJwefWb2XbFy99amZISLr6Gk6YU+SL9x3F46OXaLF++fOKmK0q4+B0rEi5+eUu4+OUt4eKXt4SLf94SLv6YS7j4Yy3hEo61hEsGTk8//bQNHTrUeMC9+uqrbauttnLC5eabb7ZtttkmHNlitlcShUufj6ZZzw++t5IlzG45ahc7Z996xYxq/s3RlCL/XaUMF7/MJVz88pZw8ctbwsUvbwkXv7wlXPzzlnDxx1zCxR9rCZdwrCVcMnAicGOhXL51btiwoS1YsMC+++4722effaxMmTLhyBazvZIsXNauW29XH7aTXXVow2JGVcKlOHWIhIvf3pBw8ctbwsUvbwkXv7wlXPzylnDxz1vCxR9zCRd/rCVcwrGWcPmTExkJPNDyoZ/fVr16dStVqlQ4ssVsryQKl0sHj7PBX81yJK8+tKGTLknZlOHiv6ckXPwyl3Dxy1vCxS9vCRe/vCVc/PKWcPHPW8LFH3MJF3+sJVzCsZZw+ZPT9OnT7dFHH7VFixa5jJZy5cpZlSpV3G+5SfKmon79+lmdOsl5U07qEEiycCldsoR1bd3ArjlsJ0vKW7klXMLdgOLcS8IlTpqF1yXhUjijOPeQcImTZuF1SbgUzijOPSRc4qRZeF0SLoUzinMPeEu4xEm04LokXPyxlnAJx1rC5U9O3Ahnz55tBMqs13LYYYdZ8+bN3W9ZOHfQoEF21113Wc2aNcORLWZ7JU24LF251rq+MM6m/kLW0Xo7sFEtu/XoXaxCmWRkGEm4+L8AJFz8Mpdw8ctbwsUvbwkXv7wlXPzylnDxz1vCxR9zCRd/rCVcwrGWcMnAqVOnTta1a1fbb7/93G95PXTPnj2tQ4cOtueee4YjW8z2SppwWbhstV3ywlj7feVaW7F6rTXZtpr9p30Tq1yudDEjm7k5Ei7+u0nCxS9zCRe/vCVc/PKWcPHLW8LFL28JF/+8JVz8MZdw8cdawiUcawmXDJyuueYa22KLLaxjx45WoUIFmzx5sj355JN27bXXWpMmTcKRLWZ7JU24zF2y0i4ZNM69EnrB0pUSLp7Gk14L7Qn0n4fRa6H98uZoK1eudIufJ209LgkXv2NFwsUvbwkXv7wlXPzzlnDxx1zCxR9rCZdwrCVcMnCaMmWKDRw40ObNm2cVK1a05cuX2x577GEXXHCBEzBJ3JImXKbMW2pdBo21AxvUsK9//NVqVatg93TY1apXTMZbopTh4v8qUYaLX+bKcPHLW8LFL28JF7+8JVz88pZw8c9bwsUfcwkXf6wlXMKxlnDJwOmNN96wSpUq2XbbbefWdGEB3dq1a1vlypXDUS2GeyVNuEyYjXAZY4fsvKXN+3WF/bJ8nfXptJvVrlq+GNLdvEkSLv67ScLFL3MJF7+8JVz88pZw8ctbwsUvbwkX/7wlXPwxl3Dxx1rCJRxrCZcMnLp162atWrVya7b8U7akCZeRPyyyC58fYz3aN7b3v51rPy9ZbX0759nWEi5FOiQ1pahI8W5WuaYU+eXN0TSlyC9zgozSpUu7aVxJ2iRc/PaWhItf3hIu/nlLuPhjLuHij7WESzjWEi4ZOD377LM2Z84cO+uss6xs2bIb9yDDpWTJkvmS5QIvEfK9xWRAsG/6OgJr1qxxx4h7fYGkCZdPpy60i54fY/d1aGrvjJtjP/62yvp13t3qVFOGS7hLO9peEi7RuEUtJeESlVz0chIu0dlFKSnhEoVa9DKMb54tyMxN0ibh4re3JFz885Zw8cdcwsUfawmXcKwlXDJw4rXQo0ePtoYNG24iXC699NJ8Xwu9ePFie+edd+zEE090Dzo89Lzyyis2d+5cdwS+4WvTpo01bdrUvv76axs6dKhxQ2jdurXttddeburSW2+9ZawfU758eTvmmGOsfv364XoxxF5JEy5DJsyzC58bYx90bWWvfT3T3p600J44c0/bsWbFEGf79++iKUX++0BTivwy15Qiv7w1pcgvb2W4+OUt4eKXt4SLf94SLv6YS7j4Yy3hEo61hEsGTmPGjLGlS5du9psWLVpkXDT3iSeesCFDhlitWrWsR48ebq2X4FXSlNlhhx1cxgprwrAI73nnnWennXaa+1nfvn3dAr1Tp0613r1720033eRkD/+/7bbbwvViiL2SJlxeHzvHLnhujI3990H2+jczbeDns+25c/ayhltVCnG2f/8uEi7++0DCxS9zCRe/vCVc/PKWcPHLW8LFL28JF/+8JVz8MZdw8cdawiUcawmXDJy4UBEu/OEhgDcTVa9ePd856Oz3888/W79+/TYRLvfee6+1bdvWdtllF6tatarLlhkxYoQTLPxBuHTq1MkJmGnTprksl4suushmzJhht99+uw0YMCC2qUVJEi7wf2b0z3bHO1NsxFX726tf/+yEy7PntLCdtkrGwsVJFi48FCRxgWiEC9dqQdP+wt0W/e2lKUX+WHOk4CGM9UTIOkzShnBhMfew01aLy7lxP+GzLnV6bnFpW0HtkHDx20t8ZjKlOmlvgqTNPCeSmZykjTbzBs4qVaokqdkWfGaSSZ60z3p4J/HZis8evixOGm/u4UkbJ1yMxJR81ieJN+1mZgef9Ulbr83XDVDCJQPpH374wZ566imbPn26G/B8kLZr186OOuqofB/Sf/nlFydJggwXblAPPfSQG4A85Ddq1MhNExo2bJh99NFH9uCDD7ojX3HFFbbvvvva7NmzXQYMC/UuXLjQbrzxRuvevbsTPXyg57rlt2ZMrvUWRfn1GzZY7+E/2tvfzrOXzm1u7038xe4e9qM9e9bu1ighGS48FPAnaUEdbUiF2xEAACAASURBVGasJC04YhyuXr3a3eiTFJByb4B3Ej+guLclLchgnMCb+3rSHmYY30m8LotqXbKi+OxJrTNJn5n/hHbz2YMESNq9kDZzH0/aZz1t5p6StLV+kvqZSbu5FybxHp7kZyuuyyQ9E3IvRxQxTpLW7rDPVkl8bozjeUPCJQPFm2++2QUSCBb+njRpkr399ttOqNSpUycj93ThwsPDvHnz3MM937w//PDDLptl/vz59uGHH7rpQ2yXX365HXDAATZz5sxNhMsNN9xgd911lxMufKDnugXSJgkPM2vXb7DuQ76zz6cttkHnNLdxMxfbaU9/a29euLfl1a2aKwov5emz4OExSTfN4NujpH3LSKfyTTrXa9J4Bw9hSWo3vJOaccHDDA9hcS9MXtQ3FsZ3Eq9LeMM6aQEp1yXXZNLaTXBEu5PwWZ96zfB5yfNS0gQAbSaYThpvPuuR5mQuJGmj3Un8zEz6s1XSMkUCoch1mbQvV8iE4rM+ac+EfPbAurDPzMJ+n6T7UTZtlXDJQKtz584u82Tvvfd2v2Xws5DuIYccYgceeGAo4ZK+E7KmZcuWVq1aNTf16LHHHnMPoccff7xddtllRlYNx+nataubXnTHHXe4feK64JI0pWjNuvXWZdBYW7tugz14UlMb99NCO+GxsTbkkn2t+XbVshnff9u+SZ5SxEMY6YxJ27SGi98e0xoufnlrDRe/vDWlyC9vreHil7fWcPHPW2u4+GOuNVz8sQ6OpClFBTOXcMnAh6wTpgAde+yx7hvzyZMn25NPPmlXX3217bzzzpuVYIHb77//3l544QX3KmlEDQb+6aeftmbNmrmslk8//dR4y1HdunXtyiuvdPIFE0i2S69evezHH3+0Bx54wE499VSXUcPD3lVXXRXbFZMk4bJ63Xo7/5lvrEypknb/CU02Cpe3Lm5pLeptERuToqxIwqUo6WauW8LFL3MJF7+8JVz88pZw8ctbwsUvbwkX/7wlXPwxl3Dxx1rCJRxrCZcMnD777DMnWEhFY0ExXu286667WpcuXTKmu/JWIaYEcYEjUXj9M/Pv3n33XeN10aSGUb5Jkybu98iZL774wmWv7LHHHk7u8LDx+eefu3VjkDz77bdfvtOXwnXtpnslSbisXLPejnv4c9ujXnW78YiGNnHmYjv96fHW4/im1j4v85SuKEyKsoyES1HSlXDxT3fzI0q4+O0FCRe/vCVc/PKWcPHLW8LFP28JF3/MJVz8sZZwCcdawiUDJz74WX+FNw/xkMtitttuu23W0yy44Kkr0wKNfNixpc8tZH9ETNxzDpMlXNbZEb1HWtumte3KQ3a0KbMX23mDJtolB9e3M1puH25k/817Sbj47wBluPhlLuHil7eEi1/eEi5+eUu4+OUt4eKft4SLP+YSLv5YS7iEYy3hkoHTO++84wQLf8hOIeMkaQsspp9WkoTL8tXrrMVdH9nlbRraWfvUtUmzFkm4hLuec96Lh16t4ZIzxtAV6LXQoVHFtiPjm+zFpN3TJVxiGwKhKpJwCYUptp0kXGJDGaoiCZdQmGLbCd4SLrHhLLQiCZdCEcW+g9ZwKRiphEsGPkwnmjhxoltHpUaNGtagQQOX5cLaLEl9nVWShMvvq9dZg5vet94dd7MOebVt8qzFduHgSXZ6y+3tggN2iP0mURQVKsOlKKgWXKcyXPwyV4aLX94SLn55S7j45S3h4pe3hIt/3hIu/phLuPhjHRxJwkXCJetRxwc/wcScOXNs+PDhNmzYMDc1qH///rGuq5J1w3IokCTh8vPiFbb/vZ844XJU01o245ff7MrXv7e8bavaHcc2yYGCv6ISLv5YB0eScPHLXMLFL28JF7+8JVz88pZw8ctbwsU/bwkXf8wlXPyxlnAJx1oZLhk4LViwwF5//XX74IMP3BourVu3tmOOOcYaNmwY+9oq4bop972SJFyGf7fALhk01vqcnGf7N6huP81fYt3e+N7q16xo95zQLHcYHmqQcPEAOe0QEi5+mUu4+OUt4eKXt4SLX94SLn55S7j45y3h4o+5hIs/1hIu4VhLuGTgdMMNN9j48eNt//33txNOOMG22WYbt5ZLkrckCZd3xs+161+f6IRLqx2rSbh4HHhaw8UjbDPTGi5+eXM0reHilzlBRunSpd26OUnaJFz89paEi1/eEi7+eUu4+GMu4eKPtYRLONYSLhk48WpmhMvUqVNt6dKlVrVqVdtpp53c656TKl6SJFx6DZ1qL3092/p2yrNd61SyuYuX2U1Dptm6dRvsqbP3DDey/+a9lOHivwOU4eKXuTJc/PJWhotf3hIufnlLuPjlLeHin7eEiz/mEi7+WEu4hGMt4ZIPJ26MY8eOtaFDh9qoUaOMi/eRRx5x2S5J3JIkXHq8N8XenfCL9eucZzvXqmiLli63/3wwwybPXWbvXbpvIvBLuPjvJgkXv8wlXPzylnDxy1vCxS9vCRe/vCVc/POWcPHHXMLFH2sJl3CsJVwycHrggQfcYrlcsDVr1nRruBx44IHuTUUlSpQIR7aY7ZUk4XLG41/ZwuWrrV+nPNu2WlkJF49jSVOKPMLWlCK/sP88mqYU+cWuKUV+eTO+eU4pV66c3wPneDQJlxwBZllcwiVLYDnurtdC5wgwy+ISLlkCi2F3vaWoYIgSLhn4vPrqq24aUbNmzWyrrbaKYRj+/VUkSbgc//AoK1mqhPXvnGdbVChlvy5bYT2G/mhfzlhsw6864O+HGaIFynAJASnmXZThEjPQQqpThotf3spw8ctbGS5+eUu4+OUt4eKftzJc/DGXcPHHOjiShIuEi/9RVwyPmCThsk/Pj23nrSpZ/1N2t3KlWORylT306Sx79NMZNr1722JId/MmSbj47yYJF7/MJVz88pZw8ctbwsUvbwkXv7wlXPzzlnDxx1zCxR9rCZdwrJXhEo5T4vdKknCpc90QO6ZZHXv01N0NcbF69WrrN2KW3fvhVJvbs10i+kLCxX83Sbj4ZS7h4pe3hItf3hIufnlLuPjlLeHin7eEiz/mEi7+WEu4hGMt4ZLCiQs0qWu0FNbdSREuq9eut+1veM9ObL6N9emUJ+FSWMfG/Hut4RIz0EKq02uh/fLmaFrDxS9zreHil7fWcPHLe82aNcZ9PGlr5ki4+B0nWsPFL28JF7+8g2erUqVKWZkyZfwfPAFHlHD5s5Pmz59vEyZMsFatWtmsWbPcYrms4/JP2ZIiXL6ft8wO6vWpXda6gV17+E4bhcszX/1i3YdMsdHXHWRbVy1f7LtFGS7+u0gZLn6ZK8PFL29luPjlrQwXv7yV4eKXt4SLf97KcPHHXMLFH2tluIRjLeHyJ6dx48bZoEGD7LrrrrOHHnrI2rVrZ3vssUc4ignYKynCZcLsJdb2oZF2VZuGduWhDTcKl7cmLrYb3phoz5/bwlrU26LYE5dw8d9FEi5+mUu4+OUt4eKXt4SLX94SLn55S7j45y3h4o+5hIs/1hIu4VhLuPzJafbs2Xbvvfda06ZNbeTIkbbffvtZ48aNN6HYvHlzK1+++GdXZOr6pAiXwV/OtKtemWC9TmhmJ+65jVfhssHMRk5daDUrl7VGW1cJdwXls5eES074IhWWcImELXIhCZfI6CIVlHCJhC1yIQmXyOgiFZRwiYQtciEJl8joIhXUlKJI2CIXknCJjC5yQb2lqGB0Ei5/8uHDfsSIEfbhhx8a2S6ZphSR/ZLU10QnSbhc/coEe7hznh3VbOuNwuXdKb/ada9NtMdOb277N9wy8g2hoIJTf/nd9r/vE2ufV8ceOWX3nI4h4ZITvkiFJVwiYYtcSMIlMrpIBSVcImGLXEjCJTK6SAUlXCJhi1xIwiUyukgFJVwiYYtcSMIlMrrIBSVcJFyyGjx86H/88cdWr149q1Wr1iZlK1eubCVLlsyqvuKyc1KEywNDf7Bew6bai+ftbXvvsMVG4fLFzOXWdfA463ZoQzu95fZFgpXpTG0eHCHhsnKlVapUqUgYF2WlEi5FSXfzuiVc/PKWcPHLW8LFL28JF7+8JVz889aUIn/MJVz8sQ6OJOEi4ZL1qOM1xMOHD3fZLjzkNmnSxE444QSrU6dO1nUVlwJJES43vzHJnhr9s71/6b6281aVNwqXsXNX2MWDxtn5+9eziw6sXyRY3584z8548ms7pFEt63/K7la1fOnIx1GGS2R0kQtKuERGF6mghEskbJELSbhERhepoIRLJGyRC0m4REYXqaCESyRskQspwyUyukgFJVwiYcupkISLhEvWA+jVV1+1J5980ho0aGBbbrmlTZw40WW73HHHHUaWSxK3pAiX616dYC98NcuGXb6/7Vizolfhwvoxl7443vZrsKX175xntaqUi9zVEi6R0UUuKOESGV2kghIukbBFLiThEhldpIISLpGwRS4k4RIZXaSCEi6RsEUuJOESGV2kghIukbDlVEjCRcIl6wF09tlnW/v27d2fEiVK2MyZM61nz552wQUX2K677pp1fcWhQFKEy3H9R9n4Wb/ZD3e0ddgQF2Qc/bB4jZ379Dd2dLOt7eajdikSpE9+9qNd+9pECRdNKSqS8ZWpUh7CuDZZjJt7TZI2CRe/vSXh4pe3hItf3hIufnlLuPjnrSlF/phLuPhjHRxJwkXCJetRd8YZZ1jnzp3dq6HZ5s+fbz169LBTTjnF9txzz6zrKw4Fki5cFq4qYac89qXtVLOSPXZm0byu+z/vTLGHPp4m4SLh4u2SlXDxhnrjgXgoKFOmjJUqVcr/wXM4ooRLDvAiFJVwiQAthyISLjnAi1BUwiUCtByKKMMlB3gRikq4RICWYxEJFwmXrIdQv379bNSoUXbooYda3bp17f3337cffvjBHn30UatevXrW9RWHAkkQLrN/W2mnP/6l1a5S3p47t4XDFmS4+BAurB/z6IgZ1njryta3U541qVM1ctdpSlFkdJELakpRZHSRCirDJRK2yIUkXCKji1RQwiUStsiFJFwio4tUUMIlErbIhSRcIqOLVFDCJRK2nApJuEi4ZD2AlixZ4tZwmTx5svEQUKNGDevQoYPLbkla2n9w8kkQLjMXr7AznvjKtqlWwZ45549MokC4/LampJ383y9s++r87g8ZE/d2zlNf2zsT5tkutStbv84SLnHzLer6JFyKmvCm9Uu4+OUt4eKXt4SLX94SLn55S7j4560pRf6YS7j4Yx0cScJFwiXSqOPDaOnSpW79kGrVqlnZsmUj1VNcCiVBuHw7e4md/+w3dlDDmnbX8U03ES6lypa3Y/p9ZktXrrXPrjmoSLCyfszn0xdJuGhKUZGMr0yVakqRN9QbD6QpRX6ZE2SULl3aTeNK0ibh4re3JFz88pZw8c9bwsUfcwkXf6wlXMKxLrGBUantH08gCcLlixmL7eJBY+2Mfbazrq0bbCJcKlasaO36jLSfFq2wCTe3ib2/fl+9zjoOGG1f/fSr7bBlRet7cp7tWS/69DFNKYq9iwqtUBkuhSKKdQdluMSKs9DKlOFSKKJYd5BwiRVnoZVJuBSKKNYdJFxixVloZZpSVCiiWHeQcIkVZ6jKlOFSMCYJl1DDKPk7JUG4fPL9Qrt08DjrdmgDO3Wf7b0Kl1m/rrTTn/jSJs5ZajUrl7U+J+fZwTvXjNzxEi6R0UUuKOESGV2kghIukbBFLiThEhldpIISLpGwRS4k4RIZXaSCEi6RsEUuJOESGV2kghIukbDlVEjCRcIlpwH0TymcBOHy6pg5du2rE+yZs/e0vXfYYjPhcsp/v7RvZv5qo6892KqULx1r1/z85/oxU+cvs2oVyki4VKoUK18flUm4+KD81zEkXPzylnDxy1vCxS9vCRe/vCVc/PPWlCJ/zCVc/LEOjiThIuESedSxfgsfSsFWrlw5LZobmWbhBV/8apZd//pEe+X8fWy3un+8IShYNJcpRde9OsFeGTPb3rlkX2tYK14hMG7mb3b+c2OsQulSNv/3VRIuEi6FD9gY9tAaLjFAzLIKreGSJbAcd9caLjkCzLI445vF/XleSdIm4eK3tyRc/POWcPHHXMLFH2sJl3CsNaUoA6fvv//eBgwYYDNmzLDUJW4eeOAB23bbbcORLWZ7JSHDpe/H06z7kCn2851HWOmSJbwKl2D9mEN2qmWDvp5pvTvuZu3z6kTuRU0piowuckFluERGF6mgMlwiYYtcSBkukdFFKqgMl0jYIheScImMLlJBCZdI2CIX0pSiyOgiFZRwiYQtp0LKcCkYn4RLBj5XXXWVVahQwQ488EArX778xj322msv9/MkbsVduLB084Mf/WB3v/+9ze5xxEbEqRku/35tor30zSx78+JW1qh25Vi7YfiUBXbZi+PsX/vVs/+8+50TLh33jC7XJFxi7Z5QlUm4hMIU204SLrGhDFWRhEsoTLHtJOESG8pQFUm4hMIU204SLrGhDFWRhEsoTLHtJOESG8rQFUm4SLiEHizBjuecc46dddZZTrj8U7biLlxWrV1v3d+ZYu98O9e++nfrjMKlz0c/WK9hP9jjZ+xhB+4UfUHbTH0arB/zyCl51vmxLyVcNKXIy6WvKUVeMG9yEE0p8stcU4r88taUIr+816xZ46aeJ20Kl4SL33Ei4eKXt4SLX94cTcJFwiXrUffYY4+5OdCnn366lS4d7+KsWTcmpgLFXbgsX73Obnlrko35+Tf74LL9MgqX50b/bDe+Ocn6dcqzI5rWjonMH9UM/mqW/fv1iTbg1N2dcLmnw6522t7bWYk/ZjZlvSnDJWtkORdQhkvOCLOqQBkuWeHKeWdluOSMMKsKlOGSFa6cd1aGS84Is6pAwiUrXDnvLOGSM8KsKpBwyQpXLDtLuBSMUVOKMvC57LLLbPLkyZv9ZuDAgbbddtvFMjB9V1LchctvK9ZYt5e/tflLV9urF+2zEU/qlKKiFC4PDZ9m/xkyxWZ0b2tH9B5pbZvWtm6H7WRlSkUzLhIuvke4mYSLX+YSLn55S7j45S3h4pe3hItf3hIu/nlr0Vx/zCVc/LEOjiThIuGS9aj78ssvjWAifdt3332Nt+UkcSvuwmXBslXWZdBY26Zaeet10m4ZhctrY2bb5S99a/ed0NROaB59fZVM/Sfh8gcVHnq5aVbSlCIvl7mmFHnBvMlBNKXIL3NNKfLLW1OK/PLWlCK/vJP6makMF7/jRMLFL2+OJuEi4ZL1qONCnTt3rstyWb58uW2//fbWqFEjK1u2bNZ1FZcCxV24zFuyys575hvbfbtqdvsxjTMKl69/+tXa9x9l1x62k13Sun5saFevW2893v3OXhs7x0Z2O1AZLhIusY2twipK6sMj56UMl8J6N97fK8MlXp6F1aYMl8IIxft7ZbjEy7Ow2pThUhiheH8v4RIvz8Jqk3ApjFD8v5dwkXDJelRNnDjRevToYUuWLHFlWcfliCOOsDPPPNPKlCmTdX3FoUBxFy4/LVphnQZ+YWe12t7OP2CHjMJl/KwldmTfz2IXLqnrx7zVpZWdPOALa7R1ZSd+ypUuGan7NKUoEracCmlKUU74si4s4ZI1spwKSLjkhC/rwhIuWSPLqYCES074si4s4ZI1spwKSLjkhC/rwhIuWSPLuYCEi4RL1oPo8ssvd1ktvK2oWrVqNnz4cHv00Uftnnvusbp162ZdX3EoUNyFy48Ll9tJA0bbxQfVd9Il2FLXcJkwe4kd0WekXX3oTnbZIQ1iw/r7qrV24xuTbMrcZfb6xfu4qU1r122wvp3yrELZUpGOI+ESCVtOhSRccsKXdWEJl6yR5VRAwiUnfFkXlnDJGllOBSRccsKXdWEJl6yR5VRAwiUnfFkXlnDJGlnOBSRcJFyyHkSnnnqqnXfeeXbwwQe7sgQWPXv2tGOPPdZatWqVdX3FoUBxFy7f/bLMTeV55NTd7bDGW2UULguWrbZm3YfaWS23t7uOaxob1mD9mJqVytkDHZtJuGhKUWxjq7CKNKWoMELx/15ruMTPtKAatYaLX95aw8Uvb63h4pd3Uj8zJVz8jhMJF7+8OZqEi4RL1qPummuusZo1a1rHjh3d3x9//LE9//zzduedd7rMl/w2bqglS246BYU1YEqVKmXlypXbpFh+D0X57Z/1SaQVKO7CZdLcpda616f22oX7WMsda2QULvxw62uHWMc9t7XeHf9aWDdXNqkL9t7dYVcJFwmXXIdU6PJJfXgMRDQZgCWivjs9NKV4d5RwiZdnYbVJuBRGKN7fS7jEy7Ow2iRcCiMU7++T+pkp4RLvOCisNgmXwgjF/3sJFwmXrEfV999/bzfddJP99ttvLpjgwu3QoYOdddZZ+a7hMnPmTLv33nute/fuVrlyZWNKySuvvGLPPPOM+3enTp3stNNOc0LmtddeswEDBrh6mbZ04okn2urVq53QGT16tHtDTLdu3WzvvffOuu35FSjuwuXt8fPsipfG2Qv/2suab1fdq3Bh/ZiTB462Ti3q2iUH17f7Ppxqb4+fa292aWVVy5eO1AeaUhQJW06FNKUoJ3xZF9aUoqyR5VRAU4pywpd1YU0pyhpZTgU0pSgnfFkX1pSirJHlVEDCJSd8WReWcMkaWc4FJFwkXCINokWLFtmkSZNs6dKl1qBBA6tfv77LVMm0vfTSSzZs2DAnU1hsF+Hyyy+/OIFywQUXWPXq1Z2I6dKli2211Vbu75tvvtktxnvllVdav379bMqUKfbyyy+7qUtIlyFDhlivXr0itT1ToeIuXAZ9OdPu/WCqPXXWntakTpV8hUv9m963w5ts5TJcypSKtqBtOp+fFi23jgO+sPP238GtH9Nr6FR7Y+xce+sSCZfYBqCHiiRcPEBOOYSEi1/eEi5+eUu4+OUt4eKXt4SLf95k+/GFatI2nq0qVKiwWQZ/cT4PCRf/vSPhIuESatQxUEaNGmWNGzc2MlwWLFiwWblDDz00482SB7PZs2fbfffdt1G4fPvtty7D5aqrrnJlkC977bWXkzaDBg2y/v37u5sXGS4nnXSSzZgxw93QyKKZNWuW3XLLLdanTx8rX758qPYXtlNxFy79hk+zF76aZf89fQ9ruNVfH0ipi+Zyju16j7TqlcpYn5PzbMvK8byme9qC3+2Yfp/bHcc0tvZ5dSRcNKWosMsptt8nNT0aABIusQ2DUBVJuITCFNtOEi6xoQxVkYRLKEyx7SThEhvKUBUpwyUUpth2knCJDWXoiiRcJFxCDRaCB95EdPTRR9sHH3xgU6dO3awcWSm1atXKWB8ZLbfffvtG4cK6LwicK664wk1DeuCBB1ymDA9xI0aM2Ji9cvXVV1uLFi1s7ty5tsMOO9hxxx1nZNfccMMNduutt7qMGG7UuW5MWWJ6VHF9rfVNb06y8bOXWp+OzazuFhU2nm76Q9jx/b+wiuVKWu+TmsUmXCbPW2aH9R5pL5zbwlruuIX1+2SGPTt6pr17SUurViHaa8BpN7KobNmyiVrjIqkPvQwYvj1CUCZpTRGuba5N1nhKUrvhTfYf2XxJajcPYfAmuzC/jMVc77VFVZ71vSpWrFhU1RdZvTyEwZs/SdoYJ3wpkrR2J1UUBZ+Z6evdFfcxw+c893E+65O0JVUA0G7WzUnasxXt5l6YxHs4nz08W6WvUVmcx3swToh5ktRumCYxo4h2h/3MTNqzV1zjvMQGnkC15UwgXbh89dVX9v7777spQzxAsL7Lrrvu6tZteeutt6xv377umEwvatu2rf30009Wu3Ztt1Dv/Pnz7cYbb3RlyHrhJp3rFkib4nrjuemt7+2HhSvsvuMaWZ1qfy0wDC/aHlygpzw+1sqVLWX3HtfItqwUTYaks5w4d5m1H/iNPX9GnrXYvqq9PXG+XfbyZBt9VUurUTHaMWg3f4or7/zGUzrvXMedz/I8sCfxRp7UdvPQW1wFbkHjjvsJkihJoojzSeo4od2wTtq9MKnjpLh/1v/TPnvE2+envLnnqtRnQr9Hj360pLY7+Ozh/p3Ez8wkthuJmzTRzzgJ+5nJF3X/i5uEy5+9TobLuHHjXAZKftu+++6bcUoRN9J58+bZHXfcYXfddZdVrVrVWES3d+/edumll7o1XMhWOfnkk423evBvMl4IDs8++2yXGcM0pvHjx7vMFv4eOHCgPfzww7Hd4Ir7lKLjHx5ltaqWtbuP39Wqp0iO9ClFXZ4fYzMWrbA+nfJsxy3j+bb3tTFz7IY3Jtrz57Sw3epWs9fHzrELnhtjE25uY1tWivatlRbN9X871RoufplrSpFf3ppS5Jd3UjNF9JYiv+NEbynyyzup03CTmlFE7yYx40JTivxelxxNU4oKZi7h8icfBMngwYNtyZIl+RLr2rWrbbnllpv9/vXXXzcyWli3pXnz5nbhhRdalSpV7JFHHrE5c+Y4U4mE4ees58JiuEwhwhYjY5hWtHDhQjcdqUaNGu7tSK1atXLZLnFtxV24tHvoM9uxZkXrcXzTTd4MlC5cur8z2YZ/v8D6dsqzRrX/Wlw3F07pC/ZKuKxM7MJupOsm6VuYpD48cr1JuORy18m+rIRL9sxyKSHhkgu97MsmdTqrhEv2fZ1LiaR+Zkq45NLr2ZeVcMmeWa4lJFwkXEKNoWC+X0E75zdnlLUjmLvGRrCHVCF7hQc2phrxb0RKsAAuP2dRXlLd+DlTjrg5ME+S9VtI00fsxJmuX9yFyy63fmgn7bGN3XJUYytdqsTGbvAhXHq8+529N/EXG3h6c2tQq5J9NGWBXfj8GHvyzD3dmi5RNmW4RKGWWxlluOTGL9vSEi7ZEsttfwmX3PhlW1rCJVtiue0v4ZIbv2xLa9HcbInltr+ES278si0t4ZItsdz3l3CRcAk1ipAmZKMQKOe3saht0hZGC86luAuXra8dYl0Prm83tGu0Cf504XLvB9/b29/OdRkuTepUDdW3he10/WsTbOKcpda3c57VrV7BzLLilgAAIABJREFURv6wyAmXezo0tcOb1C6seMbfhxEuk+cutfGzlljLHWvYdjX+Wig40gFjKsRDLzfNpL66UBkuMQ2EENVIuISAFOMuEi4xwgxRlYRLCEgx7iLhEiPMEFVJuISAFOMuEi4xwgxRlYRLCEgx7yLhIuESakjxWuYnnnjCTefJb7v++uvdW4OSuBVn4TL3t5XWosdwu/qwnezyQxoUKFzeGDvHbnlrsj3cOc9a1q8RS1dc+sJYm7tklfXuuJttXa28N+HS68Op1veT6db9mMbWaa+6sZxLrpVIuORKMLvySU2P5iwlXLLr61z3lnDJlWB25SVcsuOV694SLrkSzK68hEt2vHLdW8IlV4LZlZdwyY5XHHtLuEi4hBpHzMNFtvChn99Ws2bNRL4FhfMpzsLlq59+tZMGjLbbjmpsp7fcrkDh8t7EedbtlQnWv/Putm+DeIRL+36fO9HSs0NTq16hjDfhcumgcfbWhLl2x9GN7dR9Nj3vUIO2CHaScCkCqAVUKeHilzdH46GA6ZpJe6OVhIvfsSLh4pe3hItf3hIu/nmTSZ/U7GHemJqkN81JuPgd38GzFc9VcS6H4f8siu6IWjT3T7aswTJp0iSrV6+eW3eF9SDSt6ZNm2pKURGMxS9/XGwnD/zC7jimiZ2y96aZHulTilhrpdvL39rDp+xu+8UkXNo9NNJ2rFlp44K9U+YttS6DxtrBO9W0G4/cJdIZh5lSdPD9/2c/LV4h4RKJ8OaFtIZLTCBDVqMMl5CgYtpNwiUmkCGrkXAJCSqm3SRcYgIZshoJl5CgYtpNGS4xgQxZjYRLSFAx7qYMl4JhSrj8yYfslqefftoOO+wwe/PNN916LunbddddZ7Vq1YpxePqrqjhnuAz4dLr1/mia9eucZwc0rLkJlHThMm7mEuvw6Cjr3znPDm0cz/Suxrd9aMfuVsduP6axlStd0goSLus3bLA1azdYuTIlC+y8woTLyjXrrdU9H9vi5WvspnaN7Nz96vkbDAUcSRkufrtBGS5+eXM0Zbj4Zc63urypL2nfekm4+B0nEi5+eUu4+OetDBd/zCVc/LEOjiThIuESatTx4YN0Id2PB61Mi+dWq1YtUSl1qSf+TxEuC39fbU1vH2qPnLK7tc+rE6pvC9spfcHegoTLbyvW2OOf/WS2YYNd3qZhvlUXJlx+XLTcjur7mXE+l7VuYNcdvnNhzfTy+7iEy6o169xaOwftXNPaNY228HC2J6wMl2yJ5ba/Mlxy45dtaWW4ZEsst/0lXHLjl21pCZdsieW2v4RLbvyyLa0Ml2yJ5ba/hEtu/KKUlnCRcIkybtyCkNOnT9/4umcqycvL2/hq50iV/o2FirNwufSFcfbZ9EX2wr/2svo1K21CKT3DJW7h8svSVbb7fz6yK9s0cIv2sv20aLl1GTTOdqhR0R7qtNsm7Zm/dJVd+PxY+2LGYvvpzsMjC5fPpy2ys5762n5dsSbj25n+rqESl3D5dvYSO/TBEXb+/ju4zCEfm4SLD8p/HUPCxS9vCRe/vCVc/PKWcPHLW8LFP29luPhjLuHij3VwJAkXCZesR90LL7xggwcPtvRXzPbs2dPq1IknqyLrRuVYoDgLl/Of+cbGzlpiL563l21fo2KhwiWv+zB7sONudkLzbXKkYhYs2Ju6cO3CZavtkhfG2vJV6+z1i1tucoyJc5bYxc+Ptcnzltncnu0iC5ch3861roPH27JVa/+RwmXY5F/slMe/snP2rWfdj21sJUuUyLmvCqtAwqUwQvH+XsIlXp6F1SbhUhiheH8v4RIvz8Jqk3ApjFC8v5dwiZdnYbUpw6UwQvH+XsIlXp5hapNwkXAJM0422ef000+3I4880g4//HA39zzYKleurClFWdMsvEC7PiNtycq19tbFLW2LimU3KbD+xxG29veFVrZBa7NyVYwpPYf3Hmmd96prXVvXzzmQJ9PktCe+2uTVzAUJl7Ezf3ML6k6d/7v9fOfhVqZU5rVcCptS9MgnM+zO96bYqrXr7exW9ey2o3exsqULXhemcJK57xFXhssjn0y3W96e7KZ93dthV6tS/q/rKPdWZq5BwqWoyGauV8LFL28JF7+8JVz88pZw8ctbwsU/b2W4+GMu4eKPdXAkCRcJl6xH3eWXX+5kS7t2+WcwZF3p31ygOGe47HHnR1atQhn76Ir9N6f0SAuzNb+bHdXPbMfWTswc3eczOzZva7uiTUMrVTK3zInnRv9s3d/9zh7q2Mza7PLHIrwFCZf/m7rQLhk01uYtXWUjux242RSo4AQKEy63vjXZHv10hu24ZUXLq1tt4xuS/uZh4l6Lzk0z11cXXvfKBHti1E92dLOt7d4TdnWv2y7qTcKlqAlvWr+Ei1/eEi5+eUu4+OUt4eKXt4SLf94SLv6YS7j4Yy3hEo613lKUgdOoUaPs2WeftYMPPniTNysccsghOQei4bol/r2Kq3BZuWadtbr7E6teMYNw+W2mWf/dzFYvNTvsTrOW3WIXLpnekLRm3XpjXZlh3y2wKbceuklnDP9ugZtutGDZaht62X7WdJuqGTurIOGydt16u/qVb23Ql7Osed3qtmPNiv844XL2k1/bkInzJFwKuZT1lqL473WF1ai3FBVGKN7f6y1F8fIsrDbGd4kSJaxcuXKF7Vqsfi/h4rc7JFz885Zw8cdcwsUfawmXcKwlXDJw6tevn40YMcJq1669yRSia6+9Vq+FDjeuQu81bcHvduzDn1vbXbay+09qtmm5aUPNBh1ntnqZWd4ZZkc+ZMusop3y3y+t2bZV7bZjGlvpHDNcur89xV4cM8sGntbc9qq3xcbjXzp4nA3+atZm67S8Mma2kzFr12+ILFxY+PfyweNt6cq1bkrRP0248Ors/e75xKYvXG6td65pD5y0m9WuWvQP/8pwCX3ZxbKjMlxiwRi6EmW4hEYVy47KcIkFY+hKJFxCo4plRwmXWDCGriTTGi53Dpli5UqXsnP3r+clCzh0Y9N25NmqQoUKiVpSQcIlam9HL6cpRQWzk3DJwOeMM86wE0880dq2bWulSpXauEeZMkU/LSL6UC+4ZHHNcJkyb5l1eGSUHdNsa5flscn2RT+z96609TUaWckNa8w6v2ErKu/o1lApXaqE9e2Ul+8aKmE5XvDsGBsz87fNFuzNJFw2mBlTkK56+VtX/bNnt7A2u9TKeKiCMlx+XrzCTUviLUjLVv8hXXqd2MxqVSl6KVEYlzimFPEmp3Z9P7OZi1fYnttXt36d8qzelpsuhlxYO6L8XsIlCrXoZSRcorOLUlLCJQq16GUkXKKzi1JSwiUKtehlJFyis4tSMl24/L56ne18ywfWeOsq7gu/HTw8I0VpN2UkXKKSi1Zu6dKlbjZFyZJ//7qO2ZyBhIuESzbjxe17ww032N57723t27fPumxxLVBchcvw7+bb+c+OsW6H7WTn7b/DpvjevMDsqwG2sv1TVv6ds81OftNWbH9YrMLl9Me/tO9++X0z4XLNK9/a06N+tml3tLUKZf+QbmS19Bo61e77cKr7f++TmlnHFnWzFi4T5yy1C58bY8c229oWLl9t/L9v5zyrW73C3z584hAuSLSTB462uUtWSbgU0qOaUuR/yGtKkV/mmlLkl7emFPnlvWbNGuM+nrQpXBIufsdJunDhxQsH3f9/Vq9Ghf9n7yzAqkreP/4BARFUsBUVu1AJu7u7A1vXjl1dXVfX2rVz7e7uwM61k0bAQsUARVFASvL/zLkiXLnIBS5X/P/OPM/vWX/cOTNz3pl7z5zPvO/3ZXVPa6wLmWh3QCnoTQYuKTCWBqrKwEUDRsyATcgeLiomZc2aNdjb21OpUiUMDOKz5nTr1g0Tk4z7o/i99ZVRgct5Tz9G7HVhWqsy9KluHn8LYR/hSF/wu01ol4sY2fWSRHPDmvwrhfSIsJU1ttYYJJElSN3vWlKCvSv/e8r88485NbKmFL4kitB2mXf2MauuPE0TcLn3/CO/7HRibofyXHvy/v8dcPnv4TtpTgPCIrEpZCJtJrRxeiN7uKi76jVTT/Zw0Ywd1W1F9nBR11KaqSd7uGjGjuq2Inu4qGspzdSTgYtm7KhuK98Cl3Pub+m/w4nCOQwlb+0qCULa1W1TW/Vk4KItSyv6kYGLdu2trd5k4KLC0tu3b8fPzy/RJwMHDiRnzpzamhuN9pNRgct++9f8ecyd9bbWNCmnyBIkFf9HcKg35CxJaOMlGF3+E17fJnKIC3POPeO6lz/HR9TEUD9tLncpAS5hkdGM3e/G+Qd+hEZEM6N1WYbWK6Zynr4XUiSAxIDtjpwaVYsdd178vwMuR5x8+OOIu6RNExwezcY+NlgUyKbR9ayqMRm4pLuJlTqQgYt27S0DF+3aWwYu2rW3DFy0a28ZuGjf3glFczde82bqSQ9MDPVZ3LkCrSvm1+6AUtCbDFxSYCwNVJWBiwaMmAGbkIFLBpyU9BhSRgUu664+Z87Zh9gNryGlR/5aXtyAQ7bE1p1CWDlbjO5vhvMTiex3hYXuJojTgTNjamGoH6+xk1K7+X36TJNlN6hc2JQt/SopXa7KwyUsIloKZ3r0NlgShB1Uqwj/tCuXIuAidGD23H3FtBMeXB9fj6POvuy694rNfWwolTdrSm9B4/U1EVK0/tpzZp95SN/qhTl5/y1b+lZSntsvoxbZmnwCw8mkq0tBU8M034sMXNJswhQ1IAOXFJkrzZVl4JJmE6aoARm4pMhcaa4sA5c0mzBFDcjAJUXmSnPlbz1cphzzYNNNb7IZ6rGwUwXaWxVIcx/p1YAMXNLLsqrblYGLdu2trd5k4KItS//gfjIqcJl/9hErLj/l8ti6lMxrHG8l9wNwsDtRw9yJyFYEI39nONiDyLJdWKgzTCPA5XsZknbdeclkOw9WdbekjaXiQRgUHkW71bcpkceIc57vGFDDPOXAJRZWXPZin/1rjg2vwYUHfiw6/4Tt/StrxQskuWWoCeAy/YQn6649Z3k3S+adfZQkcPENDGfwLidefgjDZUqj5IaW7OcycEnWRBqtIAMXjZoz2cZk4JKsiTRaQQYuGjVnso3JwCVZE2m0ggxcNGrOZBv7FrgIL+fT7m/RAWa2K8cvtb/RMEy2Re1VkIGL9mwtepKBi3btra3eZOCiLUv/4H4yKnCZ8EWc9s38lvEWio2Gq3PBfilRQz2I0M2KkV4MbGtA9KfnrLW8yobbb7j1R/2vgrapMa+n7yc6b7hLh4oFmNPRQqmJM+5vJR2SWW3LYVutsPRZYFgkLVfcokoRE466vqFH5UIs6PRNZqUvrSQVUiS0Z8YfvC95dqzvVIRrrg9YfCuYlf3r/r8ALhFRMUw65s45Dz/mdyzPn0c82NqvEpXMTRNN0euAcPpstee5fyhOkxtikiVtWcBk4JKab4E618RCVDjExoB+PBSVgYs6ttNcHRm4aM6W6rQkAxd1rKS5OjJw0Zwt1WlJBi7qWElzdRIClzfSYZMz0dGxuL8J4o9mpRhRrzg6gr5kwCIDF+1OigxctGtvbfUmAxcVlhYbWz09PQwN0x7moK2JTK6fjAhcoqJjGX/4Pifd3vD4n6bxtxAdAUcHQrAPUV0PE4EBRkZGcHo4OO1if5k1jLmbE6+ZzTD+kkEouftX9fkFTz+G73VhYtNS/PJNhiRVwOVDSARV5l5mSqsyzDz9kKpFcrD/l6oqu/4ecOmx8Z6UAnpBsbuEXVnIGvrRuc+Y/xfA5WNIBOMO3ScgJJK5HS1ovOwGewdVpW7JXIns9OJDKP22OfLsfYjk7aMUUpaKCdUEcBHASGQPENpAxXMn8LhKxXjUueSnyFIkBKwdN8Hnj9Bo9tfbkoGLOjOsuToycNGcLdVpSQYu6lhJc3Vk4KI5W6rTkgxc1LGS5uokBC6P/YKlTJUinP32s480KJObv1qWIbNe2jQJNTda5ZZk4JJellXdrgxctGtvbfUmAxcVll64cCHW1tY0bZoAAmhrRtKpn4wIXITHyG8H3PAJCOfsmFrxdy5O0zfVgiL1iWo4m4hoFMDl+WXY3oT9xraM8eupMeAytWVp+tYoomR5VcDFPySC8v9cZJ2tNeMOulGxoAlHh1VPEXCJjoml6bIbEoCYHLEAHbcd/Bvbh0YDl0gA50eXtIYUvfwYxuh9LpTMY8yI+sWptfAq+36pSv1SuRPdmtPLAGnT4Rv4mQ29rWlukS9Nt68J4CLG//tBNwn+iA1QehdNARcBis56+KGrg+bF9wK9FQLWvvbwhz/oG0lmkYFLeq8O5fZl4KJde8vARbv2loGLdu0tAxft2ztONPfGE39G73flt0YlpPDycgWy8U/bchil4QAxPe9GBi7pad3EbcvARbv21lZvMnBRYelZs2ZRvHhxbG1ttTUP6d5PRgQuwmNEAJeA0EjsRtSIt0HEJ1iYHZqvJcp6IBERkQrgIsp8fc4EV2d05O84zmgrCY6ltsQJ9u4ZWIVaJZQ9MISXQ6uVN+lkbca8joqwobMeb/ltvxtrba0ZtNOJCmbZODK0hko30KQ8XIRXT6HJZySRtD5ureGVGyujulJl0FpqFPvxGbDSClye+IUwfLczzSzy0rmS2XeBi0iPLcK2hJbL7HYW9KuZIC14KiZVE8BFjN928z3K5MvGjgGVUzGKlF2iKeAiwrI6rrsjeebcHF9fs67Jb11gdzsIfAEDb4C5Ao7KwCVlc53W2jJwSasFU3a9DFxSZq+01paBS1otmLLrZeCSMnultXZCDxcRci32vpv62LDn3kveh0Swuoc1pkZpC6tO6xiTul4GLullWdXtysBFu/bWVm8ycFFh6YMHD3Lv3j06duyoFFZUrlw5MmfOrK250Wg/GRG4CG+CUXtdKJrTiGXdLePv9+Vt2NUMOm4jqkRbIiIi4oHL2XF437VjRMQEpg7oRo3iqfcKSTJDEkhhJd8ClxNub5hi58manlb8c/IBUTGx7BpYhbzZEq+JpICLt38odRdfY3H7EnS90QCCXnMwuinlBm2lfFEzjc55ahpLK3BxfhlI/+2O/NOmLFaFTWj07w2Wdq1IW8vEKQ9vP/sgZX0SHi4j6xdLs0eJJoCL55tPdF1/l4KmWZS9rlJjTDWu0SRwGbT+IjrosG14E41kffo6fB8H2NkCQt9D/SnQcKYMXNSYW01XkYGLpi36/fZk4KJde8vARbv2loGL9u0tPFyMjIzZfMubacc98Z7dnElH7uP1PpQNvW3IZWyg3UGp2ZsMXNQ0lIaqycBFQ4bMYM3IwEXFhCxevBhnZ2eyZs1KpkzxaYenT59Onjx5MtgUqjecjAhcvN6FMGKvM7WK5WR6mwTplW8tAfu10GknUfkqKQOXFzeJ2NKIMRHj6d73VxqWSf18zD/7WMoYdHdiA8y+SUusCris/M+LfY6vpZMIca1PUBg7+ldR+XKbFHARujFjD95nWZOsNLreDkLecjGmBkUH7qZE0WLqTWY61korcLnp9UHyEDk6rAb5smem87q79KlRmOH1Et/b6ftvJQ0fEarV2caMVT2s0nRnmgAuTi8DabnyJmYmhjhObpim8ahzsaaAy/2nL3izfyTo6mHWZ7tm9YC8r8KW+orbMasMQ+xl4KLO5Gq4jgxcNGzQZJqTgYt27S0DF+3aWwYu2re3AC4GhllYdOEJhx19uD2xPsv/8+Kwky8HhlQlf/aMqRspAxftrhUZuGjX3trqTQYuKiwtFntkZGSiT0xNTdHVzZiiVsktmIwIXNx9PkkaHrZVCzG8foIX8u1NIDoKuuwmKkteZeAS9gE2VGOxX22q9llIvTJ5k7v1JD//44g722+/wHdey0QhGK8+hkmCr3VL5GRjn0pSG7NOPeDy4/cSGJh58lGqgMuyS0/Y5/Ca1VXfYn17CIQHci+mIp9ab6VRdUU/P7KkFbgI7Zuhu525Mq6uJAD3PeByxNmXiUfcCQqPpF7JXKyxtU7TCY8mgMsNL386r78rrQexLtK7aAq4OLs6UfJkK6J1DLjf8Sa1yxTU3NBddsC5cWCUA0KD4JdbkKOYHFKkOQur1ZIMXNQyk8YqycBFY6ZUqyEZuKhlJo1VkoGLxkypVkNxIUXoGTLhsBtBYdFsH1CJddees/H6c+xG1NSsZ6pao1Kvkgxc1LOTpmrJwEVTlsxY7cjARcV8iBAWLy8vnj17Rvny5cmePTsvXrygQoUKSh4vGWsqvz+ajAhc7L0D+GWnEzPblosPOYmJgnn6ULwddN5DlI6BMnAJD5AEdZf7VqJQxzl0qpw63Q8hXitSUh929uX5rGYqjScEcs1zZuH0KIVmhe1Ge0KjolnVw5I1V55x6dF7Nva2UelNkJSHy8g9Lni+/cS6ih6UuvM7FLDB9/lDvFvso0bNBj98SUWH+PM5yA+jvCUgU8rdW1ddecruu684OKSadC9d1t/FtlohRtYvnujeDjv58OdRdyKjYylvlo01Pa0pnCNLqm2gCeAiAJwAcaK4T21ErqzpG0KoMeDidJeSp9sh1rVbk6PUqVEz1XZMdOHNxQqPs2INwP0AdNkLJVvIwEVzFlarJRm4qGUmjVWSgYvGTKlWQzJwUctMGqskAxeNmVKthuKAS5SuAQO2OUp7yyVdK3LtiT/dN97j5oR6WsmMqNZgv6kkA5fUWC3118jAJfW2y8hXysBFxexcvHiRvXv3IhZ9nz59KFOmDCLMSIQU5c+fWIsiI09w3NgyInAR4ScDdziyuqcVjeJCg94/hFXloPowaLEaAS6UNFyEoO7uduz2Msa3zgJ+b26RKvN/DI3g1/1ufAyJ5PjIBIK9CVr7Fri0X30bo8yZWNndit33XrL9zktW97CiatHEOjJJAZdmy25gbKjHpsKHyWm/BJrOJ+jMdJ60OEylmhkgK9blv4l12YFOTzvIm3LbTj/uieOLALb0UwjODtjmQCVzU/5umyBk7IuNt9zyZvqJB3SyKoD9iwDJcygtqaE1AVzWXn3GjJMPpBGeGFGDKumcOUpTwMXx8hFKXR1IDDq419lCrUbtU/W9UHnRyeHw1g1qjoeD3aDBFKg7TQYumrOwWi3JwEUtM2mskgxcNGZKtRqSgYtaZtJYJRm4aMyUajUUB1xCY/RoufIWQ+oUZXDdogivWttN9pwaVZMKZtnVakvblWTgol2Ly8BFu/bWVm8ycFFh6bFjx9KoUSNcXFywsbGhYcOGLFiwgLZt21K5cvpnLkmPyc+IwOW8px/9tjlyY3xdiuU2Vty2OEE/3Avargfr/omBS2QoHO7NqfsfeFBnFeOaKzIIpbS8DhDpi13Jnlmfrf1Vh/J8C1zKzLhAw9K5WdHdEvFinhrgUmzKWWqXyMW23BvI5LAehtyD9VVxb36C8jVbp/Q2NF//SH9w2QZDHSXvm5SWITudiYiOZlk3S2JjYeReZylMaHn3xPosKy4/Zfbph2zoZcMUOw9W9rCS0mWntmgCuEw55sHGm97SELb1q0xzi9SHrKlzH5oCLi7/HaDEtcEQE8Xj6suwaTlIne7VqyMEc/WMoPUqWFMSSraHthsJCInAxMQEHRF/9ROV8PBw9PX1fzpvRRm4aHeRycBFu/aWgYt27S0DF+3bW2i4BEVlotr8y5IWoEgm4PQigH7bHZnb3oLWFTPmga4MXLS7VmTgol17a6s3GbiosPSAAQMYMWIEV65cQWQmql+/PvPnz5fSRIv//zOWjAhcznoI4OKA46SG8aK1p38FASIGXIOCVdINuMQJ9tYslpMZCQV7E0xul3V3pXR9BwZXI082A/JPPE23ygVZ3s2SI04+knfGv10r0rhsYuHezxGRvPAPwTxPdknLRBRv/zCqL7hMrwpGLNZbAh88iex+mrCNDXA0G0iDvn//2KUV8g6O9IUnZ6DrXijfPcXjabL0BtWK5WBaqzKER8aoBVyujqtLi5U3WdHNMk0bDk0AlwmH3Nhx95V039Nbl2F4vcShUCk2yncu0BRwcT+znqK3x5GJKF5VmkHRNhPR09UQCFlrAwWrQfMlsL8zREVIGcQCYrPJwEWTiyGZtmTgokVjAzJw0a69ZeCiXXvLwEX79hbA5ZLXJ0m7ToSj1yqRE5dXgQzY7siUlmXoZPPjM1WqsooMXLS7VmTgol17a6s3GbiosPSKFSv4+PEjQUFBlCxZEmNjY65fv87ChQslPZefsWQ04BILrP8iFnZqdE3yCK0Mod+ysyH4OMFvr8HQJDFwifoMZ3/H6c5lVhRZz+ZBCn2VlJY4wd5ONgUY27ikyssHbnPk8fsQdg+sgnh1rb7gCiPrFWNyyzLcff6R3lscmN+xPB2tCyS6/t+LT5h/7jEzWpdlcJ2iZNLVkUJtWq++xYSqWRgXPBOy5CCi8UKCNzfnSc5mVBu0MqW3odn6n3zgcF94dhHabYRKKfeSsJ59iZ5VCjOuSUlCI6IYs98Vg0y6UsrDhEVojSy5+ERaA85TGlF2xgVmt7egT7XCiQSM1b1JTQAXETb2KjCMgLBIhtQuysTmpdXtPtl6IRHRVPjnIk3K5mFBpwrkMNJHU8DlxekF5L0zDX0ieFpmGLnbL5Pa10iZbwxVx0GD6XB3FdxeAl33E2BcRgYuGjGweo3IwEU9O2mqlgxcNGVJ9dqRgYt6dtJULRm4aMqS6rUTF1K0x+kdW269YK2tNRULZsfbP5SRe12wKWzCzHYpD+NWr/e01ZKBS9rsl9KrZeCSUov9HPVl4KJint69eydpuLi5uUmnXIUKFaJNmzZUr15dzlKkoXUtwk1ESub99q85NrwGubIaQNBr2N0GdKNhiKvUUyINl+hI+G86Xtd2MbXATnYPq5uqEakU7P2mpYTAJSA0klarbjGxaSlGNSyeLHD5/aAbu+69IqeRvqT50qhsHuxcfBm2x5kldXXo8eIPsOhKqOVg3m3vSbieCWVGHk3VvWjsovcP4FAWuBokAAAgAElEQVQv8HVUhI9UHZGipsMjoyk+9Tyz2pVjYK0ihEZEM+24J/dfB3FmjDIYE59NP+GJ88tA7EbUoMHi63SuZMa4xiXRy/R9z4yPoZFcf+JPiTzGSoLFmgAuzZffJGvmTDz1D8WmoAmb+2kuc9SlB++w3WJP5cKmrLG1wjynkUaAS1R0LC9PzcbM4R/0dSN5ataD7J3XkTeHBuCwEKmenwOazoVaf8JbF9hYGTrsJKBgCxm4pOgbkrbKMnBJm/1SerUMXFJqsbTVl4FL2uyX0qtl4JJSi6Wtfhxw+cPuMS8DwlnZ3VLaA4jw9jH7XClkmoVl3S3T1kk6XS0Dl3QybBLNysBFu/bWVm8ycEnC0sL17+3bt5Jga758+ciWLdtPC1vELWY4D5dYmHzMnYdvgtnSrxImWfTh1R041BMse0HDmekKXC4/ei+5cdoNr07FgiYqV4EALg/8gtnZvzLOrwIYd/A+CztWoGuVgggPmTarb0kZlnpXL5zo+jH7XBBQxzfoM0VyZmFz30ocdPBh6X9eHG0dQ7V7Q6HpAoLMW/By91Byhz4i3+/O2vreq+7Hx14BXPwfQY0x0GJZisbj9DJAUttf2KkC7a0KIADMzFMPufPsIxd+q63UVkLgcnJkTfpuccDUWJ+lXStiqJ/pu/2edHvD1OOeVDTLzrb+8ZpKmgAuRf86K4U1Ob8KJIehPidGaS7bz9RjHmy46Y15DiO29a9EufzZNAJcgsIi+XR8LGYeq/mQtRR++sUx6b4FM00IfL+6CzuaQKsVYNUPQt7CxupgNYAA6zGYmJjKGi4p+pakvrIMXFJvu9RcKQOX1Fgt9dfIwCX1tkvNlTJwSY3VUn9NHHCx3eZG9iz6LO1WUdK3EwdIvx9y40NwJEeHV099B+l4pQxc0tG4KpqWgYt27a2t3mTgosLS3t7eUviQSAUtBCFz5crF0KFDqVq16k8LXTIacImJjWXUXhdCPkdLYqnZDPXAdQecHAVdD0JJRcaeRB4uwjVGaLycGEarbGc59bvqlM7JfYFOu79l4HZHHCY3xMzEUFE9NhrEib6+EehlYc3Vp6y/7s3qHpY8fRfC1BMPWNPTiuYW+aTqQtPlr5ZlGN0gsc6H0DKxLJiNGsVySmmGu1cpRGxMLLvsX3Gl1QdKXuwFIz0Iz1qEj3bjyfpwM9mmhSc37PT9/NklOGQLwW+hylBoszZF/QkQMumox1ddm+8Bl5DPURI0efAmmGPDq/Prflfef4qU4Jtx5qSBS1hENFOOe7Lr7ktp3u7+2eCrVklagUtsbCwF/jzD+CYlufjwHS8+hOE+rXGKbJBU5aiYWBr9e51n/iFS6ub9g6tRp0QujQCXgNAIQu3GYPZgHR+LduSNjzcmvfZgVkQD4VCex+DEYIWIddkO8DkIjvaHqHACWu3ExDSHDFw0skKSb0QGLsnbSJM1ZOCiSWsm35amgIv4rRXPHgHuNaZj9Z3hR0ZGSr/jmTNnTv4mM1ANGbhodzKEvYNDQik96xp9a5izoKMi4YM4MJlw2J1n70M496vywZR2R5h0bzJw0e5MyMBFu/bWVm8ycFFh6UmTJiEe/k2bNiVLlizcvn2bR48eMW/ePHLmzKmtudFoPxkRuPTebC95tizqXAFjA124PguuTIff/SGLws6JgIv4o/M26aWvRNghvOZ3SrGdhH7MlpveLL7whEu/1SFf9i8bJe9rcHYsVOgBtcYrAZebXh9Zc+0ZewdV+ZoqODngUrWICdPalGPB2ccccHxNaGQ0EVHRPO3wAoNLE2GUB6GZ8+F7ZibFHP9Gd/InMMia4vvR2AUP7eBgTxCZoKxsoeOuFDW94Owjjrr6sqantZTeOSIqhoXnH3PIyQfHyQ2V2nof/FmKWxbQZHGXiiy79JQDDq85PbqmwtspifLkXTCDdjjhGxiOnq4u+wdX/ZpKMa3A5dXHMGouvMpfLUrz36P3uL0O4t6kBhgbfN/jRh0jCWG8HpvuYWlmgufbT4xtVIIBtYpoBLj4fQgg6NBQCvpdINJmGP4OB8ja+yB5imnAPfnKP+C0GTrtAvPaCp2la3PhzlICfnmESY6cMnBRZwFooI4MXDRgxBQ0IQOXFBhLA1U1BVwcXgSw+spTRtUvjo25qQZG9v0mZOCS7iZW6kBTumfaHTXSs/7B6w80W20vHdLF6cPFxMQyxc6Tzbe8eTO/pbaHpVZ/MnBRy0waqyQDF42ZMkM1JAMXFdPRt29f+vTpIwEXUYSmi4AtIntRhQoVMtQEqjuYjAZcxCl/02U3qFMyl+QlkjkmDM6Og2fnYMyzr7f1PeBiGbYH1/k91DXB13oq9WO+pJvG84giO0/XvUrA5ZjLGw47+3BqVC1K5lGksBbhJ2MaleC3RiXQ/SY1bunpFxhWtwi/NirJh5AIKQX15cfvKZ8/KxcrnIRnF6D3WUL1TPE8vYyyTn9hPPRmqlIxp9gASV1wfx8c/GLPIrVhwPUUNT14hxPPPoSyqbcNRXIZoRBGfiZlc/p2I5EQuCzpask++1eSd4zDpAbkNDZIst/dd1/y96mHtLLIy/H7b/m3S0UptaIoaQUu9t4f6bnJntntLCSNnuP333BmVC2K5TZKkR1UVd5156XkmTO1ZRlpHVkXMmFWewuNAJe3b98QdGAgJhGvydtoHL5H/iBLn2OYlqyR5nFLAE7otnQ/ArnLKNpz3w92v/Cp6xmylqgpA5e0W1mtFmTgopaZNFZJBi4aM6VaDWkKuAhwP3q/q5Qpb0T99M0yJ27s/zVweXENHDZAnUmQJ2Nk6PyZgcsJ51f8duQB89uXl0LT48rMUw9YffUZz2Y2SzakWq0vk4YrycBFwwZNpjkZuGjX3trqTQYuKiy9ePFiSbelV69e0stEQECAlBZ6+PDhmJuba2tuNNpPRgUu9UvnZlLz0hh8fg+H+0C2AtBh69d7VwlcnpyWsun0CRjHjjmTUmwnEc4kRMoCwyJZ3dNaEc706rbCuyPgOZRsAV32cPRBGH/ZebCkc0Xp9EF4PNj/WR+jzHpSn42X3qCyuSkz2pTF6BsvCOH9MqN1GYbWLYZIu3PjsT+TjrnTuFRuZkTPgfBA6LyTUJ2s3Dy1A2unceRuNw8qD0nx/WjkAhFOdWUOOK6BYD8oUBkG30lR03UWXsHEyIDt/SorRJCBDTeeM9XO87vA5d+ulpz39GPobmeOD69BebOkxV5Fqm5DfV3JO2TgDkf+alGGIXWLSn2lFbgcd33D+MP3WdChPK6vA9l+9yVHhlSnQsG0i8+KNJDbbr/A4c8GzD37iCd+IZKQsCY2jz6+vgTuH0DeaF9ydd9ExIZqPG52iPK1OqZo/lRW3lQdIj6D7XEw+aJV9PKm9F39XK4HBk1nycAl7VZWqwUZuKhlJo1VkoGLxkypVkOaAC7iIGfpJS/Js7KztRmrelqp1XdaKv2/Bi53lsPp36DTDoW2XgYomnhm/ojbEONeeekJK66JMHUrmpbL+3UYm29488/phxwbVl3yDs5oRQYu2p0RGbho197a6k0GLiosPXfuXJydncmdOzeZMmWSBGeFl0uBAgUwMDCgXbt2NGyoHCKhrQlLbT8ZDbiIOOtCk85IGW0G1SqKzscnsLU+1BwPNcd+vU3VwOUsHOlDv4+/Mm3sb1K2mpQUAVwG73RCeLos725J1kzRcHky3FsHIrQpd1XovBt7fwPJ40EI4269/YKXH5U1PYSHjnVhE/5uU04JuLwNCqfavCvMaluW3jXMlV9IY6JhTUUo1hiaLQQ9Q25dPUPBiwMxb/ALNPxH6VaEjsiM455ERMcytXVpSubJKqWY1ngR47o0BR4dh0++YFoMBt0APfXi0kWmnCJTzlK/VG4pjXZc2XTDmyl2Hrya20Jp3C8+hNJtwz1JcHhUg+LcfvqB4XtcmN66LB1UpNkW7bm9DqTVqttMbl6aofWKUvSvc1Jmo0WdKkhtpxW4JNTsefY+VPJIERujFuUVmj2pLe8+fZbSY38Ki+LwsOoScBEePR7Tm2gEuLx97smn3d3JVqIWeZuOJ2ZFOdxrb8KySd/khxzyDkQomWlhKK5CD2lONihQCQZciW9LpA/f342Yz4HoDHeVgUvyVtZIDY0Bl6CXEPUZTIpAJg2lDv/OHQoBej09PfT1078vjRj6SyMycNGkNZNvSxPARTyHJh11Z8fdl1L45rlflbPjJT+KlNf4fwtcYmPgxiK4MBHqTYFGikQGP7r8zMBl1G5nrj77yKmRNaUMRXFFeMBOPeHJrgFVqFk848kWyMBFu6teBi7atbe2epOBiwpLC82WDx8+qJwD4fFStmxZihUrpq050kg/GRW4iIw2fUSWn1c3YWtt6HEKSsbHsaoELs//k07YR/v3Y9jIid/1iFBlPHEK1nLFLSoVMWFG67IYBj6GPa3BvD6EvoOwAAVwCcgqAZffm5Rkn8NrDDLpcjZBemMBXCqYZWdmu3Jk/eL1Ivq7/ewD/bc6ML9DOdpZF/wGuETBgtxQeyLU/gN0M3Hiyi1KXbKljIW1InQjQbng6cdvB90IDo+iTL5s/Na4BM0t8iYKYUrzIomOgGMDIPg9sTGf0RFeLr1Pg2kRtZp++SGMGguv0KNyQUmTJa4cdHwtiQafH1NbCYzFAZfBdYoyqHYR7vsEMWKPC20r5mNCM9ViryP2OOP4MpB1tgqNmGbLbpDfxFDKbCTCkNIKXGaefMAx1zes72WN0HMRkGRBpwp0qxzv+quWMb6pJO5t2G5nOlmZMa5pScnTRaTLvjmhHgWyZ5aArqGhYarBRULgkrvZZELX1sTZrB91+81Jfrhe52FfJzCzhN4XJQD4tQgYs7QolG4DXffF/13AuWP9wGUX/OEPRhlvg/i9Gw8PD5de/gVM/5mKxoDL0T7w4blCFDuvQrgxPYsMXNLTuonbFutb7FN+NhFXTQAXoRvWZ6s9Vx77k1lPF+/ZzdPd+P9vgUtkGJyfCHdXgEVn6HYw3W2pTgc/M3Bpt/o2r4M+c2tCPaXQIbHPG7XPlaktS9OresbzopeBizorU3N1ZOCiOVtmpJZk4JKRZiMdx5LRgItIuys8HIQGR+uK+RRxwpengu0pxYn6l6ISuPg6weFe/OtbjWYjlqcKuNRddJXm5fMpwpmu/w0O6xTZkR4egyfnoPMu7MMKSsBlWN1ikhhsqdzGbO4XP7Zhu50I/hzNsm6WUnq/uGLn4sufR91Z1NGClhULKL9IB72CpYWh7VqwGSpdsvWyB5aXOlPJJBB+91FaBQcdXjPJzkMa5557r3j76TP9qpnze7OSml0t4sR7T1tiDXNCqB86n96kCLiI1M8d192RxGAnNCv1dWwn3d5KKQ+39qskZWyKK98Cl9cBYZKIrrG+HrsGxXvIxNV/7BdMm9W3qVE0Bxv62Ejw688j93Hz+cSqHpYUzWWcZuAiNGiEoO3OAVUk3Z32a+8wqVlpRjRIG1y9+OAd/bc7Su7ClcxNOefhx7iDbpLGQJdKZmkGLv5eDgTv7IRZ41/RsbQleFtb3KKKUXfs/uTXiFj3p39VeDT1Ogk5EmgevPOEdZWh8i/QcrlyWzcXwPk/ofqvCkBasCpkyZFsf0JfYefdl/zRrBS1S+RKtn56VPifBy7/mis8XNpvUsC0dC4ycElnA3/T/P8ycAmPjKHVypt4vPkkWeXG+Hop9oBNyWwJb9mX/sGIrHsWBZP//UtJ2+ldN9ksRSIj3fGhcH8v5CkKI+O19dJ7bN9r/2cFLr4BYXRcf5cC2Q05Mkw5/fNNL38G73JmRN1ijGyY/rpDKZ0/Gbik1GJpqy8Dl7TZL6NeLQOXHzQzIgWtKOIkKmFJ6u9pHWZGAy7Xn/gzZJczy7pVVMSynhgG4gVPxAqbxBN+lcBFiHge6s0qHysqD1xODVUumCI8SaRpbLsDsiqHhMSFM0neNRWNYFkeKNsHWq2AGwvhwRHotJNg0wqUnH6elhb5pA1c83J5+addvHDc2AOu+ASGS2mt82SND71ZevEJu++9ZEWXClQrkVt5jr0uwKGe0GHL15edVVeeYnOxI7UMn8KkQNDR/Trd++xfSzoy+3+pSu6smZl8zF3KoNOuYn7mdiyP6Xcy+qRozYjTrPWViSnVDgK90fV1gJ52kKesWs0cdfZhxF5XVnavSCebeI+QpIDLo7fBNFt+g819KtGobB4JcIgTnqDQSE6MqpmoTxHjPO2EJxt72dCigmI+RVjOnDOP2NDbhmpFc6QZuPTf6oiXf4iUiSowLIrmK24woUkpSRg5tUV8zZdeesLuu684NbqmtE5EaJRY+60t8jO5Vak0A5fAJ7cI39GOfJ2XEVWiOSF7enHfX5faE08lP+xrs+G/v8E4j6QpRNEEoZIehxRpwlssgaojldvyvkbs7jboREdCbBTERIJpfijXC+pO/ppl7NsBTDnmIYXnzWpnQf+aP+Yk738auAivpZVlQcxby6VgMzD5NZLGGjJwSaMBU3j5/zJwCY2IpsLMi5jnyILX+1C29LGhSQKtjBSaMtnqIRHRkrfirrsvef1N2GyyF//gCskCl7APcKgXPDkDunowLULsWH/wqBXZftLqFfojbsLTN4jeWx1oXDoPCzorJ9947h8qHVjVKZ6LFT00kF1QwzcoAxcNGzSZ5mTgol17a6s3Gbikk6WFm6mbmxtBQUFSD8J9vVSpUuTPn59Xr17h4eEh/V2EJwkhXvEQcXd3lz4TrsBWVlbkyqW5E+CMBlyOufhK2WtWdLOkbqlcsLIEFKgBrVeDYbxomErgIsDM4V7seGVO5vYr6ValkPIsitS1s7IoQh3EKW4p5VNc8XJvNfsSizqWo/v7eeB6QFGvbHuFp83VmdBxBxStjxC/rV08J0/9QxlSpwjD68WfPiQFXOacfshxV19WdqtApaK5lIHL1dngvFUCOhRSnHIccfYl9sRoOnFKIVSbLz4kZ9klL+afe4zXzKZk0c+Ef0gEY/a58MgvRNIXqVpUQ6dqkSHwbxFiqo0lOjYGfad1ilTAReur9Q1ZffkZM888YN+gqtQrlfvrNcKbY+xBN1Z0t6RRmTxf/+755hMN/73O0WHVv3q+iHrCi0fovegl0KkJCI1k2B5nHrz5xNVxdcn+BTK5+wTRfMVNNva2kXRW0hpSVHXeZSk06cSIGuhn0pXmXoQTLe+W+g2QOAHtu9UBA11dlvewlELP3gdHYLv5Hpl0dDg5skaaN4++9y9heKADOWx3E1u8MTFn/8Db3o7iM7yTn7vj/cFhG+hlgeYLlcGKy3YpGxGd9yhcyr8pn17eJ1v4a/D3hHeO4OMBUWGK8KO8qrO5idTYVx/7M7JeMf5q9SXrUfKj1GiN/2ng8sYVttSDiEBoNB3qztCobVU1JgOXdDexUgf/y8BF6KzVWniVjlb5OXH/LX82K8UQIVyfTuVt0GeG7HLizvOPbOlbiZZp1PtKp2GqbDZZ4BLsCztbwRtnBXAR3rcCzP/g8rMCl/Meb/n1gBuTW5Sm9zdhQ2+Cwmm96jYVzbJL3sAZrcjARbszIgMX7dpbW73JwCWdLC1Ay6xZsyTAIjIeCdHAqlWrUrhwYaZMmULRokWlF3EBWebMmYOPjw8iO5JIRf3s2TOMjY0ZOfKbU+U0jDWjAZdF5x9x1OUNq3taYZkzBhblhJrjoNECSdckrqgELkLU9ZAtt58G8qKdXWLgEuANy4VXQiw0+Bvq/KnYMHwpIvyl3zYHltaJooVzbyhQDbrsg8zZ4PFZEBoHAriUbC69dJfLnw3xQJzb3oIO1mZf21l0/jFn3P3Y1rs8BX1OwqdX0md2zm8I/+hFsxq1MK03Cgyyxs+c0MsIfKHoL6fCc0IAl5cnZjEmdhP0PCb1G1dEH4suPFHK8rPzzkvpb8u7VVSCG2lYHhARDHOyEd12EzGf3qDvuDpFwGXqMQ823vTm+jcu3CK9sggVGlK7CIMTbHxVAZf5Zx+x/PJTyQ28aK54QTnhDTVqrwsDahbh18bx3iZ+nz7TZOkNxjQqzqDaRQkNCcHIyCjVWijl/7mIec4snB6lEFosOuUsLSzyScDFQC/e6ygldhZ6QaLdwXUUKcIFSBJ/67/NgRtPP+AyuQF6RCtpuAgNoCI5jSlgop5gsfv1Q5S70AXdke6Qqwxcm0vIpTkEjv2AmWkCTZZvB/75ExzpCz63ISIAbIZDk3mQ6Ut43LU58N80GHQbCiYO8xLZ20xMTOLtLULx9nWEXqdUgjoBzgRwEeGEHawKsKqHVfoIQCczQf/TwEWcVu/vqvi+Vxv1Vbg7JWs6pXV/SuASHUHU8xvoGBiTqXC1lN7yD63/vwxc/nv4jpF7XRlerxjLL3vRvVIhZrVPv3TGkmfC2jv4BoXTs0oh/u0af1jyQxeBGp0nC1zEPmVzHQj3g4goGHwXzH48DPhZgcu6q8+Yc/YRhwZXp0pRU6UZEnuCOouuSvuMK+PqqjF72q0iAxft2lsGLtq1t7Z6k4GLCksLLxOxaRHCuC9fvuTatWvUqFGDkiVLqv0yJ4DLkiVL6Ny5MxYWFlIvurq6ODo6smzZMtatWyd5vfTs2ZOxY8fi5eXF+/fvpX8/fvyYBQsWsHHjRrX7S27BZDTgMsPuARce+SmAS4Qj7G4DzRdBleFKt6ISuAS/lYCLg5cfXu1OJwYufu6wxgpEquMSTRUn9Ebx3kJCF+WfUw9ZnnMTDfz3QN/LULSeol8BXA51h07boXQ7Skw9J3klfAqPYu8vVaXQlbgiMvBsuP6cfW0MKHKsKURHSR9FxcSgGxuFrp4B9L0I5rXj72lZfsheFrof+jomAVxcj69gOosUnjaWfaT6Ih7975MPOOHmi9vUxl/buPX0g6QJsqBjedpbFUhu6tX7/Nl/sLc90e02ExUFmc8MVejMWHRV6/qB2x055f42kVu104sAhu91kcR0f2scrztz2t2P8Qfd2D2oytc0iBuvP5fmZVu/SjT84g0TGR3DvLOP2Gv/mmu/15U8UOKKSOs9cLsTBU0zs7SbJWGhoakGLmLjLLxl2lTIz+IuCu+M1itvYWKkz8rulkr9qmWQL5UEcLLdbM+SzhVol2Cu/jrmIbmh2w2rTqncmZWAy/Ddzjx9H8q2fpXJrwZ08fwCXBj9CHKVgtvL4MxvONp6U6n0d8J2RLYhkYo9KhQyZwf9bNB2Xfx3xa43OO6CPwOUvM7i7j8RcBGZxtZVhKYrFLov35Rn70OkdfvwbTB1S+ZibU/rr+nDU2LTtNb9nwYuTlvg5AjQDYcSnaDteqXfxrTaVtX1PyVwCfGDrfUgWyHocxZ0fh6B5f9l4LLkwmPpIEc8GwfucKRk3qzYDa+RHstaalN4XTZaep2YWMhhpI/n9Cbp1pemG04WuHx4AivK8CR3S0q8O81ly1W4mTbj4ZtP5MuemWlt1As3To9x/2whRcKrevyh+zx/F8y5sXWVPHjj7FNr4RVpHV0ZW4fM+hnr90YGLppexd9vTwYu2rW3tnqTgYsKS0+cOBFra2tatWqFra0tOXPmJFu2bBIEyZo1gbfCd2ZJfGGE54oILcqRIwcNGjSgWrVqnDlzhnPnzrFixQrp6l9//ZX69etLoURmZmZ06dJFAi/CC2bevHmYmpoSp+uSlkURESHib5HSWmeE0mXdXSJiYtnQy5r8bkull8TYLnugiHIIi0rgEuqPziFbPJ4842iNE0xqqZzVRufFddjaELJmg1g9YgfchJzxL/uLzz/m8t17bMyymPymBsQOvBVvkohgdOZmJ7bDVrDqS4vlt3DxCZQ+vzm+HsVyx3teCOCy8YY3+yreoojzbGIbz4WCNSShXbMsn1mQbRt6BobE9rkA+lkgOgKdWYZQrhOxCRT/RdjN1iMn2RM9BOr9RWwDhZt/8Ocopth58sA3mDNj4nVNXF4F0nXDPea0t5BEV1UVd59PHHb2oZ1lAawKZU92ynUe2MHJoUS120IUmTE81IHYFsvAun+y1woYNWinE68/hnFjwhdw9eUqp5cBkrZL98pm/NYofg6ENo3w0hFwxaJANqm2UOofuseFaS1L06+mIjvS0/chtF19m07WBZjeuhx6meJjyMMioyX7PH0XyqGhVQkPCyNLlixJQspT9xUuvQNrmCdaM3GivF2szZjdQQFIhaizCFkX4VD5sn3f20SIAE8+6oGRgR5/ty1L/uwi6xDMPPWAMx7vWN3dEqvC8aFyR5x9+PXAfZZ2KU/Lsjm/AhdP308M2OEkaQP1rFyQyS1LY5KMTs/V/Yup9ng6BiNc0c1RnCDH/RicGsplq3W0aNst6fnzu4+OAC6lvmQFe3SC2B5HIEcJCVbqHOwp6RnFTo1U2UZgYCDZs2ePt3fwG3QEODWvS2yLfxNdIzx3hE6P8EwqXyA7q3tYUix3ylK6J7sY1ajwswIXsekVno9pKTpX/4Yrs6GQ+D2JJbbzbsj+TUhmWjpQce3PCFx0fBxgQ1XQh9jxQcpeihq2j6aby2iHK+renyayFE046I7T6wBJSH3YLhf09HQ5OrQ6xpnT5wV2x52XLLnwhMKmhri9+cTx4TWkzIU/Q0kOuMS+cSVmXWV204k+HGS2zhj26bYlMjqWbIZ67BlYJV0FiZOyoRi32M+K0PtvNRAzqt3FIdmA7Y78Vt+cYQ1VZ2Ecs9eV688+cHhIta8evp+jYvj90H0OOflwakRNbMzj9xDavNefFbiI30LxziMOu3+m8rMCF2Fv4UggIjq+V36W762m14wMXFRYdNCgQYwYMYJ3796xdu1aVq5cyfr16+nfvz/Fi6unIB6n4SI296IdAVkGDx4shQtdvnxZ8nIRZdy4cdSsWVMKKRJaLh07dpRSUv/111/MnDlTgjWirbQWAS7EIs8oqVA7b3CQfgTXdC9PwXM9wO8hET1PE5tAMFfcs3i4irF/C4r0j/Uhk8z7XukAACAASURBVOdB/rJ0ZWqr+Kw44ho9zwPo2fUnptIv6D44SFTDBURV6PXVhH8efUCs+14WZ1lFTPsdxJRoEW/eiGAMl+QhsvUGoiv2pt1ae1x9FRkPnv+dQFAUOOz8hplnnnA87wJKBLsQ0ecysTmKUeLvy9Qwz8YuiysYXptJdL3JRFabgK7/Iww2WBNdbRSRInTqS7H3DmDmkTuc/dyRaOuBRDZfKX0SEBbJX8cf4R8cwd6BNl/rh0fFYDHrCpOalmBwbdUeDNvvvGLOeS8G1yjM702SX7MGN+ah676bz603ER35GaPDHYhqvIAoq+RFNV98CGPUAXfyZ83M+l7KLtUP3gZLn9UtnpPpCebpgNMblv73jE22FSmbXwEx7/t8oudWZ7pZ55fmVHi3DN7jhmh/WWcLKhZU3sgK8eM117zZfOsV9n/UJjoqUkr3m9SP+brrL1h86Rl1iudgc29lXZY7zwIYuNuVUXWFTo8C9vx98jF3XgSwtLMFpfN+/0X3nncgg3a7Sl5JFvmz8keT4lQtYkLTFXel00CxzhN657j7fqLdOgdG1jVndL3C0gNKyGjvsfdl9rkntCyXm3MP/Bla25zhdc2/G3pzZ/d0rP32oNf/EplMC/HJ8zxGZ4ZwJf8oGvX8PcmfDl2fOxjY9Seq+nhijXKjf3IQn3tdJDafFTqh79G364duyHPCB7mrbEP8tiltej8HYXB2NDohb/nc80yia856vGPS8YeUzWvMq8DPLO1cjkoJIFRaf+PUvV78norfwZ9tEyZeMtIKzPVPDyaTy06i604n0/2dfO56mNicql8A1LVncvWEvYWtM8qzJ7nxis8Nrv2D7s25UtWoTgeJKtVancsyRB3xvJSeg8lsejPEYBMMQjzrBXQRv+GpLZ3WO5AlcyaWdynPnDNPcHgVyIaeFSmVzO93avubfuIxLq8DaVY2N0suP2dm69L0rKL6ECS1faTXdcLe4rupKn24ePa6nN5AmfuzcCr+G82eTsW79GCe2czA7fUnVl33Zl67srSw0L6miziAFGtcrO+f5cVt+snHXH/6gQ3dy1E8r2ogN/X4I849fM+OPlaUzqfYb4i9z2+HPHB8FURnq/ws6FD2h4ThimfP9/ZW6bVG09Luz7hO4u43DhT9LOs7btzqvmcaGn4n1D0tk57Br5WBi4oJGjZsGM2aNcPJyUki6TNmzGD+/Pl06NBB8nxJTZk+fTp16tSRTrK3bt3Khg0bpE2oCCkaOHCgBGJEGTJkCN7e3vzzzz8S7BEPFfFgTGsR9yG+vGnZzKR1DAmvLzPjItWK5WBLTwsyry8PWbISPcBBSWtF1E/q1Ev3kC06HvuZauPOjDbK4pu6DuvQOT2a2GaL0Xl0ktjoMGL6XfnafY8NdxnuM45GxTIR3e0oGCYQno0MJdPK4sRUGUNs7T9otdoeF58gzLIbcu9PZe+Nm08/MHDjdU5l+Y1SuWKIHvaYl4FR1F58nY4V87GoRR4yH2iGTlgw0d2OoRPwDN0DXYlts4YY60Ffx3PP+yOj9rlxJ6oRuiXaESNOnfUMEYJ8Yw64YWZiyL9fwlyki0L8aDz3JH2a1aR/PdVuvXPPPmb11edUK2LKoSFVk5063RND0fG1J7LdViIy58F4pTmxDf4hRujfJFPu+wRJ429WLo8kCJewCE+NQTudyW1kwI4B8fHfSy96ccz1LRt6W1Eyj2JzIUKEhO2qmpuypa8NIoXwn8c8GVGvGGMaFkc/gXdLXB/HXN4w/og7Z0fWpEBWHaXQnG+HPe3EAzbfekHJ3MacHFFD6dTzrIcfI/e5MbNNGXpWVZz4izHaub2VMi/FeeEkZYorj/2x3eLAok7lWf7fU8RQhVfO4ktP6V21EPM6WEgeL3FFgJkS0y/QySo/C9uXlja9IjPSn0c9pHCifb9UYcG5J5y8/4ZJzUvSs2rhJGfh0urhVP98BcOB58lkUpBPz+6R+VgfrurWo8mY9Ulep/PkBLqHexFje1bywNLd0YiY5iuJrdgTArzRPdIbnexmRHfep7INcQojPP6+bgpiotC9PhedW4uJnhiQ6Jptt1/y96mHko2mHX/Asq4VaFw28YZdpFr3CQiT9GdEOJ+mi9jMiN/VHwEAfAPDWXH5Kfq6OvzdNmXaEqFfQuZSbY+IYHSPDUDnzT1i225GZ087YvpfJbZA+uoyqHvqler7SocLM60tTUyUDkSFo1OoOjFd1Eixng7jSE2TGe1Zr+49iGe92LCrAgDqtlF6xkXql8rNmp6WrL7yjO13X7G6e0WlUGB121KnXtf19phk0WVso+I0X3WX7pULsrhzeXUu/eF1xL5SQHOhe/Zt2XDtOZ8vz2N4jhvEtttI5m21ibXoQkznvYjfsOoLrkn3PDaBppq2bigOFAn4/DO8kIoDszpLrtPVpgDjGphjmk314c26a89ZeeWZtHbrlFCEwN9+9lFKFy3uM1vmTGzvV+mHeBWJZ494d/mZDikEcIkDRT/TuMW8pzUBhLa+i9/2I+wtbJ0c7P8Re68fZZOE/crARcUsHD9+/GvIjwAj4qEkgIv4X5486hF98TIivFqaNGkiAZRFixYxYcIESQemd+/ejB8/XlqUU6dOZefOnXh6erJ69WrJ80Voxty9e1fqT1Mlo7kZCzHa5hZ52dYmu0KYrXRraL850e2qDCkSzvBHe6DjvI855S8zues3mXQuToZr89hb+SSdDM5gcHs5jH0F2RXpirvN3c3+z72gxVKoPlopDTNSeuQqUKY9NPybvttdOffAD6uCJpwdoxBTjSsiRGLS+oPsMJhGoQr1oOt+Hr4JptGy6/xSszCTmpUgs88NdHY0gerDIGsRuPiXQhi3dHzmpHvPPzJirwt2mSdQIGc2heZM1nySUO/IPS4Uz2PEwk4JPEcO9eS163/ctllBy1adMDJI7C4tQm023nhO4RxZOD+mNqZGyZwabq4riaVGd9hBuJ4JxguzQoPp8CW86Xvr8LynH7/ud5M2mi0r5FeqKjZnwpXWxFCffYPjwc+ko+54+H5iVU8rCplm+XpNnHDt+l42kvaJ2KxcH6+s3ZKwgyuP3jNmvyuTmpemrUWOJDVcRPjR7wfvS2FWRXIasX9wVem/cUWkbZ50zF1KUx0HAc56vGXCYXdJa6RWiZzf/SoKmCDSgZ8YWYOIqBhG7XXF4WUAujo60gaqvVXiU8/G/17HJIseSzuVo3Ce7JI9Oq27w9hGJRlWvxg+AeGM2OPM7ecf2T2wilKWp4SDuT6/LRVzhmPccy96WXMR5v8Svf0deeAfS8UpDkmP+/4+ONgDJvgpsguJf4vsQkLX40vqdSlzV6NZKttIpOEiajmvgxOj4Rd7yK/sRSRAw+zTD/Ga2UzSRhJixCIL1LdFrCcRetTZyow5HRXhXZosPzKkSGj6CI0ewd7sJyt7zCV3j8HBwWqHtKpsS6SEFiFkkZ+g5b+wqTp0OarIzpaO5acLKRLaRksKEmHZC53Ad+g/PwczhP/Zz1H+VzVc3n36jOWsS/SoUpB/u1oiBHSH7HJmdjsLulVJ/DuT3GwKke+my29Iv+FXxtXBUIWuhtjHDKxekCktS9N2rT2mxgas7WlFnmRCUJPrWxufJxVSdMTJhz+OuDNTdx09Cr2GzrtgWQko2RJ6HpX2CfUWXaNUPmMWda5ADiP1wtRjv3yFEh48pOY+01M091NYJBuuezOgtjmmRgYaSYI959Qj9jq8kvZHtYpkTTIsdMvN5yw4/0TKPik07IS5Nl735t+LjxnfpBSzzzzknzbl6FU96cOX1NhTnWt+1pCiOC/cnw24/KwhRcLeAqZklIN9dda2NuvIwEWFtYWbpRCuFURXCOf6+fnx9OlTKctQcuQurjkhmrt06VKEzoFYfA0bNpTgi1iM169fx87OTqLWQidGaLiIPnft2iWlixY6FMLzRaSM1lTJSMBFvESXn3kR2yqFWFL+IRwbCC2Xq9QLSQq4cOVvuDyTGQV2MmNID2UznRsLN5cxzHQP46vEUvLGCKgzEWpPJDo6ipt/16Bu3hAQniQF4kN1pEaiwhUAyLweNJ3HhKMP2XH3lXTicHCIcrYK4ZmyceNK5ukuJkf7RVDpFxxeBEiaI2MbFmN0/SKKkIvDveD1XTDODa/tYaSnQtz0SxG6Hb/sdOJf/ZVUM3qm2ODkKo0Qcu2/zZFONgUY0zA+Ow+rLQj0e4WbzUIqtfwlEXAJjYhm4hF3Dji+Jk9WA7b3q4yNubIqfqJ1tdQccpdXABedLBj/awq1JkLDf5SBlIoFecLtDWMPuHFkWPVE8etxwMVYPxOHhinSYIuSFHAZuM0R9zefaFAqN8dcfZnf0UIlrIhrRwj4Ddvjgk1BE2a2Lp4kcBG6IQLMiIxHAj6t6m5F/dLx6atX/veU+ecfc2pkza+hS5cfvWfEHhfW2FpJp6bfKyKO/6iLL/sHVyN/9sx4vQuRNkgXH7yTsi4VyhEPleLamXDoPvbeH/m3U1msiuRmzdXnEiTbO6gqpfMpwqyEKKMQmhWb/g29bChvptC7SViuzWuJdZ5YjHrsIpNxLvgcBLva8OGlA1mnfMIgk4r45dgYuL4A7i6EEY+EpDecGA4Bj2CwI3hfVbyc150EVYapvHWVwMXrHBwdAHX/gmojvl4XEhHNNDsPhLbQkeHVqbXgKr2qFea3xiWUBATFpnzb7Rf8edSdIjmzcO33eqnOEJXUfP1I4HLq/htpTYmwwMd/N5W0ENQtaQYu79zhUG8wr6MAzbvbQpWhiuxw6Vh+OuDitBVOjSKi6VJ0Ah6hf3MRDLwO5srAPR1Nlqam/1eBi/gtbb/2DpOalWZUw+K8+hhG7UVXmdaqjJTFLqXloqfwenSVPCtVPUPdXgfRdvUtKXx0UC1zll9+wRFXX0mbyrpwMs/blA4mHeqrAi43vfyZeNQdQ71M2JnMIou+ruIg7EA3iImGbgcgWwGm2Xly7Yk/G/vYqOVxIX7/p9p5SNpmI+sXwzgNnovpAVzEc+eJXzBjD7rh5hNEnqyZ6V/DnDaW+aVDq0y6CdxTUzAXwku5ybLrlMufnXW2lhgQlSRwcXoZKB24iPU6oFYRYmJj6bvFQfqvyH4l9pVViuRgXsfyZE/BcyMFw02yqgxcNGFF9duQgYv6tvqZasrARcVsiY3thQsXJCFbIXYrUp8Kj5M2bdqkyN1VPBjEZlO8dH8LapJy+xVgRNBYTRPCVAOXiBDQN0IpHiKNK1wABqHs/2vDEvxpvE8CJwy4BoXiX8jjukgNcIk90AUd90PU0j/NnNbFaHC9BRjklPoIfOaA0e56hJTpg2m3TZDpG8+P6AjFSb9II91hKxPsvCTg0qdaIRZ2VtYncfcJ4taOifQL24j+aA8Johxz8WH4HldJ96NdxbwK4OLnBnvaQZC3iKyHSUEKEd0v5XVAOH222jMo5hC9MtlB552SqOUTvxBsN99jVIPi9K3xRasl7CMsKcznyAjulplCxQ6TMP1GVFVovwhFfAFCjA30JHHd7smd8M3QgfLdie60S/LoMt5iCUWaQoslivlPooiNypZb3sw48YCns5olUt8XG63em+0l8VuXKY2+tjJqjwvvQiJY1q2itAmLKzNOeLLl1guy6GeSIJfIYvW9lMziFFII9voGhHN+ZOUkgYsQxR2+24XwyGj8gj8zv0MFOtrEZ3iadeoha649497EBl9TKQsh3JoLrrK2lzVtKyp77nxrjnEH3fD2D2VDb5uvWi1+QZ+xc/XllzqqN/t77r1i4fnHLOlQhhol89JsxS0pdGl+x/JKQrk3nvjTa4u9BN1+bVQi0ebPeYYVFSwrkan1CnQyK0BN9M7m6Hpd4vUwHwrlU+GVFxMJp0bDW1forQgp4r/JcGcZ/BEIXqfhSD/ocSI+g9c3N60SuLx/CAe6Qh4L6LL36xUfQyMZd8BVAkerba3pvcVe2sjO7VCezAlSbguRwGnHPSXoIsq50bWwLKRZocAfBVzExnn9tefMOPlAureTI2pSuYj6L2ZpBi6v7kjZ3aj9h8KjUPxbpBFvtyGNv+jfv/ynAy77WsELez7bXkA38Dn6BzpCkzkSsP8Zyv8qcBGeGSIEV4Tfdqmk8GgpNf08/YRIevPSKXppFt/VheceS+F/4vkzU4VngQh5nXbCk4Xty9K0XB48/cLouO4uy7tbJvu8EIcit59+kMJaqxf7vvdkeq25b4GLeDYKMX7hoTmrXTmqnq4HeSpAm7Vw7ncQQtLiNz13GQm29N3qIHle1iye/PhvePlLHqsik9OyrpZKhx0pvb/0AC4CtgivYJFBb1SDYri+DuK0+1tK580qeWKLDIPmOYxSvA0WmRfF7/3c9uXpVa2g9D6QlPC5OKRp+O91JjYrxcgGxfEPiaDmgiuMqF9c2gOKQyHxXNw5oDLl01GYWcy/WJ8JvaJl4JLSVZq2+jJwSZv9MurVMnBRMTMnTpzg8OHDiLjFPn36YGlpKYUEiexFIpPQz1hSBVxiouDqdCjVAQomrwOirl0cXwTQevUt/mxcnF/DFoLjJpj6WXJV/bYkCVycNsHx4WwwW8zgX0YrX7anPTy0wzzyDHPbW9DLfz7cPyiF8kTYr0bPeSfHKx+gfdtOiYcsgMvh3iDuvdPOr8Dlt0Yl+LO5sj6Jl897nu0cTIOYc+hN/CR5guy795qxh1xZ18OSpmVzKYCLeLm99g9cnS1lMWJQgqxIQBxwaa57j4mf50GnHVCimRRi0mX9HRZ2rkDruFAdX2fYVEsKAbladDwWXWaRO6tyBh3hVTJ6n6sEP648ec/wusWY1vo73lLvHsDq8lBjFNFNliiAy856kM9S4XmUObFXRZzhIqJjpI3pGfe3XB5XV+WmtvvGe4gN16u58eLEbVfdpmAOw0RwYcftF0w44k6B7IZs7lsJm2REVcXGWIRonHB7y93xNTDLZaIyrlusucE7nRlSpwgzTz9kQtNSEryIK78dcGOv/St85rWQoIAoYsMjQpzW2Vonm35bQKWshnos7FRByWtBjC+uvW8XmwA0tRZdZWH7MuTJbiRlc5rWqiy9qxdOtLFrsOQ61YvlYEbrsmT5JoTs4fTilKneBprO/wry3u4dQt6Hm/HseAsLSxXf3bh1Hh2pAHz6xuC4Ac6MBduTEOgNR/vDhHdJpg1WCVwiQ2FXa/jgCOMU2b1EeRMYLqVprVU8FxObl5LCu14HhLG9f2Wl086Qz1H02+YofScE8PpDzJOGdQK0Clx8HcFpM9QaT2Q2c8kT7KCTj2STFd0s6aoipCqp39HUABdxyh8UHqXQIPI6CyLzVPutULQ+nBoJH7zgF+XfI6n/h3bgeQTqTYGcCbzr1P2RT1DvpwIuIuxqSx0w0OVzHwd0I4PRX2oGpVpBT7tU3L12LxEvS7efvCMkIoqWlikPo9HuaJV7S2uWosXnn7D8speU5aVyEYUuW5OlN7AslJ2ZbculyKviY2iE9Bvl/SEMjzdB9KlmLkGIhPD/132uXH/qz5ZelpTJl5UoMlFn0TV6VSvEb41Lqkz9G3fHj94GM2y3M8YGmTg+Mj4DoTbt/y1wESEt88894e825eha2QxdkVGx8mDFHuDKP3B/r8L7tkBlyfu287q70vN0aL1iyQ5bZIZccskLcUAjdF9E2GzCjIPJNpCggqaBS3B4lHSgIQRql3atSJ2SuRAhyC6vgph96iHub4JoaZFPCp8Sz3h1i0gFLUJjPXyDuDmhPoZ6Ot8FLiIJQOFJZxhSt6g0B8dcfJl8zINlXSvSpFxeaT/Yce1txjctxeAkDnHUHVtS9YRYsvDWzZ3VQMkrTAYuabVsyq6XgUvK7PWz1JaBi4qZGjVqlJSe2d7ennLlytG4cWNJT6Vly5ZSauefsaQKuLy8pTjl1omBoc4aS415yOk1o/e5saZdAdo/+wsigmDAVZVmTRK4eBySTmh35J5Ku/4T4z0CQv1hX2dePb9LlfBDCFDye2k/9Hc1VmgVvHHD850/Lm0c6fFFHFWpYwFazoyDNw7Q6wzbnT5K8cwLOpaP9zL5csGb1895u6MXRXJkxnToJemv888+ZumlJ5wbXYNSubPEZ3F55wH3VoFZNbDup9Sl0OoQHi7F9IPY6N8aOm6Fiv0QLqYtV97k9Kha8eBB6G4c6SulmL6duzele68ip6my6r14kReaMCIDjBCDrWRumggEKA/AATZWJ6redNbE2OL84iNrwkdgkLcMtFoJhkl7GIiTkD+PuEupfncPqqISLqgCLi1X3JJSbH/rHuv6KpBeWxzoYF1AAlxiQ5pcERsE4SlydHAlqpXIqxK4XH38XtKSOfR/7J0FVFVZ+/8/iokJdmOLWNjd3V1jjN1do86MHeNYY3d3t2IHJooKioKgoGIAYiAo/V/PPhIX7oWL+vqb+S/3Wu9a78iJffY595y9v883+lag01o72lhnZ1LTIiQ1SawouwJQCSPIY0aDyNPJQrXpkqs0L5mVEXUKxFkhrb3AVlX6/mhcWK/WX981yNiVnH6WflVycv7RW95+CmF9t9KRcqLo+/TfeoeAoBAWti+hk3b05mMg7/8uSL5KbbUqfBKNLfT0yCxy3fodhxq7KFmzTezTi1fRytJQpJXyKlJML4lT39MZyvbRjKTPjIRRvgZ/93oBFznTgQ7gsBdGPIU0GkAtz2TbVTdU5a5rhVwsOufGbvsXHB9cSYfNIwud2gsu071SbmV6KQlW+/qUI8m26vDKGbqchOzfZvL6QwGXw33h1mpotZnPRTvTdOlVUiRNrGjrQ2rmZ3S9qKj0+J7zhAIuwv6aeMhJRYrOblGUX9Nehb2dNM+eZGnAZjQ4bYIxH3RPLaDZieFav5suNygpi6+/EX//TwEuHhdgd0ew7klg1T81tunmqhAcAh32QvqES1OMHaev3U4WsQKwOL34wNzTrspoM3HiRIpBVTR7mu/iQ/G1fUvIft8KuMh3aMctT84Oq0K+L0bsg7bd5aXfZ+WLkTWd8ckYwsLts+U2ba2zY//svVqAC3Ml25djyJjXnH9J+Wwc6FuWVMkSkzhJUobtcsDbL4gN3UvHCfCsu/KUCQe19LenMxp8d9mkMeMeHXDx8Quk2vxLWGZNw4rOpcgspNZpKaHySKg/Fx6fgz3toMV6KNxMFSOGitwqcWI2/Br3+1iYMwIunXPxoV6RzMqbTKRIYooes8m3WJqhIoX87XsBLnKm1+8/88u6m3h/DFKgXLOSWXXOLd0Rma8UaaY3s1TfLmONes87a/5yfarmYUit/KrfcTFc5NpyTThB1woauNdl7U3eBASz8pdSKiZa3uej9zqqYsSRQZUSxNgy5nkQsHb9FQ/mnHpEhlTJuDymupofSfsJuBgzgt9vm5+Ay/cby3/TkX4CLnruRu/evenWrZuSEQngUqFCBQW4SIJQwYK6EcT/ppsZV18SDLhI5ftQb3h0DD75QoWhWgVdDwsloWOw9fozxWJYXc+EJs4joWAjqBcVkxz9ePEBLmvNJtKwy1hyRHy8/V7Crnbc9PhAy+A5ito7R1gHawvBey/CwkNo7T+HPp3a00SfTER0yhemwf2dqvK76c4HBbis6WJN0xjb+3vex39zK55laUyZHgtVt6cceciKS084O6wyec2T68bmGhioj4EhtF9th5/fOy6Ft4PaM6HCYK48eUfHNXbKiLVEji+gx8VpcH4KYYkScTlZfSx7byRjBl1/ERevj/TbeocWJbPi9MIPr49BLOlQQq+PiOqSVK72d+NBuXkMemCN0ys/bhbdQc7wpxr7IY3hSqkkC/XabK/otnPbFtM7URL5iEy23KbWiwQjas67RMlc6ZjZwkonLUi6I/IjMeIT+rExTcxte2y6zZTGBehdLb/eCdHOW55MOHBfTSKG73TENLmJqlhJVLN4Cg3eeZeAwFAODqwYeUq/zyFKUy3+LeMbxk1JLzb1DL9WyhPLkyTO32RIGO1X30CM+lx9AmhTKjsL2uvK1iL2n3bsIVcf+7K2a+nISb/8TYybK27MAA0XQMXhkafzuLSF3Ge64Vx2LkWa6vHoCPZX0jSq/AaVR0FiE/jwAjbXh+TJIXcdeHQU+t7Ukb9Fvx6DgIvtbM0cuqsN5KurdhGqdt1/Lis6tIznHntPRu65h91vNcgSTVJ259l7Wq28rib9B++8wP75e1Y2NqfkmVbg/xqar4FiHYx5LAxu80MBl5Ul4aWDAnu9m+yk3F/nFeNs7RUPNQ4iQTO2JQRwkUqlpGUtu/BY+cVIvPifmc7AxT9hsCukzACX/4Izv2sATMpoSW3vn8H+ruB+AYo2h/YHje2i3u3+U4DL9UVwahx0P09g5lIa4GK3CK78rXlZCNPlBzVZqMrCMy5JpbAZrz95y7H7rzjr7EO+jKaUzZWWo/e8FeiwsH1xHXPwH9T1rzrNtwIuLVdcx8HzPQ8n1Y0cs1knnDn9wId13azJk8GwNDZmh6VQMXTnXTb3KIt4tSy/+ESB4cVzaMUNARwEZC+ePS3ru5ZUi+mkyZKz9rI788+4cmFkNTIbMM6V32a9f64oBl9gaJjy7KpWQEulidkEnHj/ORgLc9NYzMavGuRoO0UALslTpmLmcWc1b9nYvQz1i2YGTzvYUEOb85UfAt4PYHX5yPdvcGg4804/Ugt0+wm1Y33Do/dN5LziW1UkS2qalcimQIj5bYrRWM/866bHOz5+DqZmYcPhFN8LcJEikYB0px96K9m1FOCEFRyzCVNFZK7H73uplKAqBu5V9P1kTicy5RNOrzk7vKqaZxgDuNRdcBmLTKb8Vr8g9RddUcyWxR1KKNmtpO5svPpUJf3t7FVOpXx+z7ba1p0FZ1wxTZYESZcUuVjNLz53PwGX7znS8R/rJ+AS/xj9F7f4CbjouWuSGnTlyhWFRufPry3g3rx5w5QpU0iTxrC84t/8rClf5wAAIABJREFUACQYcLm7GU4M0j62Pq6aiWarjUrq8q1tjs0j/jnnxpEmAVhf7QVN1oCVniq8eNiGhKhot1jRhc9vqAnBabNfsfxlQRTg8sZFVSj3eWZiY7YpiIeIMC8y2/8F5ybhlLwM9d5PVyCGtT5juwgzUfsV0O82m+74KcBFh2XyZQDCnl4hbEMdDlsuo1W7HupfJRVBfDtcJtUmWeJwowAX2U8mi44er3DLPgYs2yrWwc47Xsw+4cLO3lEmqhzsAbc38jFXbZxf+pOv317MMunK3O4+f6/YHL83Koz4uYhvxNquYriqy4SJvI/XFhJ+ahz7Ci5mpGMexEfjbL7NFE3+Ml7ARSaerVdcV2CUUF31JRDIpGbzjWfYjqpG3oxaJKLFRBtlDCeMkLiqWcY8axHJUD0r5GRqC6tYgItUqeaeeqQSig4PrMRfNi48fPWRZZ1LKh8RMbYTwMWEROyIlqQkDJS+W28rjxwxrYuo9sTs06egUPL+cZKpzSzpmwCqb0hoOOP232Or3XN1yAP9KlIxn/5J1Jbrz/jrpAsH+1eMrN7KPuceelNrR+ZYgMtrJ1sy76qOh9VILNrNjT2M79xhUV7lU0SJL4wrefa31ITnNyFnNc23SRK1THQlaxEHMwi4PD6tATd1Z0X6XogeXnyFtvcsqzxZzjn70H/7HdZ1tabKlwhMOe7S84/ZcuM5yzuVVAuNXptvM7OoB+2fToDAt1BjAlSfYsxjYXCbHwa4CItoTjoQSaGJKZeb2NNz/zNFER+1954CQI8MrGjwuYp5AQkBXNZd9mDu6UcqDvf+Sz+sMpuyIfsOcD8LPS5A8nQgsszjwzUJmUW0yPuXt2BrQ/joA+Z5YdDDbwLa/zOAizB7jg+DR4dVql2gAB4CuHz2gQW5tUq/FB6+NWbFyKdXonntn72jvmVmtQCNDkAL+27PLU8OOLxUyXi5zVMq35JahTKSPY0J51zeMGKvE+1K52ByM0sdnyQjT//DN/sWwEUWxZ3W3VTv8GNDoiQ6h77IMnb3La/YG8Y2WWALwL21Z1nF3my+7BqLO5aIlPbK38TMvLeA7LUt1GJa5MMR77WlHUqoxbK+dujuC0buvU/1/Bm46u7LhIaFFKtBX5O50hlnb6Y2K/LdvV4iABePD2EKEBFpssyVlKeWyAlFUir+LcU7aRLrqUm1/xajbWCv/Qt+O3hfmblHLMz1XcPpB16KQSqpdMK4GrTDgZRJErO9t67UVVKmxCz9nqcfBwZU0CksRD/u9wJcTjp5MXy3A/2r5VWyqOheYjGv457nB7pvvKX6JAmK+tg5EfvIfGL6sYecdfGhe4XcjKqnsWONAVxEppUyWWJqFsjIH0cfMKWxJX2rR7HqpB99tt5W3jIbfy1j7OMc73ZyLyWlUebE0udeW+zpViE3M1oWVSDUT8Al3iH8rhv8BFy+63D+aw72E3DRcyvEu2X37t0cOHBA+bhYWVkxYMCA/yy7RS4xQYDLx9ewLBdkqgxtt2kLroUZwaIptFgLqfRPJIx9qqcd1aopF+o/p8DFPjDCHdLl0bu7QcBFKi4ry3DDrA05flkdBbiIZ8Lezix6VZ63lSYok7FzI6qSJ7E37O/C0qA2zHQvwplhVShiaAImjA8xlBzzGtsXiZl32pU5ra0omFkzJI1sdzbis38YB0rvoHcLzZ9EUoWkqvF8Rj0FFikPFyMm6ApweeqNW6kN2uFbbWLTLR+WnH/Mtp7lKJA5FXx6p0kCvK8SXnwgrpe2k23gGVJnyafTLal4ikRpcYeSKkGg2ryLqopmMGnnxHCCb6xgpNl6jrw2VxXxA3l2UyHxHWi/F8wMa7SlElJ21jl1LpHp6Gvqfts+0RlzidMcUjMfExsVNvaxMbidACpCxa2a35ztvcrFGm9NMnSXD59CWNapFIcdX7HgtKvyD7HMlgbR04sEq0aBDPwRzetGgJRBO+4qrfnSjiUNLowl6lcMBOe2LqZSDYxt0i+RzUw/7kyRzKk5O7IahsIQrjz2pc3K66paJn2OaPsO7KbJvd6ENFlBKutOkf8e7veKRPOy8alwC1JKlGfM5noSJD1L/IIKRHnrcHI0XF0ApqnBooHyMTLEajMIuHx8BXOzQfGW0Ga/OrNUftdeecqGL5Kp20/fM3DHHfpVy8uvVonAxwXy1VGpDAISLulYkpxmKSg14xy92cyQ8M0kCg3VJvsy6f+G9sMAl8dnQPyk8tZSKWUnMw9lxpvqSt7w90lX3N74s71XWZ1YdEOXJc+oyBWq5M3A703j/s1IHK48zwImruxsrcbZ+91HbhZeq6SIkZ497ue11CKRDURPKnLaA3vbEZC+BKafXkD3s5BFP/PKmNvwnwFc3j/VkrnS5VLPvY6B/bLiyshcMcmSaaDx/7KJybQk10lqjLx/MqVKrvx+OpfLyWU3Xxafd+PZ20+KRfFHo8I0sMqipGoCXsvzHRYOq6548vfpR0pO1jXCdP1/2elvPPa3AC5PfPwVAJIrvSlbekYtRJVf3NKrHIsuyzWin1X/vkg5CzOmNy+qpJzyfheJ7oyWVmpv8Rr788hDBQzXKWQeCbhIqpx8MyrkMTcYaV93oS2h4fB7w0L8dtCJcrnNFPivr4nXmd3Tt9/tWxn9HAIAvP3wkWVXXrLhqgc2QypTIGKOc2MpnPtT82yR74MwfxdZQNFOUHsaJEmOsBH7bbtDnUKZDF6rfOMk2ni2jQsOf9RWJv5S/JCC2/kR1bR5zZe2SgxmjzxUEt/mxbOyygD773sALsIem3bMWfmk2E+spT/JL9pgKenYnRcKOBKAZmz9gnqZZ3eev1f3X9hLAlyMa1Ao0tPNGMBl4sH7yjtGkrFueLzDdlR1Jb2OaDLXkSKQgHAnh1TRGT8jHmu9mxx2eMXY/fdUouXWHuVUIaDViusEBIco/zopkv0EXL52dL9uv5+Ay9eN2799r5+Ai4E7JItlmSjKSzKiCbvlv5bnHtF3owGXkE9wuD847YDm66D4L9ohbq8Hm0FQbx6UGfBNz7WYnCoWSI2LpHI/qk3oTfXH7hoEXGSBtrIU51I0JXWblWpypNpz8Snoymzv2lTsOkMl2EgFpnYRjaKqz08k1sWIT4okFY1+CanjWEAf7sttu8tszbuAuT3qK3NKkdcIzfv88MoJAlzarLrOHY83uFY8RKJX9tDtNLPOveTCozdKdiCLJ94+0YAg0wxQqBmvD0/EtJ8tabLrGuJeeOSjrvPKmOpKwiMfz05lxcjPgPnl3o58cjxAw5DV1Chfhm03PRlndo4+ibZDl2OQ0dLg/ZaFoEhFhG5d58sYx9w4JuAiWuE8E21U6o5Idb5HE5aNX2CIYvLkNteljssETipHAj5Na26JTMI7rb3Jrj7lqJjXHNHrywK1sVVmxtSP6o8YAotp3gUXH04MrWzQm+XUAy9lhrqgbXHqCR07Ae2sszeTDj9Q7KAWJaNSk2IeQipbYuwnZnribxPR9u7bQVOn/l8AF9149MApKUlkUZPQDgdImSIGS0VkP/ZrNEAlZ5SMSpmlCkggrcYkqPGHJjfS0wwCLrLtvPSQobTme5HSjNF7HHn8JoAlHUqq6qCbt4BcDjTM9pERH6ZCyoyENluN9QIHFX0pAJ4keIzedo0KD/6knZk9mBeDJKbQcj2hppnZdO0Zji+ijHkjuiiLJNM4vH9+GOAi0kS75dBgHlz5C3cvP37LspnFncqw4uITDjm+Ym0Xa6NSmMSUWoydM6RKyuUxNQw+YWKsKM/i209BbOuhAbXtVt/A/vFrXAvMJlHWUtBgvlow8fI27GqjsRajg1jHh+N07TgnQqsw0nQPtFwLRdsl4KnW3TRewEXkqz4PIfC9Fln9f9VERiFR2XVnEVryV5xfvuP95xAevg6g9N0JpH/vwPiUsxjarLKi838rMy+uy5T4elnctS+dg3SmSTj1wJsnbwLw/hiofK3ymJvSokQ2ulbMpeOBJMeMSCl6HwTjDzgh/lXyDaleMMP/tM/fetu+BXC5/sRXMScknnlAjagChEgZ5Vs4vHY+Jfk0pj19E0CVeReZ0byo8m0TpqNEGstC+PTwKuoQc04+Uj5UAhrkMdPkIlJcEYmt3Df5Lop8NWacsHxLum68RdfyuRSzpdGSqyp6+fiQyrHujfjG5P/jJMmTmGCa1EQdL3pyjDHXEtc20uf7z3zouc2J+kUzMb25sEO/7GEzEhy3wy/HIJs1hIfC6oqQozw0mAtJUipgXPxPhF10aVR1vSa4AmxIgp+XX5BiCwmL5Nrjt/Tbdps6hTNFypCFlSvS42r5Myo/omvub1nYtjgNrbLEIpR9D8BFDNtbLr9O8xJZ+b1xEaNJayN2OXLOxVuxdaoXyqjYwAGBIXwKDuOSqw+zbR6RNEkihtcsQOcKOXWG3xjAZcZxZw45vELM49OllHd9NOZhxK25/5qeW24zqHo+elTOrVIeY9b0BJjx+xysgL10KZIoT6foTSRhYqh+8oGXYkBnSpNMyeYFbJFmc/+1MvwVj73W1tkJ8PcnZcqU/6n1j0iw5F0ov8v/2rrtJ+DyrW+3f+f+PwEXPffFzc2Ns2fP4uXlpRbNEU3MdDNk0K+1/Xfe3qheGQW4yFvaeS8cHgj5qkPL7VGxyWJGe7QPvLCHLqdUBPLXNgV6uHrzvPjiLwuoDQaTcAwCLp/fw7wcOKUsh3/rfVGAiywYD/Skj/9IRg8aqqoBLUtkY0TdAiruUGjHUoW6/2cdw913OaKleXQ9CbniSBBYXY6DT9OwPcsEdgyuq6QpQvdMKmlFvUsnCHAZssOBI/decL2mE5ntJsPgh4w5+YbHPgEs7VRSi05+fk1LUCrTHzJbEbq1MU/aXqVAsWgLZqnE3H3JmL33ODO8CmmSJ6H/truKji7xxnrb+hr4e9jR0uwUU5sWpsfmO/RMeoKxqfbGC7jstfdk5gkXRbM1FHG7+NxjZtm4sL9feUWLlslovUWX1YRTGA7fo0098lD5GAgTJSKhIuK4oWHhypy2Z+U8DK2dXxm4StVTjOmEhi8MlQHb7zK+QcHIOFHZV1IDhAkj4yljKeCVvrbwjKsyaxTmghgUJ6T5BwbzzMeP3JnSKu20ofbY219VvGWCKAkYEW3H+oW0ej2LkGZrSWXVVGf3xzOKksksPSFtd2GWWXfyp/yZXt3VKpgZooFeEewUOVID8YURCYVmnBezxQm4HOgBwjaTGNFMlrRbdUNNICVxS55F8c1Zs3sfzT1nYhnuCKmy8KzpYSque6NSGiZ9YRpdv3UT00O/ULRsXUwI1kCC1lvY5Z6aSUcekMMsZaTUwudjEOIXsLtP+TijSn8Y4LKhEnzwhu7nCD4/mbDbW9hguZPe7VogEbaTjz1UiwpD0oPo473z5nMlyQoOC8fx99pk0uMPIa/viQedOPPQW3kBVf4S1zpqjyMHbrrhnHEgScoPhKq/abH38k7fWBsEnOplH3W6FcXY65mNraGN2ZdiDFQbC7VmJuSx1tk2XsBFZKACJEvs7AS/72bOnuAO26+DU6N51dqGHU/NlNmwm0+Aqvy2MznHiM9z+SXJct6a5lcm5N/bQyGivyI1XHLejdW2HpwZUZWsaZOrxe3dZ++5/eydMn+tWyRTrHS6iP2jx0Lfe/FB+XnJQlcWicW+eJAkeGx+wA7fArjY3Pdi1F5HxURtHJHoJ4a0vgFKlihSqwlGsilnHXdh750XyvesYj5zxbhYc1ljaVwbW0MxFiTB6NIjHxz/rENwcHAk4CLDNOXoQ7WIvTSqmo78U7xbJhxwYs9tT04OraIYswJYiIH26WFVYnm+CFO141o7quXPwF3P93Qsk5Pxjb5PgUL6KQDAmN13Of/4nfp26cRTCxD73A562kL63CBy090dIDRQA+mTa/Jkzaj4uTJo1idZludWkqI6ls0RaTwvIEX3Dbd45O2v5gSy+O+5yV6BUwK0p01hokAyYVbMa1tMm/tEa/oAF2GjCuhg6Bsd8/Fdf/kp88+6KoaSpBIZ22TuIKwe+T2JSb74vInkTKTV4vUjoObA6vn0zoWMAVx22D1n1L57Ks1pnIGEPgEABZy6/+IDxXOkU3KuhkUzY5ExFX6fQnDx8kO8cMSLT8a2YKZUlMqVjqJZ05AtfQpcvfwVy/f4vde4+wbQwDIzI+sWUAWpiCbnaLDoMuUtzNU8KSz480/AxdiH5Dts9xNw+Q6D+C88xE/ARc9NGT9+vEJEa9euTYoUUS/7MmXK6Pz3v/B+GuySUYBLgLem2/V1hR6XYkiHwsHtpPb3jLnhlwuRiSgJGQd5kasIPh8/bpn+AsV6QO2pBmULBgEXOenMNDxPacnLVjaRgEuI00ESHezJpBRTGdq7t6r2CtAiGm75MIoON4WJCfsHVDDc7SfnNOlO01VQpLnh7aanYO7ndpzP0p8jQ6rg6qVFPVrnNGNWy8IJAlz+PPSATTeecbLJRwqJzKr5WnrZ5SYgOJR/2pfQJmMy/vu6QbPVhJiaEbq+Ju61tlC4ui6zYeUld2Vmt79/BbXInXzkgQIVJLY5VhP52NbGOL/0ZWOpo/zZuCBlZl+kzKcrbEozHXpegayGtcKzbcSU0FtJdQpliSG5+nKy3bc8GbbbkZWdSyrTvFtP36mq+7SmlvxSIVdCHh+D255+6MXgHQ56ZT1SdSw8+bSKoO5eMbdKSRCKeI2CmoToipuv8hP5u7UVDYpmiTyH0Ii33niGzeEdrK31mWQlO+oFGofsuKt8MqSKHH3SYsyFGVutE9aUpEIIWBGdar1nwVCahR0mpMVmUhXQZQc4LO1Izs+OBLfcSpb8McC2DTVB8kvabIc0MVhc/1jAWw9os03T7xtocQIuDlvh5CjNI6ZAQ4pPO6sMrCc3K0Iyk0SEPr2O/6EhJPW5Rcr6f4HtLK7kGUNnh9LMaVWM9mU1o+ZAd1tCN9TBueIKrLMkgvN/4lxtLa2OJqZQ5lSqAhdR9ZUqqcRo9qmSh/7VdWV20S/hhwAuAggvLwqpzaHXHR5dPUD+U+3xLDmOXK1mKqPTzuvsVDJG5/Jx/wZkoSayxoVn3dRliO9N9EVlxLUJsFhpzgXqF82ivJEiPAkENFxyyhHXVG1JJO+00r20XWQRtaYivHsCI55p7/OPrwlfkIM5QZ1ZFtSWe6nakkb8tZqt+WopTbyAi+txTcojANDA+5C5qDE/ne+/zYEeuD+6x2iTP7D3TUGNAmaK4ZDdLBVpvG+S/XgH7ltNosXVApTMmY75bYsnyIjV2A7L+0oScsxNkympSXQmjdxjWVjGxa6JDrjIOSX5rdHSq4yqU0Cl9sWsdhvbr//1dt8CuIgR/++HH3BueFUsokkw5JsvUjxhiKztZly6WYW/LiiQTTwyJK1FmoCYwjAbUScfja2yMkSOmcSEjT3KxAJcRKYi28r3rUvFqN+2sBSFSSkGuJLsI/dw5nEXNl1/yqbuZWIBeKsuuitQYEZzS3bbe3Ln+Qeuj6sRi9Gk775IbLN4EAmoY+h+H3F4qb7LHcrmVAC3jofJ8uIgHlSDHmhFN0EATo3VvPyE9Sqm28Cxe69VUUsSfH6tHJtBZP/0Pe1WX1cJT02iAWEyJxiz7x7DaxfAwzeAHTefK4aFMFoEeJExFIBZ+tUlxhwh+jfT1SuAA3dfcPWJr/LomdHCuHdH+dkX1HxFYqAlAtnYJr+//XdeqjmVgCxZ0iSnUOY05M6QAsusaRVLNUPqZHqTwYwBXMTrTPz3pN38rabBoAPNLNuXdVc8cPD8oLYTFrT0SQoP8r+8GUxJmdQEx5cf1LxBgggszFPi6u2vko5qFsxIv+oWWGVLq56p6CwZud2S/rjd7pliX5kmDvkJuMTxkMhzISxEYQbNbm31zZ5ZPwEXY3+R/63tfgIueu5X165dlWdL5cqV/1t3M47eGgW4CP39+FAt+q9kF/1HsxkBdis0WnrZ/gk2EJQPhXxQcpl8YLV3Y2i6Esr0MdjzOAGXWWlxMymIe7Pj1IkwqLu5Eo70p3P2q6zvWV4l0whF03lKXZ76flKSn6xpUrC1V1nDo6W8DTpDoyVQtLX+7dwvEr61MdMYxL7wBtz5vbZKSBDzuZYlszK8Vr6vA1w6paeQbX+wqEUD5zYqFlcmEamTJ4E7G+BgTxj/gUAvVwI3N8Eh33Cqdhij00fxfZEJzJ4+5VU1VBJRfj/kxLOZDWO58Ie/8yDR9uZc9zbFpPsxrHOmpf0qOwKeXud48uHQ57pGIzbQ+my+jdfHQOWkH1PKE7FLZAx4pxK0KJmdWx7vaL/mhjKZ/SWexWZCfoA5x59gcM18jKpbQMdvRSj1wmARs1JhE0SkEqVKmoQ13azVpFGqVmLqGzPJ4rC9O8n2d6aByVUtoSFisRqtY21X3uBjUIiKAo1ZjYuv/8YCLlJJE0NB19f+2AyLei8dmN+fRpwipOVmUuXTfV/ZbRhFwdf7CWqxmcxFNCq81sJhcmKwbK0xUGRCHb1J7LjLYWi7HfJH83eJcTFxAi5v3WFJXhUrHFKyH7nGn1DsImER8eYRbKrFR783dP88gzl9W5P/yhDcnnnSKOAv9verGFUtvbWGd4cG8k/eHUxqYglLizKIyRwKqsiu3uV0mCxSuROGWV5zU9Z1N7y4+iGAizBxxDjYshU0W8XaSx60PVOQdAXraeOaPC3Zxh1XlcUx9eJmCwotX0w89995gV9gqFo4j6kfex83b39qLbBV6Vvty0Qli+2+9Zzte3ezL/V4zfjcMlrK09EB4LgDel2FTEXgziY+HRnO74xgq19ZdiafQo18KZSnFOn0G3vG94zHCbiIVOHKfG0xJ008wqx7xnfI7/p3AVYDPgcRujAvRz+VYWnyAYxsWIImVhk109ykSTVQSkCh9BacL7ZQLTKVIe2XaPnv2SGpXAsDUACdjmVjMNOMOFFMwEV2abLkqvI5k8S+7ylLMaI7Rm/ytYCL3L/F59wUA+XF7EbgtF37frfZi3/+5vx+6AECdpz6IgeKq0My9vUXX+HXL4ahEds+8/1Ez832ijE6s2VRBmy7S50iGZUcJSbDRfxkmi2/RlhYOOPqFaJ5qWykTZGEbTee8cfhB5wZXjUSmD945yUj995jQZtiarvoTc5x3d1XFU6uuvoyYp8jkxoVoX+NuFmhslgW5szlx2+onj8jPavkoZxFeuVTIgy5Wx5v+efcY1WEEWBJ5MACIEZ9HsJgcWFInBQGO335ZITD5b/BfhX0uhJZjJOFvbBH5bcgxvIxpS0CTJx3eaMYNGKYG71ZTTmtJDly/0Q6N6uV5o8jTUDH4bscVHHmxm81FXNFmEZSPBMm8aYr7hy578Wzd5/V4lZAGpHhzGxhSfdKeeIEJI86vlLzgXH1CzKopmFg3tBzIn0QJqXBEAIDOxoDuEhCY+W/L1IyRzpshhq3/hC5qbDhHF68J23yJDQvno1W1tkomi0NSUwS8+LdJ446vlasFmevj4rpMrpeAR2zen1dtnV7Q69N9spnr03xDD8BlzheHPIcy1pDAhCWtC9B22jfX6NfgNE2/Am4fM2o/fv3+Qm4fLlH8rEXg1x5KS5ZsoRcuXLRrFkzHe3f/9ceLm+cYWNNTUPfeLlBTxU+v4NNlSFcJuEbIXPCzBTF6E8mLq0SXWJg4D/xJh/FBbgELrHE830injTaS53SX3xGvgAus8rdZ3yToirmTqrDYpz78XMIA3bcpWOZHDqyjFg/09cOsPcXKNQY6v6l/1d8YSrcXscM00ksdsvKq78aqQmMpN30qZyHHpVyJQhwkTjp9dc8ON6zMJZXBymWUY2gNYqaOq1ZUVLJmvjyHLBbAEOe4O/zHP+tbfFMVxHrPqt1+ihxllLpWNqxlJpcCwNlxB4HZrW0ihVt/drpEqkOd+FWylrUGLoB+R0M2nYHDydbDXDpdRlyGf7wS7xzvsyplH+JVEn0tZiAi1TWRu+7n2CT2fhep51WXSNZsqSqmha9L8L2kVhPkRuJ148sYKcec+a8sw9XxlZX1TQBXERmFlHRjDiX+z1bTPZ3JVeoO5TpCc3WxupGoUmnKJY9rYpRNJbSHHEQYwEXmWxOPeqsTKCfTI9KCrs8pSqVM/kR3n4PiTPqLsJdLu4gx7l+hDRbQ7rS0Tw4lGwoO5TprcCAWE0MdR/uV9HkZIqaBMfcLk7ARVIt5mWEMkO4nnswnTc6ML1pYTpleazMq0kUyr5MYxnpVITN3a2p+nwZiS7NpK3JejaM6aQBjNL2d+PWXUcGhY7n2KDypFlfjBn+v5Kh9giG1Nb1JHoXEEzXDbfw+RjI1bGGfU5+COAi/geH+0KzlVC8s2InFXOcSd/Mdl98cypRavpZGhXLoqq4cT03svgQOVnqJHDW9a2Sk4gZrpipRm+S8LTh6lOWdCyhIw+QRJVta+exOMNGzSTZolbUbhIzbztHS6PKWxt2teS5y10GhU3iun8WRiXdw5gsthowJ14OX9HiBFykii7Ja8/OwQcfqDQM6s//irN83S4iG7zz9B3r9uxn8acB2BX5E4v6oxRQrWOaG/IZjg8Cp518HvKKZVdesfTCY/pUsVBAYlyeQQnt2eTDDzjt7K0MKxO6qJNz6QNcFp5xUyD8lp5lKRBNOhBf3/wDQ+OM/I1v/4T8/WsBF/U+P+rMmYdeXB9bDc5PgoszwLoHYc3X8tfJRwjr89GUuvEmgi07/4RpJx6yprM1TaIZoIvMS36Dpx56KSaGMGclul7kHDEBF7lmYXDsvv0CYd3lMdMSpMRMP2nixGzqUSayAi4gaY35lxhRu4BKs4lock015tuq5+rk0Mp8Dg6j+rxL5MmQUp1fEoUMNUfP97ReeUOZrYphvzBvpRhSwcIMkZjJ/wpnSUO5POloVMScKoVjeIf5uoEwIC1qaO+qiHZ/N+xrD8OeQtoo5k7DRVcwTW7C8k6lyJIvxP5cAAAgAElEQVQ2ql/y25L5gRQxRJ5l9oUtFHG4xWcfM8PGmdqFMrG6SylSRbzzv2xw6dEbxSSqYJGeIbXyq7E889CHC4+8MTdNqgx+Ja2nWoGMalxE5vXs3SclnauS31wv6CLj2G/rbSXRkoJUpElwQh7Ur9zWGMBFvGXar7ajValsytfN2CbXJcVMAVXjipEXdq+AbEkliSqeJsCWRHjLvHlbt2KkSZ1KrYcE0HP1/qieSavsaf61vlA/0sNFYsC7rLvFNXdfqubPwJ6+houU8Y27/P0n4GLMKP33tvkJuHy5Zx4eHmzbtg2J3vTx8VEPfJ48eXQAlxEjRpAxo35z13/7rY+T4RL0Efa2Bs8vng5568Z9OUIr3d0arDppTBephBjZROcq8o3lyf+hhImLJluIIwEjLsDFf01dfF4/5VnDXVQtU0qLLrw4k9fnFrO/1hX61yzIEYdXjNzryMwWRZUsZ9guR1Vlbx9X5dD7vpbeUUCibQ0ALuvKQWAQM8zmsvh2iAJcxDxVjr+0Ywmq5TdLEOAiKS5TjjmzsWsparnPgOtLqRmykbqVyzG+QSFMwgLhyADw84TOh/n41ouAnV15E5QUyxGndEb/14231H+LFEmAB5lgidSpkoU5f7ctFrmt0CAdL+4j54X+hFQcQ9YGYxXg8reNM2cuX+Sw6QRSNF8ap6wk1wQb2pbOrsCTmAaBESeSBV/rVdf5s1ERBtTIy2rbJyw695hlnUqqydL3an8fd2LXXS8VnRw9tnHELgccX/qpBYxIfgS8kAWI0LVdJtdly/XnLLvwWEmudKq/4WGEXF9GiM0IUoSHQP460PW0TnflQytypcZWWZSkKKHNWMBFjiuLhpknnLkwshoWGTRj4JuTS1M2exLouB/SRrEa5G/vXruTYnlBTOrOJmnl4VHmt8+vw7oqUHu65ufxlS1OwEXkKtuaqvjhndknMfXUMxaX9aK2+3T4/AoaLucsVem9w4mxdQvSOcNDUhztwelkTWk8Yk1UjxZk4VKiWgzw7UKPslmoe6cvQRksKdl3E8mSxva8ESnGsfuvcfi9dizwLOKgPwRwOTsWbOfDUFf8UuRUngTpPrqxPbQ71F0A5QfTdf1tZbAojBTzGIuR6LdEqsjNl12liaU5159+JCgsXKU9CSgQvTVdcpXwRCiT8OjPv1Tn987vz/BsN7UFVHTgRPyqdrUTCgQUba+SSG4HZqXjp9mUsMjCh8c3sEk9Fjrs002zSsAzEyfg8skXVhQFq25wYwnkq6XFVP+AJu+BU07erD51k8Fv/6BGOm/CWm3CJK/I7bRkv0iGi/zDtXlweiJ0PYVvxgrKu0qkHhMbFlYsAolP/db24VOwqnCLP4SA2KlTGPZ1MnQufYCLpJyJjFIWxfUsNQP5+Npb/yDmnXFlSM38Ogvp+Pb72r9/LeAigOTYffeVn8a27sVhezNwOwXpMsEILyWvFV8V8U0xJHtV9zskDDH0F1PUOxNrxyogCEAw66SzksaI2bl8L0TGoQ9wkeMJk/Ky2xvlBWTzwEuZHYuEsFO5XJFMkJDQMAr8eYrmJbMxr02xSEBIor47rL1BlXwZlIebNLmOuaddI5mahsa5z2Z7bj//oAoMGVIn5f4LP8RI/6b7O/JlMlX9l/jf3GbJCQr8TOrUMaTAL25q5tElu0G9aPOfxydhR2vodgZyRkmyV1x4wtqrHup8EkMf0Zxf+VH7n8sMqJaXCY0KxVqYy/hI2o51rnSxEyABMQ0Ww/11Vz0onCW1ksEUzpyaxsWyUDKbKUVzmuu8N51f+9Fnyx0ln5G5RY70mgFs9HbtsS99t92hcl5zNa6G5ixf+wzHtZ8xgIvIR+V+iSxJBSX8HzaZH8o8aeE5NzZ3KU71IlkJDgOJWhdPIwEFB1TPS8dyCWfh/YjL+pGAi6TKVfjrvAJUhe0s0sZ8CQC2Y47HT8DlRzwhP/4cPwGXL2MuD/jDhw8JCgoyeBdKly6taHX/xRYn4GK3DBUHW34Q1JltMJUk8rolVeL8ZLg6D3rYQo445DkxBuv203eKZXIyvBVphR0jscOpDC+6EwS4hATCmYk8urKXV79cp1qhzDi9/KASacQRX+QkYiC5rlvpOE01VRqQ0MdTZYCOB2PfbqnKzs0CWUoxN+dq5p99oqpnMqkVwGXVL6WoaJEuQYDLLjHF3Hdfmbg1CTupkqL6fxpFgZrdtEpHkJ82CZLEoMaLCPD7QMD+vnzwfEi+ifd1+ljvn8uUzZOeP5sUURpeWbCJd43fp2Aujo5yvZdI58NbFtDJayZpfj1Morw1FeCy5NwjDp23ZX+qyaSt94cWxauniW9Jw8WXVXVOpBGGmqQA1V5oy7Ba+fmtYaH/GeBy/O5T+u96wK7eYs4bNfGTCpxUdAQQEQNKaXvtXyiJjrBSZDJ66O4rjgyupKjfkU2AyB2tuOzqi0V6yGEapi0G00bFX4sBcK2FtvStYsGkprppUca8JxICuEjVVDxKpIInzAiZgIYtzEqu3MWh8xFIEY0Wriw6QnH4qzoFzU1I0fUgiU2/jInDFjjYS2M7WLU3ppt6t4kbcAmHMxPA+SDTM6/iyt377Eo3i9TJwqHbWUhngYv3J5ouu0pb6xy0LZaWXAcaYBb+liTD3SBpSs20cUMlnpSeRAeHavj5vWdG4qW0tPAncc+LkCi2ibEwxVZddlfx2TJJ19diAi5CEZexjB6/+dWDIjtK0tuhPvDkEIx8z70XfkrqVCV3KuYGDNP8D9puZ/Shxzi/8mflL6V0AJKY59ai18+zoGVBnn4IZbe9GHqW1PF8kKSQ4tPP0rRYFpZ3LqWzuBFg4cak0lTMk0ozSU4fzWtBTNDXVIDqv0G+RrCpDpfMO9PrdUeG1szPmpPXuJRqKGlqjoMqoxMsIZVriRNweXoZttSC1tvg0kxUrEaM39g33Ys4dj7q8IrZh+wYFTyX5okukVgSuWr8HllAiAW4iLfX7vZQbgDUmqrSaxovvsLz958ZW6+gMuWOyTpKaN+lQCBVffHE+Fp/K32AiySSiPzTOk86ZrYwzFqL3l/xRRl34D6dyuVkcpMisRgICb22+Lb/WsBFvm+DdtwhW7oULGyZH/7JCYHvQPIOhj7mgEcKdR0CaDQtbjh1UGQiUpgolCk1y/UYzIsXjsiNJLJX4qcPDayo/D8MAS5yvcIGkFhpMcY9cOclvarkiQUuNFp8lSxpk7GgXYlIA/CT970YutuBUXXz06eqJiESAKLcrPMKcJjSzFJ922M2iWrusNaO8nnSs6F7mUhAQRbHwkiQvos5u0h/5NsjrO5YgIt4xe3pDDUnQYUhUaeQ3+rudtBoMRRtE/nvz3wDqDDnokocHFg9b+Q5xZh26vGHit3SJI5xj+u5EFCm0t8XqFkwkzJTF98uSXUKCQ5SforC4Inezjl7K7mQsGZiRm0LgCC+JBJJfXGkrqFxfM/m9/i7MYDL9zjP9zyGeI3J3LFOwQxMbFyYqcdcFHgoBQIhWHp/DKJnJS3+Oi5mzffskxzr5ftAXr7/pCT3hsIGfiTgIuPUaZ0drUtmY9ftF0xsUIh+1b8+EOIn4PK9n5h/x/F+Ai567oODg4Oi5VpbWyv99suXL3F0dKRmzZokS2a8wda/4xZrvTAIuAh9VDwbAtyh/yNIqhupa/AafJxhf1f47AO9b0JKc6Mu96STF9P3XOViWEttsdduZ5z7xenhcnYinhfW8qLOWspVbwLBAXB8GI43LxLS6yrWeTQX+fqLLqvJohimipeJLMbiNDf199bGJPCDJqmJ2cSfYW0VqDCIrWmH8ueRB+zqUx6JZBUjuOezGkJY6NcDLhmew8Y6bAusyYfaC+kvL+7Pb2FFaSjTD6qOJeBzIJ8ODyfNg1UkmyQq6KhWfe4lahfJyPiGUcaZ8tE8/dAbpz/qkM40qYqwHrPXkbT31zMt2UpS9LsO2UopwOXKIy/+2HSUXSmnkLn+b+o69bVrT3xVisLkxmKYZ9jfISbgIikQkmwgwJROMoJRT5DhjW65vWb4fmdalsweSc8WWrN4uzQploW1XaN8Pc45+zB8twODa+Tl6dtP3H72nh29y0VJWeQ0vo8IX16E8QFDaJ3tDeVDr2j+G9E8bcS4rtXKG4o1JbTneJv/ay2ZK1lqtXhNCOBy5fEblTjVt0oeBtfKj1RBC600I1G+2tDVJtapZaF9bOt8Grj+RtJeF6KkYSIjuThTq1TmNk4nru+64gRcZIc7G+HIr8xMM5/uvrPJkSUDtNwE2TWAVkwdrWedxzJLalqXyo6/zST6JtmtsSny14Ozf8DdTYqV0etiKu4992Viqn00D9kPw5/rBYYP3n2hJtyL25egTWldxk/ENUQHXJ74BCj/B6lq7+9XQSU9fHN756EBtqbm0PEAEQkqfzQsQIeA9XB9LgxwZsuDMBaI1KN3Wb0V3oh+iBmfLCgXtSpElgzpaL/Gjr9bFaNl9jdwbAC03s6p58notukWUxpb0re6RaxLeDSlINmy5ya8zTbSmEcZQ6sNpySC4l0hWwk4NZ4d+Zey5EURtagbsvECO1LNpoSVlYrjNpRYFdeYxQm4HBsMHpc0IEhiyl2OQbtd6l30v2qy+Nxj/4Jp+2/wW7KNdE95jsTlh0Ad3SSmWICLfBfWlNOMkHvYqedPGCm/brTn3ks/JQ1rbZ1N70LYmGsR2UqntXbKZ0GexYQacEd/vmUhKnGoEU2YeJJgJWxDSdqJzzhXKu1iwPzGP1gxAic3EXPnnN9sBhnXOHwt4CJJRCLD6FI+F4MLvYENVbT3h+s5aLoMu/QtFJDStUKuOKXENk5eSiok5umGAAKJafYPClXfE2GQivQxFuAiBSmZO8hcSoDjeJpEAcv7R9hHYnIrLYLNeHxwZeXFIU3Am79PPVJeMAcHVIzlNybfunmnXFl28TE7eun6W+nrgkHARQD5owPVe4XCTaJ2Fan1no5aRHytKZH/HpE6ZP/sHYNr5FNG05LkJElE8m82Q6t8V7ZGXN9M6YtIKxedd2NCg8K0K5NDPbMCNAkwJ5HdJokSsbNPufhuy3f/+38RcJFBaL7smgIMRcb1OSRMgVm/Ny6sQLvBO+5y5/l72ljnYFjtfAn2sPvaQZ553JmlF58wv00xZfqsr/1IwEVYXsLEmt3SisG7HJQ58c7e5dXv4GvaT8Dla0bt37/PT8BFzz0aNWoUVapUoWXLlopS7OnpyZw5c5B/z53764wD/68fBb2Ai3zBL0wGu8XQaocmoTG2hYXC7ZVwbDiUG6hJb5IY1hVHHFbMu44c2MrysNHaPlV0DV9jnj5OwMV2Np6nFkYBLjLJ2deFQ07+1Pv9BCmTa1KnjmvseOT9kWbFs7Hi0hMl/4mziU+NpAG9d4EBD2NvenudYqDIImHrx4oa4NK7vDLNlf//ZHqDBAMuEhM7dLejWii2tEpH2OKCuH5Kw8MGR2leNj+8fQyL8kO7HVBUM70MOj2eJLazSTzWB0yjog1zT7BR1ab+1fJGUpcXnXVj9slH7OlTTlEd/z7lqrxLZpgfosO7JTBZA21k0vvA05deK06wLsVfWFVsCPXn6h2utbbu/HXqkQJOahYyTFN/5OVP9XkXGVQjn/pQS0ypfKR39yln0GjX2Mcw+nbPvN7yx/HHqvoRYTgnk3FJnehdxYJpzb/4/AAPXvkpTX6lvGYKfJLFjlCiU0pEbuTDOojPD4/TL3AMldO8od/nxdB8NRSOSq7ac8tTu28diqtJR7xtVwtInhGyl4ZMxQjLUpJAkuut1sU8lrBpJOFLpGGLOpbgrocPJTZkJTx/HRJ3iQ24yB09d/kyGW16UcKqIHQ4rB1yf0dwOgyDnHTZDvF2XneDeAGXJ6dgZ2t8P5tgkjoj6Vqv0HxCosVMCxsrKDRMRRg73rrMkaQDodIIqD0TVpXR2Aa/HMMjMA3C9LDy3k/akwNhsDOYxQYWbnq8VYaVMtkeUku/IaJiACQ24ayLL4vPP0Z8pWRBKvT9xR2jqswJHI6ozSUOWyJUyw6AyiOVFGDSkYdcHlOdXO+vaoaeFUdyJkMPZeJ9eGAliscR1ysLiG12z5nXvACl8mWh5PRzDC0eyEDvCSR66waNFjLjZTU1AT08oGLsSFJZAE5LxouczQlrsyN28sWinGBeHFWydDvO2DzncQtIoTwqav99mlHhq/k1+yPo76CXVRTfOBkEXEKDYHEhyFxC8/J6dAxsRsb6jcV3/IT+3db1DX/sukLPwBX8kuoqicsPg+oTtajsaC0W4CJ/21YfXj2AHhfATHu+5PmZe+oRR++9plflPPSukkdvbHd8/RRj1+6b7LHOmY41XRMuT4w4vj6Gi/xt7WUPph57yLFB+iN8o/fv4qM3CkzvUDqHAmcOObxkaK38isWTKnlsZkV812bM378WcBEfFGHKyWKnhe9yuLcDqowDm1Fg1RL3KsvUe7NEtrR6mSvSNwGY5p5yZcuNZ9wYV8Mgm2f0nntssXumgIWx9Quqqn5w4GfCP3qRzP8p+DqDFLG8HkLeqlBuWLyMYQFQ5HssPiZl85ip96GAY5KG4/RnHR3mgLzf+my9o6J85XuW1CTKi0PA40E77pIiSSJ29C4fL+PAIOBybQGcngC9r0FWTc6kmsxBBEjOUABabtS5pRKXvOLiE7bYPad5iawKQJ905AGZUydnX/84EiGNeTBibBNfkUK8R8btv6/kXBLTLL5saVMmVRIYYYnObVOcZtH8eb6iC1+1y38VcDl05xWDdmkyLPn9N7CKAuxl7rTwjKtiXYpH0LgGBeMsHnzVwMXYSZheApwdcXylzJbFs09f+5GAS59Nt3n9MVD5p0kk/HEnL5Z+iZX/mmv+Cbh8zaj9+/f5CbjouUc9evSgT58+kSlF4usigEuLFi2QaOj/YtMLuEQkaUj0a705CY95DvJXiUA8OaNVP/M3iHdotts95+XRaYxMtAY6HdaMaeNocQIuNxbz6ug0XtdZTcnqLRBD37Cd7Tn4OAktJh2J9N8RsEEWVmIWKFrLa+MMG2qqrkhyxv5fwWkH/B4cu3fH+oDdWhjqxi63ZEw85KRAh2tP3qqJqe3o6krOIX2XKmNM2qu+y5XknuYrrjGxQWEG1szL+/VN+OzpiEf9HZQvXxnEyHRfRy3G98s4vzr1N+kv/07iHpdIlifKpCvruONMq5SYPvnfQO5qkC4XF1186LDOjqE18uHtH8SuW55MrJuHrn5LSe22F0a9VN2SSe/HgE/UnHGQ5cnmUrFcec34U0+beMCJAw4v2du3PEWy6iYQqM3vboaMRficuQwWv9vQokQ2JZ/4XwEufh8/svjSc1baenBldA1ymKXgvLM3ndbfZGYzK3pUiQJL5TmQarKwLLKkTaGkRrNbFSNF0i8TWPGW+CcfvtmrMcBvBJnCfVnythM0/BvKDY8cDdE4/3XKRS10ZbIcZ/P3gQXZILFw3VNAyiyEp8tOWNbSmMjvLx52mVDCGyy+TCIScX5kVa7a2VHxWCU+WP1KurbRfE+ideLKo9e82NmL1pwkca8bGnNgYw3wtIdxvrETiuL9BUdtEC/gIvHye3/hxfPHHCi4iIG/dIjFkBi79z7H7r9SkhqT8DCOpxoNJsmh9gzY0ggKN4I2O6P2k0X5gR7Q8B8orhuHLj0TaU3RqWdoVSq7kufpay/e+LH22nN23nqhPHtEeicLmeUX3fmtfkFFBY7pxyHY9IfPwYq9EBd1WlhuRT/aKikaPS8RmKUM0485q8nh7Ym1QAyLBcx9ZY9TrR20OQrz2hZXMgFDbegOB56+C2B2k/wUyZWJYSsO08l7NhVMbpAoaXKCLFrR3bsnt16H4PB7nahnOOKAPi6ELbHkUsbuZG7zD5ZfKuaR55NFlPs57b1nnpfmn+ar6rn4XrVbeZ1yXluYlmI1jHkTS7ZmzONiEHCR78/q8rwrPYKF/IqXpzvLvFrE+o0Zcw5jtxG2xspzLphfGEJ7k7MkkjS++gsgZezfrl7A5bJEmM/R5HgFo75dEj886fAD5R8kTAtZjBsyETfUVwHmxMx7a4+yVM5vDmLUK+wfYWskoBkCXK66+apY4k5lczJW0sIMNAGfxx+4r8CH8yOqYZ46KVOPOCvTV0mBE2mHPjlLArqod9OvBVxEpiyx1wf6V6DiiYpgmlNLWlxfFtLkJbDzaZqtcVRsV0Nm2mK4LSzQPOamLGxf3KARqIB1bVffUL+NHpXzkCg0iPBbK1S6V6IAXwjw0t7vSZJC8izQeivkiBtwcH79kbr/2LKhWxnqFMmkmBjCtHkfEMyhQRV1xkqA4RnHnNll70nfqhaMqFNAvY/k/bTntkQt32d9V2tqFY7fp8cg4HJqHFyZCxP8dL9JwvA68KvG3ul5KdY9lDE8IEWc485KmuvjH6TepwNqJDwJKK5nKT7ARfbVQFAXvD4E4/0xUEVP+wWGYJU1rTItFnPZH93+q4CLSCfX27rRvFROcpiljPXbkGdSEvRm2TyiWLa0rO1q/dXMDmPuiRTRBFi083inChW7e5fXm7z2IwGXQpNOU6NgBpXWKYBf1XkXVdFHYrcl/j2h7SfgktAR+29s/xNw0XOfxBy3aNGi/Prrr5iYmODk5KQAl9mzZ5M9e5R/w3/jFmu9jAW4iKnlwkyQNLNG585mOEY1zuuUj+98c8jTEFpuMJxu9OUgay67Y36iI62T3lSGkhKzGVeLE3DxuIzf+gZ4Vp5H/jp9SPLJh6BVlVVMc4cRiyMBl4hJkpxHPginjYiHVBMLkUR8YX5E9lF8PfZ0gqdH4bcwLrn6qCjoftUs8PkYjEQQnxpWJcGAS0QcpUS+ih/KlV1/Y/1oFv71V5CxXHuQSZAYXMq9yqrR7Z9c2ETmC0N4V2UWOeoMVP8mMh+huM/PuI3GvpvAqgO02aL6VnzaGZV6ECBmdE0t6V0+k1ZR9rwB/W+r/WXSKxP2tv8cZ9LnGVQsV05/kg3Qea2dotLbDKms9PM6zfshLLXUosMbLybr+FM0KJqZjd3L0G/LHe54CsOlPLnN46dcG/s78/f356TLe8YeuM+MZpbKGHnT1Wf8dlC8cbRI6uit1crrKlmqQMZUqmoj8bxCPVbt6nzlBxTccDH9HpRW0dGvUjaBGn+CeD0k1qq8s0+4KE342RFVsdQHOkU/4f09cKgXNFmqVfXvrIN76+GjH3Q/A3mjpccYuOgWy6/h/iZAAS4P7lyj0qna+JYYSIZWi/TuIbKjHbu2MNx3DOlKtVXeE8oLKFlS6GVn7NDq3S5ewEWYRM+86LnuGvWsCzI1GsMo4oArLj5m8lFn9Z/dKuRiTs6LcG6iFll9dys0nAfloknahD0iCWLCxhPQRU8rMukUJXKmU15NkWlHX7YTv5bu629ywe0N9QpnVjr/iHSMugsvq9hRMVOMzjiRxcwl1zf8ZeOiYoAl6Upfk0W3RKROymBDf1bDABd8E2di+C5HtUBd2eWLTObpFdjWBK9gU4YxierV68a5KGm69Joyv5zeKB+5MqXDdfNA8j9eRSIBrJ334ffoEl39x5E5b2lW6WNGeNgSur4mG0wHUqTNpNhxoKfHg+1s7ZLq/03Js6VVrLSABkLd9rq1l3lJ5pOi0x4Q+VoCm0HARZLeLv/No1qbGXgjk6Ktv0zbhETlx0LtqWDy/eW7AsgdP7CRBi7jyJivGHS2MSj70Au4eN78Yjg9GaqMjzUSs08488/5x0xtakmfqnF/26LvLAa1o/fdU9JG+wm14PN7ODkcnDbCiPeQXA+gbeA+xAJc5FsfHsqHwHBar7JT8blXxtbA0DJAGCMiwUmfIim7+0UB+Z3X2HH5iS/DaxdQwIt4BEsx4Tt4Basr+VrARdKXhJ2yqU12im4rDNYdocV2Lf3K/aKSKLY/HMhdzw+cGVYlNsMLePjKT0Wqi9mqgLVGt+dXYUtdMM2qSW0Kt4TsZeCNKywvBiW6Ks81iYE31GSBJucW8KR31Tw8/jL+lfKZMbVZ0Vi7CVOj/eobuHj5M6eVFc1KZlMMnUHb76jv/OYeZWK99/Sd2yDgcmI4XFsEk8N0dxPvukO9weMYjHxr8HpkviUMhFcfPqtnOdbcwOjB1b+hMYCLvj3Fw0WeffkmxCep+8Yu6t39vwq4yMXI3Er8K4Xxb6jNPObMclt3ZYI/uHY+g++Xbx1beUcO3H5HFVfSpEiqip2lc6ePddgfBbjI+7LavEtqDSCyUmmtll8nY5pkyhA/ocC77P8TcPnWp+Tfuf9PwEXPfREPlwULFqi/mJub8/z5c8V26d+/v44u+t95S/X3SgdwkTQfiRg++zvU/h2qTf22SxGJzcmhUGcOlNUW/no/8OHhbL74gCJnOlAhjReMeR3veY0BXJysZ1O80QBSBnkTtLwsh5O3pfXg+ZEfB2EzCNggGmeh4m781QiWks0guLZcY36kjlZ9fv9UM5QTg9JfjkYCLkIlF+nMa79AdvUpR1howhguMQGXTSds6XK9BmG1JpGk2h9KmkGAt1ZZTa+ZcTnYHiHPuR4EWvcnc9Np6t/Ou/gwcttVFpsuo0rACUiTDURukqU4teZfUn4lzUtkY3pzS1KFvtOYPEmSab4Z0QCXXuuv0+b1bNrlfAP9tNSj6E200uKNExwazpUxUUa8kds8PAg7WkLhZtB8LVmn3owEXErPPKc+QhLV/T2bTAqe+YXSce1NKufNoBbTfxx8wLprHpwfUTUW1VWYB0suPFZdENNLiXdVzAYB1bY3BB9X6H+PgYc82XfnBS8LzSCReQGdCbRURUX7H69MTU5ysDu4nYPOhyJBs3AvLRErUbaSGmAZT5sQwSrqU57XDjbUuNqBNxWnkLHh73r3lEnJuN23GeDendJmwRrYI1R7SaqJHvkZ34n1/N0YwOX4PTEBdWRGc0u9WusrblqClTQxV2xbIBxWlxYF4qIAACAASURBVISgTxD0Gfrf1U0xkyrrrrYQ6Av9HaP1KlyjvPs8YPD55Lh+TqUmYhKHGr09fOmnjC/7VbVgzBdJQMTfJc2r87qb1CqUkdmtrBRIIuMnNHSRzgUGhzGqbgG1MFJFK78XYJJCebUIc2LmcReWXXBjWaqVFE/izqN6O8iUOZvSuUuSw7DoMdbCXDjUm9veJlyznMKATtFiuwP94J27Mt8NTZqGUvMdaFmxCL/VzE6q63/hf3U5mxO1o3H/eeQOcSNsQ3XGBAykatvRtLLWs1i0X0vwoQGMN5lEg7Z9qGeZWfduup6CLfUhMbzrdhurla+Y1LiIYjJsuvaUQ6dOschkNtlLNVTgaUKbXsAlLBi21oVX9zhX15bBh1+oKHtb8z8oULColpoUxyI1oX2I2N715VvubhlCq6D9JB70ANIblgjrBVzkQLPNoEhLaLIsFljz7lMwo/c68tI3gL0DKhkdEy/v/56bb9O9Yi4GlkkJp0eCxPAGh0K9mVB5nNH+OTqAi7zLLs2Ga/OVR83IpzU5dM+b3b3LYa13kQIH7rxg/EEnlnUsSe0iUUwJMd79bf997J+9521AEOXzmFHWwoyKec3UolpSAEW+8bXJL18LuAiDVeQ3a8o8If+FntDoH03mLNIi8QhqvppdH8srQEsS//pXt4jFOp11woUT918rw+kIz5R4nzHvBwpsCTfNTEiTNSTNGWNeIYDijYXQYiMUambwcMIM6bL+JmVyp2dyU0tuPX2nEqUWtC2mI9+IfgAx+ZZ4Y1//YLWoE0ZJq1XXGVmngGK+GHMP9AIun95qcfYyz+mjvZd12rGBYLcCJgYYZETLu9DO/S1bbjxXFf/v3b4WcPne/Ujo8fQCLlKwFERfANVoUtuEHvt/vb0xgIsAgZ3X3lRz4Hltiyl/voRzO+K/EvEiFEC4TxULVl92V3PZjnp8XH4U4HL47isG77rLzOZFI43Ol198oiR2O3uX08/+jucyfwIu8T8H/8UtfgIueu7ahw8fePr0qfqfGKKZmZmRL18+xW6JC+H9Nz8AOoCLMBqkSixAQqdDRhveGrw+fy840gte3FGRmSIj0ddkkb7b5ixlb/SliHV1oxaYcQIuXk58WmaNs/U0CjUahennl4QuzMvxfLNo/MsoHSpflb8v4ubjT/vS2VnUQb/UQKfPtrPg3CToLWay0fT0MnZCwS/WQbEFIhguPSrl5u7zD0rfvqRjyQQDLgLW1Jh/iQHVLPijSRFG7b7HmHu1yVq2lRa9vaiAZnoqXgdiuCqepLevY3G8DcE5KpGp+271b2ts3dl++jJrUy3AIk0oeDtp0b/Vf1eRsp7vPim/DBUp6/dSSx3IUkJbPEQDXCYduEuFh5MNAi4y4Wuz6rpih2zpqSel6uJ0zfRU4iNbb8Vy8RNK5EjH+m6lqTr34vcHXF47EvzkImH5G9J8+ytlbHhsUGWG7Xbg5AMvHk6qG4vmuuGqB78dcFLXPb9tcTpHxBs+PqOZJhdtDo2WM/XoQ1ZccudhqR2kDXqu0cRTZ1EpJT022fPo9UfsRS4SVxNfoNWlIWV66G4bSdUO+ySgVzcSP7PVwL14fJDkIz7/jCurOpci+YO9VLwziDf115Cxcg+9ZxeQUaQOH27uZHGKOVCgHjy317yTKg77pleWMYDLxqtPmXT0Idt7ltWbDCZgqOWU0wrcEGla6WzJtSqq4zbNI2PwQ13Zk/iR7GkFLkdhQmAUC0LkjTbDwH4ttjlHMMqnhQJwYrJRFp1xUx4MEt1ezkLX6FvGauXFJwqEE/PZivnNlKmt0OQbWWVWKR/iPSQMtgzJQkAWVO9coOV2PN6H0mvLbUyTwKawkVz7kIVRn/qQP3sm7nq+V1HN9YvqAh0hrmcIOjqMN58TkavrBkiRXpNnul+AV3ch+CPByTNw8WUyMmTLRbGsSUnisB2nrO3o/aoT41pWoHmBJIRsb8Plp8GUGHcR81Sab5VOOzeJwAuz6RD8N13atqVtTFBGUtn+yQfmebhY9yJ9drrwVysrWpbKpq6314qTrEo6gzJm3jDUM8HPjF7A5Y2LYlqFZ8zH5rwrmX7cWUk+5pmuo3N2D+gQO+Y8wSfWs8OZG3dIdaQHFa0stHPE0QwCLmIc+uHFF/A7WuITEOb3EvudE9n+2Jw6nUfTuJjhVJzop5Z30V82j9jRKj0lXabBs+tQpg847IIUptB2D5gZYcoNiqGoTHOTJAK7RXBawNhAKNyeU/mn0nOPO380KqwAtZhN3mkC6t55/o7jQyrrSIdkXfji/SccPT/w2MdfxdfK8yHflJxmKZUcJ2/GVFhlS0OpXOkolDm1UQv/iD58LeAyaPtdJV/5x3wzWZ1WQ7fTkLuKJt+bnwtqTeZT+bHUWnhFxUIvaFdcJzJe5iUyPyiVMx3z2xXXTaoz9HzI8yvSRj9XghutIyxPbZKniMHWFAD4QDcIegfdbLV3v54mYz5u/z1evPvM7r7lOXD3FaP3OHJyaGUKfDHR1befg+cHlbookoVMaZLh4ftJgWRx+UFFP45ewEXGTK5LvkMdD8Q+7aUpcH6G5ueUKe5UPgFQBYD73u3/K8BlbxdIlQkqj4a0RnjAfe/BNPJ4xgAucihXb396brTHIqMpa7pYx+sjZOTpIzcLCxcvKnfmnXbl9LAq1PnnspJw/tZA2Mm67JsfBbhICITEogu4IqCpNPsvoKkAoD2r6H4jjLnmn4CLMaP039vmJ+Ci557NnDmTRo0aqZQiafKyWbFiBa1atVLAy3+xRQIuBIHNaHBcDf1dwNy4SVyc1ywzscc2mjdBxlzQ9bLe6ocg4Bds9lDSbghZW8yC0r3iHco4AZewEMKnJsWj9J9kbvgnpp9ewILcnCyxmrqteukALmP33WPT9WeqwqVTaTbUA0OAi9spLZ2p6Soo0hyhE0ocnGWWNLz/FIxV9rRMb16U0NCQBHm4CFMk14QTymxOaM3y0Wrq+hut833WpBOrSkPpbtBMWBBa3eDWAzfyHaqHaSoTkg9+pP5NDMwunD/G1pTTMK0/Ax7uA6ECt94E6WK8+MVjY2NNqDBSmXtKi5AU/W3zgIK3J/GL2Q0Y6a07Sj4PeXdiEh1cGlK7clXGNdTjBxAhyUqXGzruo8X+YMIT/T/2zgK6qmN9+78QDyEED4FAcHd3d3d3KFIo0gJtKUXaUqSCu7u7FncPFtwJEoIGiNu33pkk5CQnyUlI+2/vx6zVdXubrbPn7D3zvI+gPsJ1p51IesBlfmHwuqe8Pya8qcuSs4+Z1KyAAkp8/IM5MCQmm0ZM9VrMPaPuTaKWRUaBGHkK0CYMsMEeKgJaoiR/33+HE+XPkfXBUs0YSpUNkZCI8a45ZmzqG48x4KNjsKoxFO8OtT6aEIeGhhB2cBTm4g3R6a94ZUVSOWw17ww/1s9Lzuc7qHR5AO/qLiBl2a6x/pZWnPFg7LYrnE45GEf/B8rQmY5/JUoeEvUkpgAuPwnN+Mh9rv5YnVR2xiffBcfuV4ucZd1KkiOdHVyYB9t6Q5nBGmyM3vYOheO/a9PfiEn/23swpzD4+eBrm5KqAasY17okNaNU6OUwDaefJFmyMJUIkilVzEQ2iSEdvO4ypx+8JWtqWwXSisSvc5ksyudl0LorNCvizOhSAZpp8+YOoUW7sjzN9/y4+z7z2xWi5kZXfKpOZJ15E37adUvRnpd3K0FBZ0NZgbzbzu5ZRq4zX5M2hbU2bZU0MjMfKNQbnMtw0/0coXf3kNv8Lubigpy3OfcrTKXvpocUzZSSH+vn5N6WkeS8PhmbIQ8MIssju21Dc/yv7KQxC2hUpRz9qnyMblXbiF/RzPyQsyFzUg5j7sknzGhThLLZUys9etU/DjPZ8lfqBB+CoYYG3fG+wGOLhb6+QT3jwOqTGP24jKqIy+Is28Pl/Jp6PXQ9DMImS+I2eeEi+j3qjVXLZRo0j6PFCri4LYQD30O7LTH9Oa6sho3teRlmS9d0+9j+ZTmT7kCM3dP73eGXsImk+HBTm0ZL/PSt3bChFdSZBCUHmFQFjwRcHh+CLd0hdS4Nqj84RGDLDeSfdl+xnP5sWSgGA0feaXWmHldstOG1c0earke/CWEx+ASEKLNp8cs4evuVStoRlph5smQKdBHQLoZfUBy9kVjApcafx8iTzorxH4bg8PpiuDdV+LtmZkFwKg4NpjHtxCtE0iy/feWRE95EBtxp8XlG1M1Dr0qu8VflxYtr1wC4ulal1gXlbEQoyWKyn0XKJSybXf0hbwttBm2kRRj2rj3/mHPfVWPiX7fZdfW5Yso6OcTuNSLPYLe7F99uvsor30DalszE+KYFP8pi4xl5RgEXZYzbUcuiJP45eruwSLOGWq2L13/PpIGfiI3+ZwAXz8swp7h+Z4sJsQmS4kR0V5LsYirgEhoaxtLTj/hl1y0Vad6nctKul6QoMnrbdQX0Sqpkz6UXsLJMpt5laewN5xf/FODSdPZpbj5/z5nhVSOLei8/BDBkvTte7wLY/VXCkyA/Ay5JMmz/dQf5DLhEeSQywQoMDGTkyJE0btyYUuJfEQ64TJ06lTZt2lCkiAnsiH/dY47i4fL0GKysA1XGxZsQlODb+OtrODsLav8OJXvHmBwKdfbQut+pfX80dl9egnR54j1FnICL7D3ajKOu35C35c+ke3WWD4uqcafacopUbmMwWVx1xoPBG9z5qZGJ2nqRxAgLSOjJUYEhmXBs7Q5DnkEKJ8TAq9W8s7g42irNssQQSppDQgEXuRUxu21SJCNz2hel6axT5Hy8jt/SrIGqY2FHX6jxM5T/mOokNHTn1WVJxXsY/FD1d48lbljfXM9Mm9+g/zWQj7qk0jRZDAXbf+xvYQrs+gquLoM2W8FVezNEAC4brrzCa9v3fGO5IqaPzeWVsLEDI4K+Ik+jIXQuGw3IkYnmtDxqMYqlNXTYRYtdyQkMDeX7urnpteICtfOmV9XEJGk3t2qTUlmwZq/JmWJTaLXiLu1LZub0wzdkTmmrjPKiN6HIlxx/iLT2VkxvU4SqudNqmYgwmKTC12Gn2mXzxWcMWHuZacWf0tS9O/R2U6wnibvuu+oiJbKkUhTaONvpKbD3W101zPnRXFomj8G392G1oQWU/UqbxUZvIjuShUO5wTwsNpLyf56mX+VstH4zk5y3pmHWN5rsJtr+lx97q8SR7xx20endn5rCLCk/aXN/UvfHB7jIguCbDe5suPCUh7/EbqjddbEbdtbJGNMwn053ETr7XQGEahlPUZKoaKnCNl0IRbroe9g/Ai4tglRZCX14hm6BY6nRuJOKKI1ob30DyTtmP80KZ1AsNPHnMtYkOrfLEjfsrc35oW4emhbLqMBbqUSLdnzvtefcL7sJq/ubIW1+gh+eZbZ5dw6lasv6Wj6wvg00WQD5Wqj3w0a3Z7Qq4awMB6O3yQfu8vbAn/zgsB4L53xQuCcUbBvpESRShyWnHrG4XR6KJruHTc7KvAsIYegGdwX2ruxRktlLltDzxUicK3WBmhMNTyG/xUVV8X/iRn373VTLk5Zv6+Q2rAYKACdMONvU9NnqhbvnexZ2Kq7YAFKlbjHnDP0s1tP69VQloySXTnkTRor4NRRwThFn2lgMhotc08Ef4dgEPgx6QZul15WMo5hLStZsWsMm6+Ek++J0ZHz4Jw3SKDu/eB/Algkd6eF8E7O2m+ItNsQKuAhQPT2/ZrhEBW3kvlbUhQdHITSYX0L6UqvraEpnM2RSRb+fO14+tP5jEzOsfqdc8kdQdTSUGfBxswUVNMtL4rKTR5ODGekcAVyS+b3ESoAaYVd03KuTc5bWgC4H6HUkBU/f+atUNtc0hqCjJM8JuCzAePkcH5PvTH0GIsHbccWTH7ZdZ2LzgipFxFTPyMQALvIbEGbokMJBDHo5jGTp8xoylwQcELZYy1W8schA+YmH6VFBzGZzKPaNvAqlGCMJU1KhjpcdEhwAx8fBiYlQ7VcoOyhmLHTUzgoJgHWN4d5xDVLkqhtZMIm6maSQybvy9pha9Ft5CczCVPqKKf4PwiL8ZfdNZRJeI2/84yPivEYBFy93WNsKiveKLMIYPHsxLRdJdY1foHQUby1TB0gSbPc/A7icmKS9+SzMoc6fUFL68+8Q4Xx6p5sKuMiZ5B0gYMOe68/Z2a+8YruZ+g6I70qVB9tiN9I7WDGhWUHmHr3PqnOPWa6KNckNdv8nABdP7wDaLDhDCmuLGOC6SB0n7r3N0a8rKeZfQtpnwCUhvfXf2fYz4BLlWe3YsYMTJ07g7u5OxowZlZRImky8ZHI+atQo7O21nOO/1tTk0fcFlmsb60VwsxWRsZZJdi9i9Le4igZaRPqS3nBB7e3jz9W131L86RJsRsRuuhb1euIDXAJ/ssfNuSu5Wk8kzaOdvFjbm+f1llOgbD2DT9dtrw8Kdf+qWnajBlsx+sAY4CLeN5JQceY3GOgBlskjAZdMKW24/8pXmQkKhTAkOGEMFzl/VMClwNj9ZAm4zi67YZClHDw6pT038jWLvFRZzPkuqU3ekLvwxXlVKWkz7yy1Hk2gp8sDaL9dx7hKJd7SSk+8pcl9iO/OroFQ7muo9B1Y6Q9CBOCy9/Y77qwbahxwEeDg+AQ2htQmZ591FI4eaStSpfnlIFkQ+PpAw9m0OJ797wFcZMxt7gD39xGUtx2WtzYS0H4/RRa8VUCKxBb2qehKv6rGKy35x+zDwjyZAlwkQpInZ/XCpMFsKKwBKgFmxBStZoq7zAsbBo2XQP7mSmsvbvldy7rEXckR1syOL8B9FQzxMkh6kcljoLcn1otLYCaSgQ57Y5p4rm8J7hu0PKv1BnJMukqDQk70CZhPvrvT4wVcBCioNfU49r6P2OEwEgufJzAi8JN/9vEBLsIWEUmXb0BI0kaDepyChRWh8ndQ7ScQSczcgpC7KRTpTtjSmiwNaYJ31Un0q5YzMnFot/tzeq64wMg6OelZKVusgIt0zKITj8iW1k6DcFG/EVc8WbRqFavsf8Cy9FdKlvVsZQfMnlzkXZVJ5OYeuK/Ri/HMOmFEUl/Ea9BYWsEGN/HLuMrKBraULFE6hlFsz2UXOPPwjZIX2CcLVt+fCL8YYQ5JlW/IsqPMshxDSev70P+eoURUqvEr6hIYGkA3q0WksDbnz9aFY02ZqTX5uDKUXNWjJKmTWykGw1drLpP97QlGvB6IWa1focIwdV8bLzxVqTfCIhKARqU3ye9R2EZOH2WYMQAX35ewtRf4evK85SHKTzrMyPp5FdjcafxC5pqNwrnByCRf0C08dJUmB8uTumRrzGSBEy7NjO2HECvgIrKLlQ3BpYIG5COa1zWYXwQKdIbnF/B6eod1pfbSu25pLCLMuI2cTCq2HidXMs/+d5I1WhgzfevKKtjRCxrOg4Lt4v3dBr56iMWegSTzPKOvT9gVEh8uZtl5mrLDaRBfb3BXsd9Rx7cwLcQ4WhLDprQurDxZ4m3yvG9vApeqkQb4ItFpMvMUWdPYMjlirImk0tJWJ5DF0hIDuIzYcpWtlz2ZVewBFa9/q9mDRcNBWDmPGN+LMXzXgwSkKajkUmIsv7N/OQVmCIOr6ZxTpLGzYlOfMjFkCQaXKn4bJyeALJSL9IDav6k5gMjO5T0uiYRGmxjoLqoEGfJBk6XgkDnGZoduvuSrtZf5pUk+FSHfvJizjp2OJpMwdnxZhAqLUaQVlvIbNLEZBVyenNbea3WnQYGWMY8kkurl9aFoZ+PsQxPP/Smb/U8ALpJAtqk93NmpQdRs9aHuH/EmFX5Kv33KvgkBXOQ8V55403mxGxkcrBlaKyelXVMnSXKRX2AIZSceVj5FfSpnU79l8Tta3KUElXIaAsQCuLx570sKOxssBdT6G5qki36x8iINC2ZgTKN8BmeQYoQU5FoVz8SIenkSJK/8DLj8DQ/rX3DIz4BLlIfw4MEDnj17xpYtWyhcuDCurlrjbGVlpQAY8XAxJeL3X/BcY1yCTB4t9vTB/OoGqDdZV4ZlMZ7UTaQTa5tB/jZQb6oBy+W992tuLuhMLps3pOx33KQzxwe4vJ6Um8cOpcjSdiaO1xbisfs3LNqsJWP+CgbHl0WKMGxS2FjEPamK2EuSRKRaKeZ7NcMTPIL9YFsfXYHvuFuxIOQDUHf6CSUvkcW9GHU2KOik5EQJiYWW02b/4S8q507LtNaFKDPxCFnNnrEr7UR4JT4WdtD1kI71DW8SH3lp/hfUCNyuJSLOxSn80wEWBg2kZNGi4aaOdnDqNzg8CtruhmxV4d4+neCQKhu0XGdgChwBuFx/GcjWucP5wXIRVoPvqWjpyLaiHtzejXtoTlxHXI+ZiCBjQEx+pRL+9JySQQx+0ZqLT73VJHLoRvekY7jc3qbZDhWG4utUEbttnSFPE7p5dmTvTS9VwVzcpXhMo9Dwm2k99wxP3vkr7XuRzCnh9DQtJ+q0B9J9TIhoOecMvp7XWeswEfvCTVWF78DNFwxce0WZG9aMbkQadfS9ewyb5PcWCp0PGo7L0FAF6Nrs7IrZ4/MglfcMUYBK78cwR/6/PwSHKUCm1qZkJLcxZ3zoePJ6bYGhXloHHkcbvPYKJ256sK7SM7LY+ULpKBV0k36JMTeKDrgEhoRy/el7nnr7I6yaG14fOPvwDfXyp2dSiyRiM8lliKnshNSQu4FmDO0dBm7zodkiJYthYXncHr1nf6EZfNmkskrmkjZm+w0Wita6WzFKZUsTJ+ASW5d88PHh8e+FcLJJhl+T5WTMU5a+MzbR+floyqV+BxahYO2k2QiO8Wu3xeRaFlpDquega3nD7WUBXG/6SfwCgznydWX8fH0iAf/VZx+rOPoyrqm45vmexbkOUPT6rxqULRRlUe51Bda0Iti5NMPDhiqN/YruJY2mmMjCLe+YfZTK6siqHqUUQCQy0DE7bnDn/gPWeDchWY7q0GyZemdIUsqJe6/VdpNbFaC5nRtcWg4vrsIX5yKBwxiAy8sbIO+QYr3Yl64nX665zOx2RRX7Zui87XTwGEbRMlUjfaUSOTwNdpN7WzJjFD19phBabyrmxWKX4EXsGCvgIka0AlZ7nofeFz+eZ/dgEHCk5Up4dZPg7QPY6PQ9pVoNJ1sa4xVOeYfXmHyM74Mm08bZA9puNXzXytHV+6Mr+NyHXu6xpiohPkY3NhN2aQVm9/eGsxAG6O0FGBG2x/MzeHa4RI3Jx9WiZUA1SRvSVXVZIIhptPgOyH+P13hVvoOHxsLV5eBaSz+vlC4KEJx64B4zj9xTZuXOlu9g/w+QtTIU6RTr40wo4CKGsfWmnyCDvSUr8x7E/vgo/S60jcIoenoellaHBnMIK9RWsW+GrL/ChKYFlMG0gIYiyRE5UZdysRsoqyjkwyPg9AzI21KleUVIdOMFXOSOBfjZ3Req/wal+sRg/0q0tYCX4iMjbJufGudT7DwzYZ/JvCMecDAxvxGjgMv9A7C8HvQ8ZehdF3GCt49UlDsuxaDtrsSc9pP3+Z8AXJ5fgQ3tIX1uSO4Cj45oRq29aZ5Pn9yJCTxAQgEXObwUE0Zuu6aA+CKZUlI3fwYaFXEyKUErtsuT1MXa044zrXVhGhfJqLykOi06r3zJBtc0lKCKrGfx8fu0L5MVZ8ekS8OMem1bLj5j+Oaryhw6uhm9FCvEX0q8liQq21iSUmz3+RlwSeAA/Y9s/hlwMfKgZKEsjJb/KrhibOyF3NpNsk0dMXMpCe12mqQFT9QYlmr+oTGKLq4m3VEAAr83z3gyqw4OrqVI336BSYePD3Dx/qMg183zk6vzHBxO/sztMzuwa7ca1zwfgQmTThR9o5c3YX5ZTRlvOFv/NfA9rGiogYpG8yLNPKtPPsa1Z+/VJrK4lw9LYgCXprNOq0roN7Vy0nmJG81y2TDBajpcXQN2aWDQI7AypIAvnzaCjh9mQMsVkKsBmb/bjYd1fcxqjIOKw/RzlsrrutZaKyyLJdH1P9oJPdwhfQGDO48AXO6+DWbVnJ/5IdlMkvfYBy5RvAh+TwXv3xKGGWbRoyPlaDc2axBEIpRFGmKfnt+Sj1BmgC2KZWTWkQcMrJqTL6vptKVEtyBf2DkAHp+CPhfx9X6F3f4hcHctiyvf5dst2hD35qiapLSz1F42IhWKkgZw+NZL7r78QMNCGXVFd0l1sHKAJvMNIs4Xn3jI/N0nmJ98CnldMyraukzeB6+/wvpeZSicOfbYT56ehXVtoFT/GDTtyMnjowOYbWyvE5AiZDJy8efnwg7ZbzDc2qlkFqPMh7L18nPmmo+mlP+RmJIvIx0qkroxO2/ye/MCNCiUIUl+/9EBlzHbrzP/xCOksiTmdrLwypE2OYOr56Cl+OMkZZuSFuxzQ50psK4l2FpAjyu6Qui2gPdbvmJzlp9p0r4/DraWKu655bwzymPi6veVFIgem6Qozss8O0ONuZmhHXCo/4taSLddeJYh+bwZ/PZHEDNNSeYSfw8T6OER6TTlsqVSbICo7dFrP1rPP0Nh55TM7ViUDx8+RAIuFzwkycSNlz4BlHVNzbQG6ci8IAcUaAjNN3xkysgCalMXQkr25Y+AVmy77Kmoz+KZE70JC7DW1BN0KuXCT010tU6e4bxjDxTo8ijrUCzkXWJtxQeXxjS5Voc8BUvg8vo0XV4NxVlAQWHPEabZdQKIGfNwubkN1jWB7if57lQKzjx6rQDPPE4pWHzgMqkPDqRxFh/opf2VIpoYEco1NiqcMRJEM3VIif9OmuWFyZbSXi9s5B0eT4sVcJH9Tk3WzInhb8HGQfvgzCoMKVJC13OqH8J+c8AttATBzZZTpqBxg1FZlAxaf4Wrds1xKNwB6grzxgg4c1rMb7+FOiLX7Wt45bJ4E8bi5dngH6w8msLKDsKszm+Gv/Ojo+HgGHz7PqD7Zi+8PgTQqJCTko6ls7dm5uF7nHn4lrU9S1EwOmsxel8Jq2xFI3S/xgAAIABJREFUbXh1F5xLwbOzUKon1NDXf/r+GyW/EzP5/l7D4MYmSJEKhryKtddveb7j0SsfqubNoFiH8bX1bk8ZtsmdIRWd6R84HSSiWeSVUZv3Q/3uzVJRMVKErdhv1SVevPfn0NeVGb39OotOPuLW6JrqPWG0CZC1/xs4NxcKi4/aXEj2cVuTABcB6cQb5fFh6H1NpwdGaZ7vAui1/IJiTaa2s1Qm7rVtr8HBkajvh5UZZKysiwASSiB97lw8vi6K8+9GARf5Xi+rAwNuQRoj3mzy2/4jqzYA7nv5k86f2J3/JwCX6+thSw9ovFB/J4SFLGmQUQMaEttBf8N+iQFcpNglktS5Rx+w4MQD/INDyZbGjm9r56FB4QwmfB1j3ogwuSQCXgzxK+RMg6TCDd94FWHTro8SYS97SuqYvIO+qJiNb+t+mnw6ti4V895Je2/H+v4QgKjKn0dpUjijShOTgq8p7TPgYkov/fe2+Qy4GHlmwnTZunUrT548UaCLWkCEhjJ8+HDSpjWkmP8nHrnvK538IROSLofidZf/5HuSqqoYywZ4Q49TkFzHKoe8vo/v9GL4VhhDhhqmJaTEB7h8mFmOK+8dyN1jGaF7v+Xt/XPYtllF5hyGQEKC7+n1PZhbAvI2gKbL9e5iaDm7KJTo+xHMACIAl7TJrZjXsZhKY0kM4NJs1mmSmZsxpEYOlX7TvFA6xjuuguOTIH126Hsnxm38PnMmX78ZSljdKTzP2ZFRkyYxJ8UfelKYPzxqVvxatneFi6uhQHO4s1tV/CgUxdMl/MgRgMszH9i25Fe+8PmT5N12Q9ZK4X3gTdiE1DwjPanDXmPT6wRkiuaPcnIS7B8JXQ7CpWXw6DC/5dqkAJfmRTMy66ikZOSO6f2S0Icki8nV9fQkv3RffHx8sbu+FLM933C72M/UOlEAYfLf/ak2CIVXgMCTv2tPnvozYoIOsmiamA4qDoeqYwzScaQSXX3ibkaZzaJFOpFu3FDeGsM3XeXxr3UjZStGb0GMNCUSuu8VSGP44Y+cPJqHYjYpLZToA7Um6AWzMDk2t9NR0v2u6sn37c3MLXGK3w4+YoHlWMqaXcLyR994e06MLSUdamC1HAyqkcOovCX6QaRCI6Zvsrhff+EpOdMlV7GlEZXvqIDL/Zc+arFeyNmBpkWcVFxsZkdbkzwI4r14YxuIKfPj0xoIvLoami6F/OEUeH9vQqe6soGm1Oo7HccUybnh+V4ZHMv1/dk8L5aWlgkHXGSRKYs3Xy+62Cwg0NJBMdw83vqxqnspcr/cqRlS4l9VuKNJtyW+ImKCnNbemvVflDbY59S91/ReeZF2JTOrCWNUwEV08vVnnOTBK1/193FN82O7uT2IB0Pj+Tpm9NoGcJujPHvCWq5juWdWRm69htv31ZRcKHrbd91LRROPqJub3pU/AhLiwSNpKPt75iLHq7/U4vn1A3eSB3uCtS3WYcHcDUiPt0sVipRvjvn2XhpsabJI/cZiMFw2dwGRWbRcTdnZ99SCXyqEIvE4cecFN5f3o5vFevjWPzK1S9iDYuYq7KndA8qTzymFSf0bsdGRgzspfbQ1YfnqYyvsIxNanIDLre16wSR+ZUU6woUFsPMrFb0cmf51diavd3zPwTwTaNCyZwyDWgEBxT/k7uUTbLMZCPV+hxL9jV+ZpCJJdHfoO2i2QX9b7x2A+3+B1wWwywSO2VQKWUCetoppEkPiIkDX1h6EVB7NstCGzDh8T51Lfuehofq0xbOkVOwm4y1MA0uXV8H+AeCQAyqPhIIdYP934DYbSn0JFUfi5W/O+LX7aOL5B1UszoBLaXh8QaexVPxOjQuROsr4FTBMYp2FDWdnaa7SvHpVdCVXevtYgTVhf43Yck35Qx35IheZ9nbW71bxToraJOZ4Rz94fQO+uKD+MmHPLaYevMfMZq4sOedFaocUzO8UJYkw6v4fnsOh0XB5uZbRyHcjWjMJcJF9Hh7S/mCu1aDhHAOmUnBIKL2WnefGDXeq291isONfpH1/BVJmB7v0EBYMUmCI+Eeef0iwfv9lKApORSBLec26kW+HCc0o4HLidzg3S7NpjUif1GEXlYB3kry0zyTg0oRLSdAm/3nAxcZSz0UuzoLBXuB5EdY0A5GoSnrgv7AlBnCJehtvfAJZcOIRWy8/45m3Pz81zk+DghliABCSBCgGtAI8SmqkjaUhC3/wmiu4e75TwRLyfpCCgIQa/LH/LjdHf0yiFH+xZrNPK9N7ma8s71pCmcAnpoWEhqmCqjBmymZLjW04YzaC/Xnw5ktODa8S66H/2HuHRScfMqlFQeoW0Guh+NpnwCW+Hvpv/v0z4GLkuY0ZM0YtmO/du0ft2rVVzOKxY8eYPHkyadIk3Eju/3xonJsN+4cRWn0iyYTO+nc3ocFenA/b+kHp/lBrop443z+I35J6mHfahVWOeGJ0w68xPsDl5fJOeHrcxqXnBkLXtOKZnwV2bZbhmiV+On+c3SBsiD+zQNrs0P203lSo3VNdoInQ9jtE7t5q7hmO3n2lEgXmdSiqomg/BXDpVDozX290Z0CV7AxKewR2DtTni2DaRLnwCSt3MOxOU0IqfcfdfMO4PqsVTdM9UIsZNQmLaLI4FcaOGIUK4FD7T6N64QjA5VWAGRtWzqbLi7Gkbjbloy7+2gYCNvbgtHkZCvufwrHJnzp5J6KJcaTE856aDt++gTMzlOZ9epnziDFgs6IZmXv84acDLmJGuLQyBIVBi+Vqsi2TArugl5gtqsQri4z0CBtPgJm1ijcVjxclo/J7AXbO0HlvzJjVU1PhyE/QZJ7yOojems86TeWnkxlosYaQoa+ZcuIlYlh4YUS12On3UuYRqcGjwzoy3c4QsDWYPK6og1r5CAtJKqDPzoPERmatqBlV56bDnmG4FZtM1yMOzLf6hawOZmT4xrRKY+XfjlAwU0rGN80fezVXFmD+wSpK++T911x45K0mLentrXnhE8D8DsWoHp78EwG4hITCNxuu8Nf1F8q4sUo035O/5XXjtgB2D9JpaCmdoOf5jwuNsFBCNvXg1uXDOA84Tso0Gdl55TnfbHRnXJN81M2bOm7ARSra3h4QGqSp/BLXKbILNT5GQqvNrH6dX0l6fINC6FAyM+ObF9Sgm5hqxhPtHb0/msw6hcTCn/+uauRkTrYRs2YB9P5sVVDFC0cFXOTvHRac49i9V3xbOzd9q2TTTK/l1SFjOXjnAX7PtH9HvpaQrRa7brxVAM5fX1Ugr1NMLzIZy3JPYkAY1dtDpCYiexItfrtSLrx49YpfFq6hQNhFeuXwgbQ5GXw5HxeDMzO7bUHy7GwAslDtcgAcsxgCLiJtmeqqpCWepcZSfOIpepTPqiQU0mQBfnHND9T3moZVv0uQXsv6BCiSCbs8hlH18xqNNI5tnH3wC+DxpqHkvDWTsC4HscwWDh7HMzDjBFxEFrW2NWQoCI3mwM6+OhHuy3vKTF01/7eEzinOXp8CFO2znAypUxqcUUBAYVsMDp5LI8uj0GIFuMSRaHF2ph7zKZxBfLJkQSxMB6f84FIRnEur8RqZUhTdU0TkIMvrgr0DL1se5t5LDdQKqCoAhrS8TiliTxYSlsbhn8BtFmSvp419M4tXl7kGh4+Og/PTNQCVrx3ee0Zj8/Qwdwp+R4E6/bRvz9Pj0PkIV4JdWXrqEcfvvua1byAlszpSOmtKvH0D2X39lTJkblTYSfkfCHswuv+RSOOkei0Mulm1bbRnmPjyRJeKyVzkyGhtdDvwmWJbir/EhDkL+Crlfs68T0/B+gOoWjoaW0S+Lw+PgvT53X1Q4Rs9l4kqVwp/miYDLgL6HxwNJ36DRrO0MW1EC/Jl29rZZLk5nwJWD7CQcZC7JmSvr1kt8l7xewVSPPN7qX/fwi4SA+fXt+DlJUhbHPI2gQJtTDJENwq4iPm4FGTEHDs2ecv1TVoOI+bO5b/WZvX/YEtSwEUkuymFffn3m9XKdQv4nDxZIKxuAg4u2uvL54UGbwNefJxr/oP9acqpPhVwkXNIyN4drw+KobJHwP1yWehXJbvy2pMmseiScCQsFjsrC2a0KawKN1FbiXGH1LdL/Kci2CJbL3kqppvMa5oWdVabC6gqzLV2xZ3Yee0FqeysWdq1BOkdTPClitYhEo4gxZpHb3yVFFES3ATEkSKcJBraWJgzLzbAVt6v7zV7TaaC4rkWIXGOq98/Ay6mjMr/3jafARcjz6xbt27069ePlStX0qtXL5ycnPjtt9/o0qULefLEn6zzrxoGMkmakY2Q9OUIbTgXS1mc/BNNdMeS8iML/aaLIEdtOPILD/bPxr7TJtLmLGnSVSQEcAlY1pD3FmmwbbkEZ+ckkDBMTK8rOL3CAZc7e2FjO5V4oBJUwpv4Y6w6/1hFYc5sV5Q8GewTBbj0Xn6RJ95+NCnixK97bvNzo3y0z2sGD45AplJGKb7D1l1k4tVihJXqy5FcY8m/KhvpshTXE6aoum+h+ouvyodnGowRg1YjLQJweR9izqq1K2jn8S1OdYbryqS0Q6N4fWwu8+hIh6BlZC5WTz/fiCZad4n0FZZTP3e4tBi29+NEzQP0/suXsq6p2HfzBQs7FaNanrh9R+IcIBLJKSyqit9D5RFq0qcAF1sbzHZ+ScjVDTyuvZzgzBXJkdYWltXSgFmx7rpiKeafpQcZnmJRKW3yK7HPUT1rwread/QBHn9NYoT5Asw67eHXGxkQSdLegRXiAFxC9GJADKTrT4sBchlMHs/Pg4PfhrPQCmoK++6voI8keuWDZ26wqimPLZ1o9GQQ86zG4ZzaDudBhtKL2Prthy3XOPvwLXM6FI2RThJ1H5E5fL/1mmIHyYJHKs7WFub0WXlRSVE29y2r/jcCcDn38C09ll+ghIujOrYyT/27myx4p4eb1AljoUA4myv8vKHuqwle3x6PBtvJVrIe0w7eY8Jft7k9pibmYcExARcxcn14HB7sgcdnwPctCHgo6TAiU5L27gm4VoQWa3jkHUz/NZdwf/KOw0Mq4pI6ZsS0qV0weN0Vdl59zp4B5Q2ey9SDd1VE7ImhlVUKUHTAZd/1Fxy7+1I9I4mjV5HmYs4pZqkFOuoFosgPrEXuZqY8OuQZ/tmqkFFPo1HbrjPv+AOOfl3ZIPHh2tN39F19idJZU6kq3S7350oG07diFgZVSKfeM9ee+9Fk9mllZPiV7TYsj/0UzrJraQi4CBPkr2+U38em4CrIvY9vWoC2pbSRqCy0D2xbSiX3IaRuPAlK9OLSY28kerOQcwolNTE3M2NdNDZQXH3t8fAOwRs6kS7YA/tv7hvIQeLaL07ARViDAl7Ib7L7MdjQDlwrQb0oDAgZP0fG4XtwHFtLbaZtg9oGp9vh7smwNec5btUNR6dsGgRWzyqWJuyG9e000CL+WGnyaKmp7BNl0Rsr4CLgw/oWcF9kLRciTW5NHafKDFqYspKmJmbr0cEHefcrP6W5YJ+J0MA3fPuhF9652jKnSxm4u1f12cuC3Rj2/gt2XX/FFxWy0biIE1nT2OFgnQxf/wA8fUJZfPKhYtU52loxqkEeJSOL2na6e9Jn5SWWdS1BlcADsKO3SsOLMKo22PjyUi09bbpMeZgFn5zMm8MzSBPmhR9WWDtmxaL6KM2QE7BU5kwHR2k/nsDnUHeu9kWKeA9E6zCTARc1wJ/CwmJgnRFarNRgivxuz04l+PA4nvhaczjHKDo3a6K91aLIX2M8JwGEBeiSfhej6uO/wsNjYJ8ZCrTWv/9o0qWoxzAKuIgUWOYIAv7ZxlJclLG/TMZymC4OGPlWmjymErFhkgEubx/CrkGQOjtU/zl2b6REXKOxXSIBF/8nWn5YbzqU6KG/M3sHwRlhvDyL148tiS4nQYdJCsAl4oQCVPy+7xarzj2hUaGM/Nw4n4p5FpDE/dl7GhVwUglHw2rnpkeFrJFzKwFkSow/SKfSLiqhKCL5SACRrkvdKJ3VkWlti3D2wRsV814yS0omt8jHhote/LzntgrMGFzjo4m+KR0gDJoFxx/y866bKu3SMbkFU1sXUd9H8Y/pvOg8ncpmoXcl7fdp9LmHhaniiRQzupTJYpK86TPgYsrT+e9t8xlwMfLMevToQe/evdm3b59itEhEtLBbWrRoQenShrTvf/Ujj1hkPz5FQJ0ZmOVtorwL/rEmE4EpGSFzNWi6mLeru/D0uRcp268kU1Zj+uCYVxYf4BK0YxC3T+8kc7892M7NzsOMrbBpvoDMaRJGOTfaJ9MzgXk6lXCAbSo48jO4r4bmKwzYI1+vc2fFOQ9leCdRm/IyTgzDZfyem+y+6qWoljOPPGBCs/y0LhEz0SDqtS499ZDau/LgVLg5R9P3pOKB2vjlbYpdm/Uxb0lMDmWBkDcmeyNi4wjAJTiZFdu2rqPmtYE41R4amUzC0lrcf/SQYWHf82vwj+SUFMp+Dz5ODEUzLwax4rwvC2HR7m/pxc1Sf9DsaCbyO6Xg7KM3bO1bVpvUJqbJJHNJaXj/Hrod0ROm8Ph2Ozs7zISiO780VBgCVX+G/d/DuRka8CjcDaZkgEw1oOEs/VylvbkHc0pA9nLQWsdBR29Cc522YAGT+AWbqsPo/7AWya3NVcSwsQQatb8wpcYlh7qT9QQ42gTaYPIoJpyLykHTVZCrPohsRijx4ocRwZpYUhrvh3eZYPMDHT7MJE2O0jh1WWFSL8pCWZgKEn8al4Fbr2UXePjGV41loe1GtIXHHjJ21w2+qZmLflWz8c7bG9vkKfhp102WnvZgR79y8ceqmnSlJm40LgVkLA6t18WIy311/xKBa9vim6oA6Tuv5ttNV9UESdhOsiCNlBTJZFciu2WMSAlKUlRsrMC1ji7J+T4Hrxu6wiz0ZllguNZUF+jx2k/JMfJl/LR3zZT9d5l66C4LOhajajgIKZfy064bSv8ukjVp0QGXGL0kO0lsq7CoBKCNNtYuengrRkWbEs4MrGFoMCi79l55ge1XnvN0vD5fRItaodvctww/77zJvOMPFSMnIslGJqZiRnrm/hs2tM9CxoW5tOF47d+V6a+FhYVOipiTF4KTqTE99KA/Wy4/Y1PvMhowCm8HD+2jwOEO2Oerg1mzRfRffUmxp1Z1L8lO9+fK+DheGV+U6396cQ8WmzthU2M0DpX6mTi4dDphsmTJ1Fgx2oTVcnYelPkKzkyDHiKvNJTjBHucI2xDB9Z7F6TqwOWkTWGtTNuFOv/d5qu8u32MWUGDsCo3QKfeJEGLFXCRY4sH0Z5voLH4kcRuYBvjMiSZaZozZK6lZTuxyU0CfWFFDXj9EBpMp/EBJ158CGJx5+LKo0cSxO7eu8fAkGG0rFuPbhU+MlGjm+aKkaykKT1+68fanqUpIvGysswPQ/WdjOdV3YuR6sAALaVrscq4xEWM2yXqOEsFxToS4CcwZUYavRpDw3TP6RswEwvfp5C7DuRoBPv6QrA15Kiljf/jMb9OEOAiHSuA7uKKUEbkVz/AsUlK6uqdoSI/Wo+hQsEctC6ZiIKRACF3dsG+/vD2JYgao2hPKDNYgzfCBpQmAE9IIKFB/gTeOYSNTfh/l2j4y8v0O1UMkEWWGFu7tx9W14UW64yyQZNgGMd6iCQBXAR8PB0ufRbDsRyVof4CDUImVYZxtDuIBFwuzIDzc6DVGuXJppoUkLZ+AXV/h2I9/s7uS9SxkxJwibiA3/beZtqhe7g42nL3lQ9ZU9nxdc2ctCjurIAMkRwu6lI8UpZ84MYLOi85z4/RGI4izWwy+xTieXZ6eBWGbnBnu/tzNvcuTf70Nkpa2X7heSVlkrlavNHvUXrojW+QktNKmtkvTfLTePYp+lXKxte1cnH12TuazjqlbASiG+ZG72S5l74rLypmz67+5dTcNygkDEl0E1mxtKix1p8Bl0QN03/9Tp8BFyOPaMqUKRQtWhRZvP3+++8qHlomjOPGjSNFik+bXP9jI0IWEtfWwvoOULIrAVV/x8zS7p8FXORm3RbC3oFQ/VeCDv7EybCSZGi/kDwupmkZ4wNcxDPh8c5xpO53GLtZeXieuwtWTeeSyi4JgCWJR3x5Czru0pOu9W11lVtooPJhDm+jt91g9rH7VMyRWqHfEqv5KYCL+BPIB2Pnl/EvYAVwyb2zGWVzO3HDtgx5rozlSaWpZK7xZaKGWgTgYmZpw6ode6lxsQeuJeppXwhZdE5My5mALHQM+Y3tqX8kd+hj6O32sZL28jqsa6urhVVGaoBnfTuepq9JzRvNkwZwcV8O2/tDmYFQbUzkfSqGiwAuMmFaUBzMU2rmw44voUhnHZFq46irl5cWKeNbMob7z4huXaQ/4n0j2xpp8kGfsWYrX3kOxD53RXr6DMM1jS0TmheMHXC5tFRX9IUFlEubiEZtBpPH949hfXtInVP33ewCUHkUlA83P5Ydr6wmaGNX9lnWInfAJWyKtidTs/AUrXieuBiO1p12kknNC6jYUWNNAIQyEw5TNVdaZfIWoVeWbQOCQmg+5zRBoWFMbV0YJ5sQ7r+DAWsvK3bLlDaGpq+JGoAJ2enOHl3ZF3+haL4Fnq/e8H5DDzI/38mbnnfpvOYBlXKlZlSDfIaAi8hwxFfB0QnyttayDEmJil7Nlgm6z3MNZpjokWDqrRy8qSeS/SpnZ2D1HIpyLIlqkuYlZoAb+5RRh4oXcInnhHdf+KgY88LODkxsUdBga/GE6bPqEs+9/Tn8taHkJjg0DAHhdl17zpEhlRSw4mBtwcqehuDCibuv+HL1ZRoWysBPb/tLxrx6V/pZpdOAy4vL2pQ6dw38G69XKUfC6JNjJrf+KEs4ff0+ubbWxMbekZM1dispWIMCGfi5SX6WnfLgx+3Xmd22EHVczbWvlniEiYlntCbXfeyWF75//Ugtn41YfHkRM5GHmdjiBVzc5fvaBuTSXapBmw1gY0iBF/ZB2I7+BF5ZQTfLBRQpUZ7GhTOSLoU19aef4Cvz5XTwXYxZ578gW3UTryzuzeIEXKSqPyU7lOmvJThRQbnXt/X1R5M94uOlJQ9PjutY49wN474AKbTI7ypbdfbdfK1iU0UGJqk7Z4/uIs+BllzO2odynSaocRHRjKUUCYAn0fLWFskUACzAnLCgKkw6Qqu8VgzLdAbroz9CvtZQZ7JxhpDI2JZWhacXwdEFivdWcqhdt30VCJTd3EsxTLixDbzvakleiV76GxYX6BB+4QkGXGS/HX3h+gZIlRuen4OivaDy92BvyORJ1IAQkP/aGri9HZ5eAnnm+Zpq7xgBW17cgOcXwfOCBmHMwwEXYcSKYbNEj5cbHLc00veFLqyE+ECHfQZ+ZwbXLOiYgHXC7PHx1N/fzGU/KSEzSQAXr6uwqoGW5KXOoX2JZOxX+UHLsqKYIifqGRjZKRJwWVEObDOqImQkA+nVbVhSDTKVhjYbk+qUSXacvwNwERBi2elHSpZdMmsq+lbOpooXUudYf/4J32+5xqoeJdXfpM09ep+fd99SfiyVcxlKs0duuc7K8x70Ku/KqnOPaVksEz/Uz62+9QK43HnpS5v5ZyPn6KZiagLqtl94VrFtOpZx4ZddN9hw4RnzOxbD47UvI7ZeZ2PvMuQ3oehy5sFrOiw8TzGXlNTJn0EBNhc93nHnxQdcUtkqH6kIb7KkAFzEY+aVTxDv/INwsLFU71BpUiS0jeaNk1QDRfpbwghiLVIk1Yn+o8f5DLgYeXBv3rxRA0YWbxcvXuTdu3dkyZJFxURLxes/0d7c1ZILYRx0O0aArY60TijD5Y1PECntLEwy2TTaL7JI2d4DHrsR/N6LvWl7krP1bwaV87j602TApd0SrFbX53GBwWRoOj5pXiiiU5ZYyfY7IE1O+DM9OJWH5ksNJnYLjz9UEoza+dIzuVUhZUj5TwEuEiv7dFl32md9yZuQZKR6dpwH7dxwzROLCWA8gzcCcLG1s2P13uOUPt6enPmK6/hdmajNLcEes4pMTjGKhZk3kvHWQv03ifyU5nEMVjaERosgfzN4+wDWtOCDeSqKPRpOhhTWPHjty7lvq+KUMnyil5AflEyed30JEtstKSZRFgcGgIuY9e4aoBfHZv7Q5dTHmGfPS7C8FlQcoQ0uBUiSCbD7YhjkGYMtEXF5MkEYv82NjpdbksbemubJFtCkSEZFU431A76sJvi+0TIuI6kPBpNH0fgLOCMT8bKD4ew0TTvPEt63ciGymJmcEQ9/B2xD/aHSSNLWHGJSD3q+86fnsgvkd5IFt3FT6SO3XtJh8Xl+iGacGnECSR8RPXLbkpnoWzYDEw4+4cjdV8q7KCpLwaQL+hs3EuDo8uZfKX79Zx6UHEe9U4WUv4yY1kUyXEJFS98A3nlq1tr/UUKETIzEq2X/jRe6ilY4I/KsBqy5TGZHm8j0ok8FXKRKJzIoweKjJzoIGNNv9UVlKvybkQjvH7dqudG4Jvn5ZfctlRIR3QBQDIRHbrvO5kvP2FHhFnkufqd8i/xSFdaAy6lxcOhnaL+Lm8nL0GWpG8Uyp2RWe8NEOan4BSyqThqf24zKtIqzL62V9j2D9wUeXd7PhfPHyZPanLwOAZqxkCEXNDFkeUllcv6xBxw8c4F5QV+RvngzLBr8iVlEld+EsRcv4CLg+x+ZQaYEIkkoP9yon0XYg8OYrWzInsCSjEj2DY4pHRXodfDqQ2ZZj6es+QUYKAbESVPMiRNwkfsW43cBqVS8txiyhsLtHXBsopYJlfxCS2bl3SnvpJMT4PCvUHUklBuaIMBRxkRtMdPOlILWxTMxatMFhvpPokHqW5j1dNOSqPBmDHARw0qRbfZccYFKOdIwvlkBjt15yZzNe/k9w3aKeG+HHPW0rDRjydjZCRtaQ1CgBprE7yb6OBA2sIQKiLlulup6EW5iSxTgItHpUsDxvgPVx0Ohzh/ZliaeN97N5FshrBWRGd3cAE/OQrIQSFfjlLHCAAAgAElEQVRCAQ2h6QoQaOuETfJwpqkCXOz1MxH/ljjlTCHa3+bAt1qqla+54eWI5FPYdjJ/Ej8nBbg804Wqxgs0iyaR7ZMBFxnT65vDyzsa9MhcHm7vAknxEl+cwq2hwijNCkrCpq778UVsl5aG0gOh5kTtfyRNAP0lVeCtB3Q/DinjZjYn4WWZdKi/A3CRE/sFhXDt6XvyO6cwmLNLcajvqkvkTpecmeHfB5HDCkPk7PCqkb4vERe/2/053ZdfIKWNBZkcbVn3RSkcbS0jAZfQMDMVUz/90D3+bFmIBoVMs1YYte0Ge697KaaNWAWI75awhIWZUiijg/K3E4ZL5lTxx05LAWD2kftKnpTcypy8GVJQ1CUlTg7WLD/zWMm05ViuaexIDOAiTJ/LT7wV0+fq0/fKc0bkW97+QaS0sYyUettbm1M+W2qVHClG9UnZPgMucffmZ8Aljv4RgyuZBES05MmT/zeiooVaKrHM4lXRdpOKKZXJY0IBF3m5fLPhKpbmZmqinTjqfJjWbm9oj4+vHxucRlCl1SCl2TalxQu43NyO/6om+Naajf3eL3lafCSujUeacuj4t5E+PDNdL3plgvCrvY6FbLbYwGRNzP+GbbpKw4JO/NGqkHpxJgZwkePMOHwfK/Nk3H7xwSTavPgb7Jg9nO9TbiAsJAgvPx/8BrzFNa2RaNH471iNd3lpyljffOgkhQ+1JVvuIpi136rlQeva8WuygbzI05Gfct4k+Y7OWi5T4gt9dKXTrwNfXtP+ETKZX1aH4AfHcPHZqMagyA+eja+XOObu0zMaLCk1yIDdIqc2AFzEr0XiLWXC2X5beERtuDGeJG1s6Qmvr0O/6/D6ro7slNjs1hvi7CWpxhTcVxvXkBc0CZ1JnwblVeXDaBPPhV8dIGc9HRNsZAIbY/IoIMtfw7ScJVsNDe5F90rY1JmwS+HJWR3/wiynlrjE13wCZEF8DQFVzn1v3LT61123WHDyYayu/hLtOHbHDTZdfMr05nnouuoafSq5Mqx2LiWV+Lc06b4/Nh6j06UmvLdOSX+zP/itS3UFCkUCLicmwtGfoPovmi0V1wLjb74xYZh8sfwiN56/Z2u/smpC12WxGz3KZ4lMDPpUwEUAwwFrLnHy3huujaphcEfiwyPsly5lXOhXVUv0orYVpz0Yusmd1HZWClAWWVpGI4DpyXuvVcJaBQcvFoQOhHLD8Sv+JRbBPljuENPUAzDoNdvcX6iEHgGYorOt5NmdndeX3E9W0i3oZ1oWS08Hn5mKoRAW7I+ZfN8srAlzKoaZ30N446VlZeFSSelLYcWI8fNCh7nUtj4PzZaAa9UEPcV4ARf5kc7MC4GB+neaJRYzXnkH7uhLiPt6zhWexPAbubjl5UN1R0+mW07EMXcFbYqdRC1ewOXwWLi8Qvt0iKTB44T2oPH10N6hYXbapF3S0iTmfE1TzQSUd2Mi2F2/SlX6jId674s577rKXhRzGwxlB2mgJLwZA1zkT0KSEBBPjLl7V8rGnUsn+OHDYDJbvSNZpdGajaEYaXEYnwrLQgCt+LaTk5la/g6/7kQBLjImBFiXVCHp24iFdxKNAYPDyGI+yEcbLYuEVuSp5taEYoGvv39k1HyCTy1JjmL+Gvwc+j786IHy7CJs7gwvb2rj8Yz5IFtDSFcAdnaDjJW0D14c/jJxXcsnAy4i/5PChhghVx2r2Tby3IW1s70P3NwCOevrkIIEMOLi6z+57tADo7E4O0W/j6JLuw+PgVNToOkSNWf/N7W/C3CJ7R4FPPhh6zVWn3vC4SGVSJfCSjFU3vkFceSbyjF+6d5+QeQZvU+tVcTYVszdZRIVwXCRQrlIE3uvuMh1z/fqmMIqiav5BARTavxh6hfMoEzdhRUi6rO1557w7WZ3QsKgfoH0iuEs4I4pTWRE+64/V+EFqews1VxfDHi3XnqmfNKk2DKxWQHMQ/Qc3NQCvzBhf919k61XPJVUKTAkFFuLZBRzcaRIZgdlyi+sWWkP3/gpo3Ipfg6rlYvGRTJGsl9MuYe4tokOuMj7Xrx3sqSx+wdsqT/16v/+/T8DLkb6+MCBA6xatUot4JQ8IbxNmjQJZ2fjVPy//1El4AxCT5QISZlgSjXBLFmCABepuMoEXCjtfkGhyDrK2y+YFkWd6VDGRcXDmuK0bXDFB37gwLnLHE7dhT6tGhidrBu7w3gBl4dHYFEVrhYZR65LY3hcaizZGwxLQGfFsamkCZyarKvf4u2wuArUkEqmYXTfqrMeDF7vTqcyLkxqrqn6iQFcRFog8gzxAxHfBM8J9eK9D4n7HTtpAvOstLRma2gNGo/dF+9+sW0QFXCRD0vxPbXJafkChnnB0V+UHKdl0J80rN+Yrjl9tflbpeFQ7Wd9SImwPjM1vEqTRf+39U0Jcd9Gaf+lPAnT0Xym3JvRa9z2BdzZBl2PQCpDHyADwEVYK/cP6jQHoYdHb+emwe6vocMeKS/pNCBJ0yoSt6+BJFzcXzWQSu830SnoZ77q1EYxm4w2ia1eWlMDQxKfaqTFmDx6nNSVTzEurDZamwJHb5KesaSqTjTqehhcozBg4nnyAur9uO06q7qXplwOQ/mDfKQbzjil4g9PDq2MdSy00wse3mrhLkkhWVPbKbaDJHP929qCYw+x3DeUJuzirUM+UjWdhkP2Mvj7+WH57BTma5poSrl4DUWptP9f3YfQl8VEViYpQ2rmVICEmHCLabG0TwVc5BjiibHyjAcPfqljMMkSdk3/NZcVU6lizphmmcIyaLfwHGFhYeo9J/HgsX0Dui1x4+r9R6zNMB9Xm7f4td2LxfPzWG7tqsw8w6qPY9YRbWIsE1+p6EVv13fNINfpgbxK5kjaZO8wT+4MLkWgSF9GuaVg0+0AZZhaxPYFzCsJzoWg+ToeBToooMrzvT+DcnrR+3ZHHefbYFaCTTHjB1wA+dbKYk3M1cVgObYmyVczXCFjRfzqzmLVVX8Cr6yhz5ufoeU6yGXom/MpYzBewEXkFHMLQ8O5YJ1SM1AdskGj+ZAikza+laQa8yBI7gpB4iO1B9LkTdRlSaSqSBEFRBxdPy9dSqXTiUVXVkKPo5CpjGIGxQa4EBKEr7cXy3bux+rGFrpZbCTAMQ/WNUbqRJ5/OCUneickCnBJVE8m7U5GTXMTegoB78TbruEMyN8G7u6HHV3BygGqjYO8zbVMKaJJ0UbGm7MwhZdriVFEE1a2RJeLjFtAIQFohBVqK0CZQ7j8yYpQcxsCQ8ywtrNPeAFUCjDL6+vzdvpLM7yiNym0HZ8IafNovyIxp44Oxsv8QgAaYfA+Og5XloD3M508JcxeR4nzTmMwNkODAjBbVhkz7yfQyy3mudXvshhUkiCAH/U5BbSSlC339SBx0o75wS4dpMqui4DZqunUsgQw9wxuV8A4YXfFk6z3TwMuco0Styy+Ym1LZKZDmcwqKSh/BgfmdDRkREbcz/jdtxDgZVCNnGRwsFbfqqiAi2y356oXQzZcIVsaO/5oWUgx7WPDV2cJG+bgXWXqHrUoINJqSfvbf/OFkgF/UytnkhSb5PqXnH7EwGo5aF04NY4OKeIFXIQh5PboLeN33+bWiw9UzZGKuoUyKo8YMdpXyYnRmkgyV519zLIzHnh6+5MvQwp6VMxKiSyOSuoaIT2K/Fn6BnLHy0fdrzBihJGTM529AqCi19j8/QN44x/CrRd+nLj7mlP3X/M+IJiz38ZkJSX0VfO/sP1nwMXIU+zevbsyx61YsaKBxjh79uwJluT8nwySAz/A5SX6g5ZF58ObynARYylZlM0++kD9aCUKVH5YGy48Zd8NL4JDwtQCQNzFS2R1TBAy2mD6STI62ihvCFMRYVMBlysZO5LTczPXy8+heK32SdPtYpAr6QZN5oOkmMi/i5dJIcPjH7/7ilbzztCzgitjG+nklMQCLvJREZBPWDJusbAQot9c9W/ncMBGx31/ZzGWX39IPMMnKuCy++pz8m+vSRaz5xpw2dIZLiyjptUWRrWqQKVcaWBiGk3pbjxPL2jEB+XJGc2sEuNcaUfHEbp/JG0Dx3MkpCD21hbcGfsx5cnkh+V1DRaWhOJ9oNovMRZQBoBLfAeVideaFpAiNWStA6enQr/LevISRxMwcsm8P+jkNYpfzL+mXrtBRheoyix3/1A4PUtP7LIbMgoiThEDcBGJxLo2OlFJqoAZjPii+HrBoorw4jYM9kgQ/Tgi4lDMi6NHGV55/I4ey90o65qaqW1j92OR6pMk6AjQWK+AEz82yPvPJBPF90yj/X3b5Wd8t/4CDUL+oq/FOlyd0kClEQSkKYjl3gEkk8Wy6OUFdPkXNJFPiLHx4PVXlAfVK58AZfKbO9y4OCkAlz/33eH3/XfYP7AiecKjoYVRsvbcY4ZscFdSP2PMFfkulBx/SFGhBVQWKV1s7fJjb1rOOck3ybfQK2Q+gV0vYP5wHxZHvoPu5/iQMg8jt17n9P3XnBimv0/R2/unt0kxP5+WiYihZd424Kz9loTiLRPesQ3y0bGsC+LjxaERhFSbyNf3yrD7xitG1XSm+YPvsH68F7qeACfjk/S4HrtJgEtCxo34RO37GurPIaxAW0L2/4iFLNS+uhNrAk5CDh+xbbyAS4A3LCgDVqnA6xxkrqIjfl0qaHaHmJLf36/9154cgxqToGiXRAMb7/yCFSNOGC7dyoeb5D46BpKIE+YH1cYrv5QQM0sCAwOxtQ2vPEtakLBvRBLz5BQ8PcXbMEeeOJbDoUJ/XAqZFu+dmD5MyD7/XwMuwpoRg3r71JChFIiUN3t1DRqo8RSN9ShynnNz4OBIyN8aqo3VLJg7W8BtCby9r4E9ATSk6CDzLrMgcMip5xO2qQmzdybEOiXm6fJgJsCDeJ6JBCoC8BRwU7ydFFspmZYdq/Sp97DvO7gs/m3bNVhhrMm5r66Co2MgwF8nGuZqDH5v4d1DLa0Wk30Zm17nwVak5iU0iONxRHvVyG9KCiERCU4pXQl7+xCzv76G7BUVOGy0Tc8G6UtCgxkgxcTTkzWok1t8ZSx0LLjcm/yGxRPLIQtkr6N9lQSAsYkjiEBYXjKvkD6ViHFvD23qH+ILmcppGWEsssYYgIuY+YsfkDyTBDLCTP1tCZjQYs4ZfAKD6VXBlYl7b/Nd7Vy0Kx0LozjagY0BLrLJzivPlSG9FIumtC5EBoeY0nZhgzSedRIrC3OWdyuBU7RthC2z8cJTquZOR+FMcSTLmXqzIq8K1NJiWU+MrJ2NxsWzxAq4CPvm/itftlx6xvLTHgpc6VbckVZsxLzElybJE0VivO+6l2KCHrr9kjzp7amRN52az0oAiLCZpdAiRvXnHr5Rfn4yR5H/LgXhjA42MdZ/Uix66xdEmuRWikHkaGfJqftv6FjKhe/q5U5Ab/xvbvoZcDHyXPv27UvLli2pUcP4IulfPxQmywegIjRdEGniZwrg8ui1L6O331BIZpsSmRhQNYfSJsr7VF5+t59/YPOlpyw95YGDrSV182egf9XsyiTWlFb9z2PkzmCvJuwpbD6a5cW1b3yAS8CjswQsrss7G2fS+j/gQZV55K3S1pTLiX8bYRuIPEaSCp5f1hNQSSyK5vVw6/kHBq29QueyLpHxpokFXKSKLK1M1lRs6Vc2/msEav60hi0h7bEklO7p97G8X+LHbVTA5eS9Vzhvqk7W4CfwxTlFt71z9zZ9Uy1lZfeSCg1XTAszS62FFvqtMDrsnfWEIeLjfXUtYeva8jMDmeFXmyLOKdkzsLxJ92awkUzQHxwIBxJjTrYTBLhIVUdVWZdCqqyQphC0XAmW8UuxVm7ZResLDdlg35HcradQLEs0w06RPFyYAwdGQObK2r8lapUvyk0ZpUcLjV8mM1JZM1Y1l0nr3m91us6PQQlaCMkHUXxcTj94w76BFQy0x8JokuhC8TqpGRtrJ/za3/gGcuvxS7JnTKPHwb+wXfB4S/uF5wgKCuTX4u9p5fUjeL8kLG0OzLwuQ+OlOj71X9SEDixAUb/Vl8iZNjkre5QiS2q9AE0KwGXN2ScM3+zO3A7CnNEeBaItn3LgLmvOPVaGucYM9UJDwxTgIu/teR2Kqfd4bE0mZb1XXCDs/hEmJZuAY/G2mL2+jVnAKxW5/sTPUlG7xSBQYqaNNqm8CrXfqQikzGJgYikT04I/7Vdx2AJwW4X5w+rGBLy+R4WX4ymaOxczit7FelcfKNhKRzUnQi6W5ICLMp/tBq8uQ7dz2nBXFkxSRY+LHZPA8Rkv4CILSikeuM2DHLV1YpGDS8w+Eu+N1zchQ9G446oTeH1qc5HUSEV/Wy8QaUqZ/oRUHPERcLmzF05PAM/r2nRV5Bd5GuGftijvbLOQytExSarKibn06Pv8fw24SGecm6s90GRKV/ZbKNU39hQr2V6ANNln33DIVEIzLGR+5VIeyg2DdPkgLBgCPmgplPi2Cevl3SMNwoj/jfdjvZ8yeU4DDukkEhACwkC8uQRIULrcZGBlB2YWGhR6cAhK9oMqY+KWcck3/PkFWN8a/LwhdW59zIC34PMCLM0gR2Mt+81cSsWgY2kD3g907PqNzSBM1AjzdQFjgv3A56VOJ8rfwvjQ2/c9uIuEPT88PKvvq+Yfmq0u7zC5BjmOzAHEJ+faBhBjfvFkSuUM6Qrpa0mTW8vVJDXM65Iugol0WoAakTrLcaS4I0UyC0tIJoyi/LqYKKbJ0YAXBbiYh5Ls6Wk9Z/ISuVgIpBKz+XY6VTEi8TEpflThx1h68hFjd91URQf3Z+/YP7BC7P6PwgaSJE4BgVJlJ8zKPgbDJeLSVp99zJgdN6iQIw3T2hQ2CAeQbaTwIWzz/lWyKcbMP9XEu2bg2is8fetL86LOuKSyI3n4WkmYNY/f+OP2+K1KcBJQ6NEbPzqWzswXFbPhcms2FgeGQ4XhOmzBhG+KgFLi8+L+9J2Sbe69/gJbq2QqOcrC3IzLT96RwtqCL6tmp3z2NAo0l++7zP8evvZVrMWoLTQkRF2za1p7HGz1Gk+86G54fsDt+6rY/E1mvf/U8/nU83wGXIz04M6dO3Fzc6N169YGbssuLi4GjJdP7fy/Zf/rm/VHQgzuKn1kOsQFuMiP6NqzD3RadJZ3/sGMbpiXTmXC5SBGLlJMDcfsuM4Ody8FxAypnlNR0kTfHxfY7TR8l0KqRQ9paosXcHl8gYBlDXAIeIavZRpu1N9F8WJJVLH2OKWlWXWnwOXZ4HkHBtwySX6QGMBFXraVfj+quqaca2o29dXpJPG1bjP38OPzXrwlBeMzLWDNF6YBNcaOGxVwESNNrxXdKOe/F5osgiNj2fI4LbvyTWR2hNHlX0Ph7h7tc5O+IEzJCrmbQs3xHxkoz90Jm1WYRWZt+d63E6WypGLblwm8Ron9nFcGspWB9geMdkmCABc5gvjNLKutj1XnD22ga8LC7MqTdxSc54i7U2uSt5hP9nTRFp9PTsPisuBaHzrsiPPxJVqPLoCM/NgSkaaw5MQjRmy7xs+N8tO1vP6dy6JbKK0zj9yPEQsc2w28ffuWlClTJpzWHd+ATqK/CyujzrQTilo8q11RKmaxgcUV4NkVKNwRGs0Gi/jN7pLochJ0mOWnPJQxYI186SIXlkkBuOy59lyZEf7UKC8dSutnL5OmEVuuce3pOzb1LZsg1mJsNyWRvt3nHWKh2XcUs72hVHtU17+xa54+tF1wlqG1cil5UmJau/ln1SGlQinVxzB5B61pxhK/epTo8juFzn8DT/bDkDeJObzul/hioRNzZFkc7fwKctWBm2uh9gwo2TdJq8TxAi5S+XebrxdhEv9rwsQ8Mbdq0j4CQm3rrcC10NyNCSz9NTYnRsC9Y2BlC0U6QqVR8TIPTTrX37TR//eAiyzeV9TRC3WR1Jgq8RKQ5vx8sHeA6pOhqGkx5eqb6fsOG+97mN3ZAbc2gqQjKrtFM7BPq+XGch0hAkzcBP93GuQTUEH81ATENaXJPhIC4HkKMleCrNUhZ11tqhzXfcpvTBb/wiIRkOP5JcW4CQ4KwqLG6NjP/OAwLBZwxRwyF4W2uyC5gElxNGGtHB8Pl+ZDkIBMYZrdI//Iv8ucRo6XNjtkqQoZimhAJoIRI2wVkVC5/Ql+wWBnBy7V9XbhLeTVbcyFhSSMH/EbEoDHyhzePNPAl7U15GkOtf/UjKIkZL3kGbUXb/9gxOz1ztjw+Zq6rjAICQbPi9q8+e6Bj/M3eW7mFoRlKIBZuW8hf3P9vMLnd8rA9vB9ftt/h0o5UivprjA4RIEjLH6xU1jn9pSL31cjvcM/W1A6cFPkvZd47x+i5i5Rm7Df5RqdUlhTNLOjsnioLEzzZxe0D6EkzVk7QMNZkL+VKSPcYJv7L31ZfOL/tXceUFYVWRfeBMmIJEERQREFFRVURNEZQEXMOccxBwy/CcccxtExZzGM4hhQQRwVs6KjGEBEEEwIiCRJIjnT/Our58Xm0U3f9/rdTu5aiwV033ffqV2nTth1qupn9RkyMSyunNm5pS7oFv8A8YIOzb39nR911/tj1fe0ndVlyzVvl8pYwHL+ARMuBQzg888/rwEDBqhRo0ZrlHRdc801atIktyeX51R/MDJccTruHemkd9cooy6McIEl7Td8im55e4w2b1hbF3TdXPtu26TI1SOCdM4c+c+QSSIBxRhy7eO+2zQJpWQcBJW/YeCa//0tnblHS91wQA4JlykjtOzpA1R3yRQtrd5IEw55T1u1/cNRFAtfVgL+WVva7f+kcR+kVhZ6fh/rldkQLguXrVSra94J74dZv3q/eHvmT370Y20xpb8WrKqhDfc4TZfsnX3pXn7ChcOupjx9inZe+HaKkPjoJl0980C1OfDSPw6K/eF16ZUTUwcqcvjfrRukrl/ueP4fOLEa84+aejOvo05bep06t2qkfmd2LBxHrpJmnzKH6uEkWZF99zJp2IPScW9JrQrejpQx4YIEj7RJBSkkHqxWxWyTbtlKtapUUtUuV6reVl1TpcOrVkoETBwYyPWeXDHddN23RWVNuMSUs6DH2Oe8860fquuWjUPCyqoDJaIXvvi1alStrCdP/v2q7CK+o6wTLojPFcYLlq7UzQe1TVXirFyulYNvV+XW3VWJA0PLUcsF4fLtL/N0cO8hOn6n5rr+wJR9QR9Oe3p4uN2B7Z65OPyYd17x8jfa6cdbddqqF8JcXnnIfzSm1i667d0x4Yywfmd0VJum2d3M8+/BE9R78AQ9cWIHtWu2vr6bMFXT+l+gXRe+rBokNJwlxRkSHXtmPcKJEC5sd+h/rDTmNWn9jaTD+0otCt5Wla3gRRIuvJgqA5LTQirvsv3urD5Hwvfh5dJXfVOr5txks2l7qWOvVIVTGW9/esKFpJBtLiR6ccmWoIMLUwcH43czOJy2QJ/JNjiS6XXpMxUeVHQUdQNTQvq2+lro2uuooqWKhwXTrQ6XOq95VmCRYoEnN6exXYgtTxA+lVZJG26Xuoo7/br39BdCfo78d4q4gKDilqvf2ypVVqUNNk4dDN5qP6lJu9Q2LRL9sW9Ikz6Wpn8rLZ8t7ftY6tBfbrzKQeMg/3s/HKfOmzfQS2f9vgjJ7auc0TfiSYmqm3qtpI3bSg22T5FsM74LW9VWzZ+mSrNGSY23ldodm7rAANKNeqgVebrtnR/16CcTwrmUnEuyWaPU4a4DR03TTpvW191HtctBDzJ/xdcTZgR8p8xZHA7ApVWtXDls96Xap07+HQLE12/0TN20RTX1W2dJleukFkk3LPg2yqIk4pwXKlnYEpRJK4hwoXpmn/s+1d923VQ3HtQ2+xtvMxGkjD5rwqWAgTn55JPVo0cP7bHHHuFO8ag1bty4bFe4/PZTaksHVxhzlXE+51cQ4TJlzhLd/f5YcVZH160a6azdN9O2Ge5HZC/h4LG/6rVR0/T66Okh+N1n6w11yPYbhQA+auNnLVSXuwaH20zYhhS3FVXhsvCXH7Tw2SO04YLRWlZrI/1y4gi12KiQQ0zjfmn+566vlLrykKuE2ZN78BOx3lKShAuHa/YdNjksaPx9n9Y6r0t8Rjq9M/kJF6qXPnv8AnWb84zU4TTpi97qvvBOPXH5KX9sRaGstXdb6eBnpPpbSFyDDLve7oQ1X33/lvpsZk2dtuxqHdCxrW77/XDhtcDkGkluzKDEnYMoOcMEx00C1bCldNSrha7IZkW4cFUmgcXG7H+Of/Dr4mFPqeaXd0rMuaY7S1vtk3L6bCNaMVc64uXUYZBFVMyUBuEC5pf2H6UhP8/RQ8dsH+Ys1VVUHZy9x2Y6Y/eWsXS8PBAudIQT/BvWqba6T6tvKcpn22N1uJQfygXhwoHIu9/5sXbfvKEeP7F9uEaSLaKUE5/zl810UbdWa5Hl2XQbW/TS8Cl65fX/6um8nspr0UVvtrlbdw9ZGMqRL927tQ7ZYaMCty/F+T5umjjooc9Xnydz2ztjNGLYJ+pd6WLVWzkntZXvsKfjr2QX8KWJEC58DzaHCrjWB0s97s8o2YyDTSzCJc6LSvKZlcuVN6qv8hbMVNXNu6TscTm51+JPT7iUpJ5wxD0VLkuXqkaNGmW2urIgSGIRLiwucY7NBpsVeZBtYrAvmp2KiRbP+sNnLl2hak3bqHLNtO3T0RNUOXGtOjejUlHEtrJdL8nJVfc/TFugi/qN0n7bbqjzu7ZKnUPDwd5UCG66V2o7E0RQ2lb/VStXaNnMH1Vt+ueqNOZNadxAqX4baYtu0qZ7Ss121txK9cKZlVylPHPB0nCbD9t1uEq5/xkd1YHt4lTwjH8vtQ2Ls8DCFtc/8sIkxiGja6E5a/LN88P5dNrlAonLGgaeIzVoLh0xYM2DqZMQdrUOLNGyqV+rSs16qtJoi9UYUTG0/wOfqlLlSupzUgc1LeB2wyTFKkvvNuFSwGhcdNFF2nfffbXPPvuUpbEqWpYve6duXuE6u3kJ+LwAACAASURBVLTbVtIJly8m/BZurGBl+7TdWoQkK1M2MxKI4JqDrUjaeg34VmNmzA9kC4zm8R2bh1I9bjbhpoJr99vqj4Pziu5ROHyWg/RqUeZYQFswfbwW9j1WTeYMVV7dTbSo50/hUNactdvrSDU2Tu3b3b2XtPsVsV5dXMLl7sO3jX042A0Dv9PDH08IcvU9dSd13aqIEtR19CA/4cJjL/S+XkfP+pfymnXSggkf6Zi6r+v1S/b5I9BZOF16fFdpR1j1ytIXD0uHPi1t2nnNbxlwgr4f+ZnOXtZLXTvvoesKqnKCqX9iB+m3mVKTraXJw/7YNrNqoXQGKxWFV0dlRbjEGs0CHsIJc/jc+EHS++dJCxentqesmicdO0hq8ZdYZbWlFTxysOm+D36m2w9NXaEIYXrZS6P0wukdtUPzdRy8lw+K8kK4pI/en5lwwVZz/gnVPkd3aKYnPvtZHJ53QsfmurBbq3C7Q64ae8NPfuJzzZvxk47epZV6f7VEVatU1qPHtVf7TesVq5IGv3XCE8PUabMGumSvLbT7nR/pgG2b6LpGb6rG0Julve6VtjuxSMJzXX1NjHChEpUV2mp1U1e+x9jGmMmYlEvCRewOWKFlS5eoZu3crIxngllxnjXhUhz0Mv9safnMzCVd8xOxCJfifklCn499SxGHKH94lTS6r7QJN1G9INUuZBsJMRQVwaOeTZ1Zt0ELqfZGqfN/qMzghirsQjgzZLlqrldZtSm4GHSN9Nld0l63SDuckrpprQACZI1Dc5fPl6ic/qCXNGl4qhqrVh2peVetaHusljXfQ8srVdOS5XnhnBIq8jeuV0NV5k+S/ne19P1AhTuhOeOPGJTb0VrtlarGy6RRiTXzuz8+AQbczsV2/HyEUWzChQOVe7dPHfzPAkOdJimC6MtHpPeukLY6QDqsbyYSZvYs51xO/UKa8JY07XutWrZIlfBnG2yYOuOIA52b7ainh80ItxJyM1R062JmX1QxnjbhUsA49unTR99++626d+++xhku3Fy0+gT9sjb+bH9580Lph77ShdPXKq2MCJdVlavq9a+n6YY3UltjrthnSx3RYeNiBb/5oaD8bcDwqXr8k581btbCsL2I75i/ZLmuevU7/fOgrXXUTs1io1cU4bL015+17MXjVXf6J5q7fivVu3hs7HfHevCRHVOGmnbG0MCKx2nZEC4cBtnptv9p+vyleurkDtrn90Mti/q+F76YrAv7jwqPvXpOJ3UsxhW96YTLB8/+S13GXqWVNRrqx4V19b+/vqKz98xXpsiBdlxjTBUK5bq/jJCO6pe6UjF/G/wvTXj3fvVcdpl22X0fXbN/2nYpkhAcL/v52Y60979Sh7tx8Ny4N1OO7q/Xr/O8gRIlXNIHhdsZRj4i7XGjtFm3ooZs9e9LK3hkS+DRjw0Np9tTbXTj698FUvSxE9qvcZDuujpiwiX2MOfkwVxUuCDIUY8O1Ufjfg3VJW2a1NF1+7dRp81T17XnuvX5dKKueOWb4F86tqivh47drsBbITL9XiorOXeGw/g6ttxAr3w9TfcdvZ3+2jp3e8QTI1wy7WyGz5dbwmXlyjVvKcqw36X1uAmXkkW+tHxmcXv5pyBcAImYkDNlhj4k1akrdbxCatVNqtUkRXSwsPbb2LBFXWMHStUapM6i46BiyAJurWLxrvMVKUIFEoFGPPjpXdLHN6cqObrdKFUpfIGgsFuKQgUOhBDbOudNTVXzVK0mtd5f2uYYqWm71CHLnIf5MRXLlaRNd5c230v6vr80+2dp2bzUrVeV8qRG20jr1UlVvnDL5fyp0pyf/1AXzsqKGvuV1jg3jnP4qqb6Rtzb8RypXkvNX7REtWvXXve10BwoPeA4acLg1EHMyBc1KqVeOVr64d3UDXTbEqNzvXrNFGaMAdsAuXHrqyekCW9IHS+X2hwk1d1kzcokKnvCQcsLpDkTUxWaEz5I/WG8OBia+Lx2Da1qtIu0hG1cY6WlC1MY1Wqghce8p20enBQW9tnlkItty8Wdj6XxeRMuBaDeu3dvTZs2ba3f9OzZM5zrUibbrz9ILx4utegq7Xf/WiISPE6bt1TPfTlNz30xSds148rn1rFXszPtM6um7IN885vp+mH6fNWpVlVzliwPWxgyqcAoinBZPGe6Fg84XQ0mDtR39Xuo7YVvZirqup9/vJM0eUjqmV6/SYWVVKa9JRvChSuHe9z3qb6fsUCvnN1Ju2wWb4vLa19P0xnPfhUk4Lrl4lT4pBMu7w54XHt/fUZ490t5+6rdOc9qy43yyYUxfvtiadLg1FkrnL1y7KtrHyw8ZZjmP/YXXbzsIu26/1k6tfPv14NGuHG43KsnSnOmSicNyuiq4+gVpUq4IAQBQziYbc3zi9alYKUVPLJqdM/7Y/XcF5P12rm76ohHh6jjZg30j4PaxtYfEy65NTVFvS1XhMsl/Ubri4m/6ZidmumoHZupUZ3cVbWk92HB0hXa975P1Wnz+rqw2xaxybyisGAVElKfPfjcoMStWnceHv/2u6Lez+9NuMRBKXfP4HvWuBY6d69O9E0mXBKFd62Xl5bPLG4v/zSES4iFlqUW0EY+I80cKa1YlLoqm7Nk2Ib97X+kDdqmSI6tj0jdcETFMLdAcfX12FelsYNSB/d2PFNq3kUa/rD0wU3SjmdK3W4q8kyaQgmXaCAhESBfJn2SOkCcW9NmfyPVaCCtV1daMElq2V3a/qTU2S+QFZwxNW+SNPlzafowafFCafHsVOwHcQPBALEBsRQ1Dj2u8vuWZip06ua79YjKHLayTxws/fCqVL2WtOO5Wth8b9XceOs1CZeVSyXOu+KcHgiTMQOlLx6SOl0gdb1pbfXkTJ6XDk+9e/3NUleXN2gtNWgh/TpeGv+uNPs7qUHb1JmD3BRGg7hp1VWq0Ti1fYsLK7g5c+YIiYr2Oi1SV7Gz7b9x6xTh1GjrcJD0kqVLwzEc6y37LfW+yYOlrx6XajfX/+kajVvWQE+c1CFcCPBnbCZcChj1RYsWha0s6a1OnTrrZhxzoEF8NwpbnVO/M2nf9JP+e6x0wntSiy5rfXLIuFm67b2xGjllvo7ZsZnO+stmofok6cbBq+9+P0O9P/pJ85eu0JMndtDOGVRgFEW4LJo3W4tePkuNfuqvrzY8Xu3PfSa3XRpwvPT1c6lT6S+IXz1TXMJl5FXdYpf3D584R/s9+Fno9+Rbeqhq2oHFmQCyFuHy/tva++Me4RXP1z1bh55/n6pXy3eQFpUpn98jDbo6tcd1y72kY99eu0x+6Xzl3VJPly47X12P+bsO3K7pH2LxjmG9pXculw7tk3LAWbRSJ1yykLk0g8cPx8zSec+P1BHtN1afzyfqqh5bhRWIuHyRCZcsBrwYH8kV4TJ6yjxVrlwpHL7H1Y9Jt68mzNIm9Wupcb2Ct4Vm+/3/GzMrHPQ8Y8GycE19rm9AMOGS7chk9zkTLtnhlu2n8D3Em8S15amVps8sDk5/KsIlAoqFtLk/ST9/Ik38SJr4gVSjqbTTWdKW+6duS6paY21YubL6x7ekQRdLSxamzvKbMUraZHfpoMdSBEERrUjCJf/nIV84ZHjeBGnSFxIL2NscLjXb7Y8Km4K+j9gVogUihks1iIGpYImuA+czNWIcJs1WI/r32Z3ShEFaWXdzVeFQ9fzBGJU/XJXOocgQWlyRzoHrR75Y+Fk5HJ48bbg0bXTqpqzJn6QIIvLLLQ6V2h6aOkQYkmn2WGn8+9KIB6RFC6Vq66dIsA2aSU13Sl2K0XSb1LYv8GdxlYOT87W1Ds1FzpF9pNfO0cfr76cLfztNT5zRNbGF/qJ0orR/b8KltEfg9+9nZefmm2/WkCFDQilZr169xBam2I1tHbCRR/ZL3e6Sr30+fna4C33SnMW694h2OnKnZiV6UjTnBqxctUqvjfwllK5z0nbcVhThkrdojvIGnqOq3z6vIVtcq11OuCHuq+M9xxaXLx+VtjxAOu61eJ/hmt0VK8IfiDOucovT8le4fHPtnmpYOx4LzOHHO97ygdo2qav3LupcrEMv0wmX4UM+UIc3U1tkPuvwkHbe/+y1k7RvX5ReOV3Caex2sdT9zrW7m7dSy+9qoSfn7KqWR9+l7u3yXQeLk3ps5xT7ftgzWd+cYcIljpb98QzXJvd8fqQ+/Wm2GteurnuP2i4cnh23mXCJi1RunssV4ZIbaeK/ZfHixeGw+fXWy+zGg6K+Af3lykluRHr8pA45P2LVhEtRI5Db35twyS2eRb3NhEtRCOX2939KwiWCMFxT/Ts5QVUHVSBFxsWrUkQGB8J+0Tt1HfdxA2MfWJsR4ZJ/qJGTluOztWJpE1XiY179PZ7+45ao8FmIm0ZtUue1UF2yYTtp093iHYobrpfOS1XiQIKx9YmKnfQ+hnFambrxiAqZNgen3h/GiuvF153LFHRLUbjN49XTtXTkC7pxxVlqsPuZuqR72pEDscAp/w+ZcCkjY/jOO++Eq6hvvfVWDR06VG+88YbuueeeeNJRgvdAS6nDeVJX9jWmEvWZC5bpvyOmhrLrTevX0D8PaqtdWsVPqOJ9ebJPFUW4BONAZcRnd2n4treowxHxDrWNLTUHdH30D2m3S6Tud8T+WDaEy7IVeTqpz5f6adYivXPhbqpXM16CQuKx2+0fqVWj2nr7gt1ySrj8OGGiWvdpoZlqpAUH/Ectd9x3bZtLySLXkXOAF6sPHU5fG6dVKzX/kS4aNKW6tjjtaW3TMh8pyF7eT29Lfbbt0UUa9cIGwYRLbPVc/eA/3vhBD3/0k1o3qaN+p++cujo5ZjPhEhOoHD1mwiVHQMZ8jQmXmEDl6DETLjkCMuZrTLjEBCpHj/2pCZfiYMg5IVOHpW6trP37eS4x3pc14RLj3Uk/EvvQ3KQFyfD9BRIuvIMry/vup3E//awba96gp3qdnOGbK8bjJlzKyDg+/PDD4UDeU045RVOmTNF1112nBx54IFx9V2T79E5p8D+lgx6R2hwRCEVuDLrvg3F6acRUHdWhmU7v1ExbNqmr6tXjVU0U+Z0l9ECRhAtyvPd3afCtGtW1v9r99fDcSjbsEWng2dJhz0rbHRf73dkQLstX5oUtHt//skADe+6q9WvEu22Ja28PfvhztWhYS0//bcdiVS+lV7jMWbRcG9xWTVOrtVblI55T0y13WhuDX39MHZzL4cInvSdtvudaz6xalacZL5ylid8O0TaXDFKter8Tf5RR/nsXafNu0kFPSTUbxsY4/UETLplDR/XbQx+NV9um6+vvPbbM6AUmXDKCq9gPm3ApNoQZvcCES0ZwFfthEy7FhjCjF5hwyQiuYj9swqXYEGb0AhMuGcGVk4cLJVx4+88fSa+dofdn1NWeNw7LyfeVt5eYcCkjI0Y1S8uWLXXIIYfot99+05VXXqnrr79eTeaPkN7ttW4p50/W94sbqlet27RgvYaieGz+khWaNX+JDt1kiXZrVk2110uVglHaXZ4aTgryolq1womilj//W60mv6DXWt2nWk3Tbr8pZmebT3tDbcbdo6Ht7tbc9fPdzlPEe5GbP5ngvXKV9PCoPM1blqeL21dVjSrxhF+wXLpl2EptUqeSzm5XuVil9cjMIYD5zxDa+5PuGl+jvb7dqpeq11n7NpPKK5do++9vVKM5w/TRTs9pafWCq6g2nNBPbaY8pWqNW6sSh8vSls5R3typGtb6as1tvGu8DhfyFAkSehJ3C1exvixHHyYoQL9zvd0irnjLV67SvCXLVb1q5diH5UbvZv9/Yde1x/3+0ngO/eacrMrchFCOGvqd8dleZaB/4A3WYF6eGvMSW1Le5AZv5M7E95SFccH3QLqUli3MFgNkxo6XN7yRGZsSa1EvW3AS+Fxp+8xsu4TcHB1QHm14eYytGCdsIfOyPMWEyA1xkclxBNnqZK4/t05fn7dCTSb2V5upz6jadUtz/dXl4n0mXMrIMN1///1q0qSJjjrqKM2cOVNXX3217rjjDtWdMihVYVFEe3Xl7rp6+Tmrn6pZOU97N5ijLWsvDgl4eQ0e4xAuodNLftOq9WqrUnQaeFGAxfz9enlLtcHKGZpdtYlWVopfHRQRLgTrmRr75XmVVLXSqqK2S67uQd4qafaK9VRZq1R/vRXFJlzSCa5Ki2aEa/ryqtdXpUoFJ00brJiuGnkLNa3a5oUiu8nSb9R1zlNr/Z7PvFu/aB0vasgIZgjWM8W7qPcm+fsoySivQUF5DdbLI+FSHvU7CnpNuCRpRdZ8d3Tgf3kjAEy4lJyO8E0QACRI61rMKlmJ4n0bckNyZRNbxfuGZJ6KHcsm8/XFeiu+B3tSnhYpImKuPMZW5ZXgKirPrLJqueov+lH7nn1LsfSxvH7YhEsZGbl+/fpp1KhRobJl9OjRevzxx8U2o1wlj0xg3lXenGusLUVlZAzzi5HNlqKy0I30LUVlQaa4MnhLUVykcvOctxTlBse4b/GWorhI5eY5bynKDY5x3+ItRXGRys1z3lKUGxzjvsVbiuIilZvnvKUoNzhm8pZ1binK5EUV9FkTLmVkYKdOnRoOzK1fv77mzp2rzp0768gjj8yZdCZccgZlrBeZcIkFU04fMuGSUziLfJkJlyIhyukDJlxyCmeRLzPhUiREOX3AhEtO4SzyZSZcioQopw+YcMkpnEW+zIRLkRDl/AETLuuG1IRLzlUuuxdiHLg+c/bs2WFbRMOGDXO6J9iES3bjku2nTLhki1z2nzPhkj122XzShEs2qGX/GRMu2WOXzSdNuGSDWvafMeGSPXbZfNKESzaoZf8ZEy7ZY5fNJ024ZINa8T5jwsWES/E0qIJ82oRLyQ6kCZeSxZtvM+FSspibcClZvE24lCzeJlxKFm8TLiWLtwmXksebRdXatWuX7Bfn4NuIrbhFtbyd4RIdPlue5Ga4Kty10DnQwYrwCle4VIRRjNEHEy4xQMrhIyZccghmzFeZcIkJVI4eM+GSIyBjvsaES0ygcvSYCZccARnzNSZcYgKVo8dMuOQIyJivcYVLTKBy9JgrXHIEZAavcYXLusEy4ZKBMpXnR024lOzomXApWbz5NhMuJYu5CZeSxduES8nibcKlZPE24VKyeJtwKXm8XeFScpibcCk5rKNvMuFiwqXkta4MfqMJl5IdFBMuJYu3CZeSx9uES8libsKlZPE24VKyeJtwKVm8TbiUPN4mXEoOcxMuJYe1CZd4WLvCJR5O5f4pEy4lO4QmXEoWbxMuJY+3CZeSxdyES8nibcKlZPE24VKyeJtwKXm8TbiUHOYmXEoOaxMu8bA24RIPp3L/FMFMpUqVytWhV4CO0UT2qlWrlqsxQG4CmipVqpQ7uSGLuCmrvDXkBm/0vLy08qrf4Lts2TJVq1atvEC9Wk7sCYfolSc9Qfjly5eX23kJ3uXt4MLy6jORm1YefU959PX4eex4ecS7PPr68uozkbs84h35HmLw8uQzIz0pbzFhecUbucurzyypINaES0kh7e8xAkbACBgBI2AEjIARMAJGwAgYASNgBP40CJhwqcBDXViVRWErvDzPn7KwEomM6StG/Az50qtdWGGilaTcyJHO9meKX2nIXZi6F4R3Yc9m2s8kpxgYFjbu6XpelqqOMsE7WjkoCyuohdmOgvpTlvBGT5iv6XO2sKoofl4WquoKw7uw/hT28yTnYEHvzrSKKNP5kIv+FGTD16XfBVVFZdrPXMhdGN4FVbAWVu1SGnpSEN6Z+sBMn88F3oXJnUlVS1nxmeuyyQX9rjTkLiy2yqRiuKz4nsKqcdaFa2nYwrg2fF39yWR8ijsv11XlVBh+hdm8ksY7Ux9TGFYlacPXNZ8KkqOo8SmPFcbF1Vk+b8IlFyiW8jvY2z906FDtscceoeQcZf/55581cuRILVq0SJtttpl22GGHIOW7776ruXPnqk6dOtp+++3D72jfffedRo0aFT670047qVWrVon3avbs2frhhx/UoUMHVa9ePXwfcn/99dfhxplmzZpp1113DWWYX3zxRfgdk7t169arPzNp0iR9/vnnoZRtyy23VPv27RMve2Qf7ttvv6199tlHNWvWXC03eHNKd5MmTdS5c+fVCRsy08/ffvtNu+22W8CY/9NPfrfddtupTZs2iRNGfC9Ybb755kFG2tSpU/XVV1+J8zg23XTTgB+6gT58//33q3WgefPm2nHHHcPzn332WdjesM022wTZk258F/q97bbbql69euHrZs6cqWHDhgVdbtiwof7617+u3t4yZswYffvtt2Je7Lnnntpoo400ffr00Hd+1qJFC+2yyy6Jb89AJ996662AW9OmTYPc6DVyzJgxQxtssEH43YYbbhieQ6+ixjzu1q1b+Nknn3yiefPmhbnK3IzmSlK4I/eIESOCzMxBGt+PnjD+devW1c477xx0CL1hbGbNmqXGjRuHecl4MGaDBg3Sr7/+qvr164e+JC03cwlZwBMdp6Hzn376qSZPnqwaNWoEm9eyZcsgN7giH/1kXqL32MvI1vCejh07qkGDBklBvfq96Cy6CX40tmsxBtiJ2rVrh58jN43599NPPwXbg94jH2P28ccf65dfflGtWrXCz9GvJBvYjh8/Puh0ZAc49wS8p0yZEvDEfke2BlmYs2xDi57HttOfiRMnhn526dIlcbmRA/mwv/vuu+9qiBj3H3/8Mdht7AN2Apv90Ucfaf78+Vp//fXDfGVOMD48T/+xSehJNMeTxJx5OHr06GCnGX/w4//YOwhZ9Bs/yNh8+OGHYb5CxGyxxRbBdtA35jF6xb+JGfKPT1KygyN4de/effVX4GMiH9iuXbtg3/M3+oT9o08E6MwR5gT/Rn+22mqrxH09us3440ei7ZPoKnYGXccmM/Zg+cYbb4SfRY3+EKugU8jNWBGH4euT3pqBLSGeA1fmIY1YiTGgT8R36AN9QpcZhwkTJgRssR3YcHzm4MGDgy3H9jAnkpYb/PAbyIAdozH3Pvjgg/B3o0aNgo2I7DR9iRp2kM9NmzYt9BMbTz+Zs0n7nsgub7LJJiJWoiEHehLFVuDHnOX/2DxiF2TGRuJTGTP6zt/ELPQl6UVEdBLdJPbD39HwiYw7tmbjjTfW7rvvHvDDx9MfYi/6id4jN3MbX0p/kJvnk9xqTOxEDMX3IjNziu8tzJfw8//9739Bn5GXuYxuReNAvxgz+hPpXBJ2MBtfQkxDX+lflKvRH+YD44DvoT/ENkk19PG9994LeklMge+J4sKCfAk+EZ3ieZ7DziAnuRHPjx07NryH+RDpXFKyl7X3mnApayOSoTyvvfZaCKxwVLfeemtwrij6PffcEwISDOkrr7yiww47LEzYJ598MkwYghn+3H///cFwXXfddasTPIiD22+/PVHnikPs27dvMJI33XRTmJAY7DvvvFNbb711MIAEMMccc0ww7iSkJHQkFgMHDtQ555wTnrvhhhtCoMvzAwYM0JVXXrk62coQyliPf/PNN3r22Wf15Zdfhr8JADCKF154YUhCCbAeeughnX/++cGAR8H99ddfH+T/5z//GQz/Aw88EJIoAhiw4PkkA3aC1WeeeSYknueee24wggQrjz/+eJCLgBwy7i9/+UtwmE8//XQwjFEfMJwEkJdffnnoIw4AI8zYJZmQEljdcccdISC87bbbwtiC98033xwSNIitV199NQQtBxxwQCAZH3vssZB0oB/oOvI9+uijYY4QvD///PM69dRTw3gl1cDuxRdfDIEIcyvC8b///W9IdggahwwZEgKTM844IwQE9DUK1F5//fUwNug0AQbOCSd79NFHJ0pyYQvuvffeMPZnnXVWSMhI3pCbMdhvv/2C0+RnZ555pp577rkQoHXq1CkEaegwcxb5IQB69Oih/v37a6+99go2KKmGzfvPf/4TbOGJJ56oAw88MHwVGPPz4447TuPGjQsJP3YSuSEtkAu5IQ8PPfTQMF6QqcgNcUDSjdxJVbswB5lrBLIkkRdddFGQm4CFnyMfxDRBzHnnnRdsNTYbogC7QZL997//PfSTcUOveRf2lOeTbNg/EgTsWPRd4Ae2hxxySPAvJGuXXnpp6MNLL70Unkf30S0aOsV79t577zAH0J8k5UYe7Bw+hAQOjGnIit2GEGC+8X/mLUkTz2NL0Hvm6DXXXLPa/qMb9AH9OPnkkxNN7PCB6CY2A0yx2yT/jzzySLBl+Eb80gUXXBAS5ieeeCLYdezeyy+/HD6DzUR+dJ3PkmQn7eshhIg7mG/YMxrJPz4xImKxbeAdBeD4qauvvjrgjm8kWMcPkFzRf5IQ5kqSZBG6+uabbwYS88EHHwxzCt9z1113hTgLH4ONZ85h37HN+KOI7EV2Eot//etfa/h6fGaSCRK2gzmITbzqqqtC0kNyiX4jD/6bvkW+hH8zH6L4hd9Dkkc+ljgSG8r4QBYl1dDFf//732GeobuRLuAH0Rdik379+gWbiL0YPnx4iGFo2B1sITpDnAOJhE0nhjz22GNXLzgmITt6Dd749b/97W/q2rVrsHvYFkgLdAPbh80mOcZ+M1ch+fk5hBBjQYyC32Uhj7geP4pfTbL94x//EDEtcR2xErYCXcfPYKfRDXCH/AFXfo6OE/sRQ+In6ScxLf3k3yeddFJ4PqkGUYuPY57hzyFR8PngX5AvgTBFf9ED4gNyotNOOy3oEnEx/ePn6BV9S6ohXya+BJsHnvhF9IrYi8Y7iHmx4eg3NvGEE05ISuxA2pNDYgeIM7CBV1xxRbCL1157bfD1+X0J8uI38eVgj56g+xDAxN7MXXwmNpRxS5KcSwyULF9swiVL4MrKx3CkVH6QZEaEC8EtjodApW3btiG5x8gcdNBBIVEiyYcdZZLihAnmCcj4Nw6MyURSzmeTanwPgQEGA2NPMMPExqkjO4kOgQ1ky1FHHbVaboIIAjVkx+ASRN54441hckO+KlhAZQAAHuFJREFUYBRwVEk1VtzAm+/t06dPIFwwjBhzjA9OC/kJWgjAcawEhjgFDAyEEIECBpN3MB70E+OZZLUIMpIYowuHH354MIL8/5ZbbglY8t04f4zpkUceGRwXqyvHH3/8aigjx0zyTQXG//3f/4WEPMlEGnnAmyAAnWTMCWYg3OgHhhynhOMkkaB/6BJBcLQaF41BpNM4XwKy008/PSk1CToBgQgpQdAbES7MUZIEdAOZkZ3f519ZIUCn3zhZxgf9pk8EPLwzyYQUrEh2kIugifFFFoJBAlrIIYId9Be5SB7QHZwuP8fZkvAR0BB4ETySTEGukhgmtUKKjOgzSRmEYUS4MEeZb8wxbB7yk2BiL5mX2EUIFxJBcH/44YdDkkfwRdJNgICek4Ak0SK5CWiwbRHhgtw0AhJsJTJjBwm2mJc8x8ocWNM3nifJpn8kuNgi5nNSeCMbeEMCkFQwHyHP77777pCIHnzwwSGZR0dIotArfBXzE7I2IlzAnMQKXYfoQG6SAOxqEg17i7zoKQF3RLggNwQM388z6C72AiI38pkEjPSH5AoSEWzxNcxjkkKIr6T0BCyY+yR3L7zwgi6++OJAuJAQ4UexCdhFSDd0nzkZyc3PsXWXXXZZIKQhZdAZ3oftJwGMqqeSwBxbyHcy5yK9Rt8j/MHxkksuCVgfccQRYXywj8xBCK6ePXsGH8BcpN/4UeIEkr0kEyTk4HvR0YhwIeHEXuPjWf3HrjE/wZcYgIWX/EkypC1y33fffaFahwUX/CVxQlINzEjuwBe9gHDBJhDfMe6QPfh3+oKeo/P4/PxYMhfwXSxysJiFncdv8bOkGsk+eDO26DF2gb4QG2HXqdbBVuO/8/sS7ApjRKyCDQRr5CSGxK6jfxDuSVWLIDdYssiJv4NwAT/ikbPPPjuQVMjNHMDuYVeIxfGZxN3MX2wHMhMLs7DF+ECo884kG3g/9dRTwWagkxBbjDXjDjmHfecPOk/sgp6TF0BwQVIwb/FF+B2II3wOCxv0I8kW2TZsL7EJ3wepW5AviXQH/WAMiMGZtyzu0h8WolkgoqKb/iTZMvElVFSSy4E7RF1EuKBT6BnzAvuC74L4TdLXR5hQGYpeQ8bie4ryJegOcSH2EtuP7cbWQNag28RWxAN/lmbCpQKMNIEqgWBEuJBMYoRYKYBFx6BjSKKgisCYgAdjTxDE6gYOmklB41mqBXAcSTaMJcErky5aPSIgf//994PcEDAYx2gV65133gkr7ZArBDZRpQjOllJN+ozRwfgn2aJAFQMfJQYErbDtOC2cK04f40KQQxBAEoKToj+Uk/JvAknkJXjAWSUZPIIHyR3OdP/99w+EC4E4jgejSGLNeJAo4/AJ1mCn6R8BGw6Z0mgCTz5DA3eIJAKIJFsUqJKURauHBFLgj9wQhgTiJDskpgSU9I2/CW6jVVKwh8BDv1glwXElVbkQ4YFTJJiKCBccFDIy3uANrgRfUYuqzgjMCeLQI+Y1fWHVi4QpmqdJYY79YJzREfClEfwhNxVCBMFU3CA7ZArzjmSJgIWEieAAIow+MB9YtYM4Yo4kWbKLnJCxYBsRLtgIiGdKywm8CcJJ5ggokZHgEUwJcHv37h0SEogm7A+BI0ECpAbJbZKNQJVgNyJc0G8IC5I49B+MIRhJ3hgXfk5jZRTbT9CMvWb1iGAGmSEBoi14ScmO70BuCBdIFewdK1boPX6JoJY/URUcwS82IyJc8DWspEbjBVFKApgkAQAWBKqQaxHhwvijBxH+2ElII5J6GnMCooOVOYJNbA82HcwhKEkQWajA1ifZGFvmET4TncTXYM+wjbRIDyAdsfdUaCA3es5n6DM+J+onfSSARqeSbPgO/AU6SYPwQhbmIfoSEXHodUR6MlfpG34S3xpVgmKz0SlWdiFlkmyQmmAVES6QK+gsMQZkLQQoSRH6DLlBkkSiimzMRZJSVoXRaRq6g02MkqekZCcxIrZDTvw3tgxfgs/Dp7PQhX1BZvw38w19IWFlDPCfEB/YRKqiIDlYtU46kYaoQB7GF1mYdxDNyI1dZ9EHWdAXfAkJLIkfFU+MCzYHW8k7IMQYH2Jb7FPSZ6Cx4Ee1BDYB8pwxZ35RaUMsjozMQWI/7AfEHDEWcQm6FOkZcQx6z1yJYq2k9AR8sSdUmqGXLErQD+wJMiEz9oNn8I3YamIA4hjmMLEI2NJXfCxzlCo89CTpygX8Dfgw5ugHdqwgX0L8BOHG2GCriXHpD1VU5BEk/PSFP9E8TQrvbHwJZBe5QWQzmA/oOjEYc5h/MyeYp0k2dIV4iO/ENuDr1+VLsJXMxajqGYIFn0n+gZ5BFGGfoq1SScpeVt5twqWsjEQx5EgnXDD2BC0YTIwSweUpp5wSgiqcKgk/RpSfUQ7Ov0mKmNg0JjCTm8QpyZZOuLBSgdyUQUMKsTJN4E7yQyNJRk4CmGjFgkkfES44KPqX5CoMcqQTLqxwIANBC04dh4MhoT8kUgQwBDwk06woRudKEOxgsDBKODuC5CRbOuESbcMgQKRihaCWcSfJJrAnWcXIkuhjFDGWBGCQZDSCZYIeAuIkWzrhgm5AUoEjwSSOEocEfiR09AFihp9T6ohek3RHhAsBGoEbTjrp66/TCRdITlapCU4IvAjGSJohVCAE0GGS02gLDIFBRLiQ3BK4EVgk2dIJF/QGspNVUlYZmX/IiP4S8KDnBLfYFWwMQSYkEnKTeKD7JBr0JemgIJ1wAWPIZYItsIuqnfg3SQfJB3pOtQY6FQWVEeFCYAx5kfRe43TCBRIDMgDsSTCprqAijsCKQB2dofE3ATKJNsknNpvECJmxK0mf45KfcEEe5MQ+QKowbyEx8C/RWVfphAsJCHIThNEgXNDvpIOwdMKFAJC5h+6TNJMIEYwTwNPYHoe+UHGEf6JqBxKD35cm4YLuoieQoNgy8Id8Zh5iHyOfiS0k0YCAQZ/oG425StKU5PZKviedcKF6hIQHQoMEE9vBIg8kErYG+8HqO/0BcxJxkjzseES4kPhBaiTZ0gkXMGWuEYdAZhLDQAQQc6Dr+HNsCXFJr169wr/xq5HNxg5iEyN9T0r2dMIF38JcBUNsNz6IyhVW+PGLJNgknlRukSCxQEClGTYRH4+OsQBGn5Js6YQL34XczD/kRgYSOeJE9J3YC2IfG4L/x99j94hJ6A+ECwsBkAJJL67kJ1yIUbAX0ZYXYnR8CD4Tn4IeIR+VFZC6+CfmbbTtixgF7LGdSbZ0wgX/SPzKliH0AD/EmGAbsYnIhX1Er9F1Em/iKP4m5kK/oqr1JM/NQU78OuOLr4sI5YJ8CXEIcTdxbUS4QJBDHkSEC32LtjUmiXc2vqQgwoVYgDmKjURv6As+N6kGAYvvYC7yfVRtQYoyB8E/3Zeg/8Qq2H1sNvEhsRWfIz434ZLUSPm9iSOQTrjgdEhuon3eOEsmDCu7JE0Ei5TXsSpNo8KByYQRIkjGqUIYkFwl2dIJF5IgVi5YmSHRwDFhUHD8UcNBICcBJQEXwQKrkQRqBDME6iSrSbZ0wgVMkQG5CU5w+IwJwSAOCEeP42JcCLQgLsAbw4Xjhfkl2IwONk5K9nTChaAMo4nTgZzDURLgkgTld5YYWfpIYEDgSJURxFLEssO4J9nSCRewpGoEhpwVZeQmIECv6Q8BQLRVhEodDD2rRwRhbDmDJIBsIthMugwznXAh8IuqQAge0Rv6grwQEwSSjAfBML+HyEP/caaswhPoRA4uKczTCRcCLnSUihCSC1b5sS8EhMhKQsRqC4QiY4D9QEZsCAQAq/AkKTyfVFl3hEU64cI2CsgtdIJ+RAQFBCcVRATs6DO/Q58JeLErrFKSrII5P09yqwiypxMu0dYX9BRbAnZUUFA6DGlF4A7RhT5BYhBwoTNsEUBugjR0P+lV3XTCBbnBNTrsmcAdexi1dMKFZAm50SEqBZgLzImkCa50wgX5IAHAG58TVeZQZYH+kvjgP1mgoI/YEEgkqo4IKrH9SW8pQsb0ChdkQWb0Fz1Bf9F5trTmb+gDJCIEAvpBEsJn8JXM7aQPyU8nXJANkggdRibsHKviEAOsqhPI0x9WUylBZzGDqi98Ez6W5JbkKqrAS8oWphMufE+0hQR/ir3BL+bfVsuYUPFC2T/VuciND+JzxChUcyVNcKUTLvnlRl+ICZGBGBBdwF4zD1lcIU4Bc3wm8wBigGcgmLA3SbaCCBeSa/weSRw44gtJ8Gkk3FQRYRv5eTQ/wJ/+kJTzThLupH1PfsIF2fCj2ELkJz5Bh7EXLHQiP5W32CFILnwm+k98RXyIvYFkIh5OsqUTLnwXOIM3vyNpZr4x78ghmK8ReYdvgSCnmog/xK/oD3EAfUkqtkI+/CUxNHhB9PBdhfkSKnMhJ9BpSFFkY3s28WMUKxJDsgiH7UyyZeNL0gkX4iqIcnIGtuuw8ElckJR+Y8+irWXYichXENMV5EuYd8Sx5HfkZ5AtjA9zgDgKW8miUBSXRwfwJol7WXm3K1zKykhkKQfJf0SwYLQJEAkcMRzRoWgYbQITyAgMJ3tHo33GsNgYVj6L0cQZE6hH23OyFKvIj7FKgfEj2cGAMEmZhDh25GPlnyAWY0qih1MlQIhWIkk4MPCQFqxsEGCybQHjxGeTaiQSJPx8L4YOvAkcYXEJXknkcLwEMqwoRg3nyR8MECw7xh6iAiNJ8M64RKfbJyE7TpKEBrKKJJiKEPpCMs//cUisTBMUYMyjMnScLWMCeRQFC5AIEAQYVQLlJA8uJKgF7+jsGQgTCCwCLAhBglecJ33D4ZLws+pLIIAT4ll0hcARXWce8BxjFa1eJ4U385CVT4JU8GaLGbrB35z9QPUFTomEngoXSr6pSCA4JJghUENuxoDDPHFwzI0kg3WCGYgeAnLOgWBukeCDK8kHJBVBIoEDslGCi96iM6yMYY8IdtEf+sY4oOvM1fzzIdeYgxU6gBNnSxw2A+eOHaNSDvtG8sb/0VuCCOweiSDbdNARVskI4BkXxo1zahgXxiOpSij0G7n5Luwf2LGSi2wEvdhjAhWqKsCPAIcqM2w1ZAbkACQGK4/8HN0mOGIckt56hnyMOfoCRpAk0VlRBObYNVZuSUjRK2RiHqP/6AUJHAEjVV/0jb/pd5IVXBGRxYom8kE2MOcof4fwJKlAR0gy8aHoAlu2qACI/Aq2D9KRoJ9Fjeh2KMYkycNQwY/xJglCHlYL0R/mJbiDX3TOEsk9ySbb4xgf+hSdfwIxhP1k5R9dwa4klRwxz/EzbGuGNMSXkBhjU6gSYV4RA0Tkcn67wLyNthQRL0BW4IPAGAwYnyR9Jol6dKYFOoCvR0+IQaLbi6j2g3TB/jCH8aXEY9gY5EXHSa6pcgVjfCw2Kqr4yrUdjIgsbC/6zffiM/k+yAhkgNDCXhCLUK2AHecZ/Ao+iO0lJHP4Jew2JDvP0s8kz55h7oMd85/vIxaJbsHBl5IQgx+ELLEsY4DdyV+Jhq6hZ8QkxGBsBSPBixYXk8CbuYa9Y1xZeCBWQm5+xpyFgGAuQmAxZyFuIT/BGD/LnMWOMDd4F4uhEKf4sPy3eiUhO/oNWQ8+jC0LWOg3+hzZOHw8STF+CnypjmIhAh/JZ9AZ+sBiIvOEOZpUBRf2m0oU/AgxNxWq6DQkAPlEQb6ERYHoQg1yG56HdMGvMseRl/6QEyVZ1Z+pL8E2gjkxNnMQP4qvgqAj/oL8IC4jrk1yEQ47HMXM5FmMNfqA30n3JSySY5sh3vAx2B1yHHxn5OuJIfGZ0YJRkpVQScyZ4rzThEtx0CsDn40Oe0IUFJuVQhINqkWY4BhIElMCL1Y9MD75G4YW488E4HkaDoMJnmQjUMFoRA1jwqRkciMHJAZGFKdEHwhuCRgwQsgWXQOMMwOD6MpFVpWSYnqRle+DWY8aclBtQyULZdGR3PQn//YJAiCSOxxRdNUb/effJOOMQZKr0QTX4BQ1nAtjTwJHuTnGj5UVgi0SPhwXfaUR1OKU6A/7oQmQkZvggueTbIx9lCDzPSQ7rFSAJY6XFSQYdIgXnBHBQnSzD44IIoBEkCABJ4CDxWnw8yQNPeNNaXx0TWiEN/JFN19QlcUqLYEl+kuJPQFW/vMrmLMQRwSXBMXoT5LnoODgcZpRi/CGDCBIJ+EjKGPcIQEI2OgnJBdOmP7wN+MGEcYqNc9jl5LcTsS4ghN6TOOsHsaYAA2bxzk/JPoQbhBJBJP8HCyZe9gU5h+fZ56QfKM/2B/0K6nGuBIEQl7QCCAJuEkwsHmMR2QHSTTpD3OT+UzyB3GIfBAFEEeMBzhDtid56xmyEqSiFzSCWAIpxp2AiwbOkJrMM/rHKiL6QCN5JaHAntMfku+I3EqSwAUnyHvGnwZWzClsHOQL8xW9RncgawkS8Y35Gz6GMYnOPiOppkw66SoR8MNeR43EDcxI5hh3dB59xQ5C1JFIYR/BGEKdscA3QrIQH6Dv2PWk5c7vM/l+SFySewhC9ALssd/pVWTYGvqLrUFWiIJoLCDy8F9JEkXoCX490m8qE5GVn+PrGXeSecg5Emvwxg6hN8gW3dSCDuGr8JnIjb1JUm5iKL4vaiSRECeQo8iCjeFn+EHkwJfik+gDP2M+QBhEt0pBhEAUMCeSjK0Yb5LJqBFXgSG2jp8jE3EVfpCGXkHIpW8NxnbTH2w5JHp6LJZrW45vwRZgW2hUwTHXmGPIgY3BZkSXUPA8ZDm2HV+JfMQCzFVsJz4BvwtZlmRMiKyQRPgUGn6a6hvOYUFu7Aj9YAGDcWcu4OtJovGjkC38nLicmAu8o0sukiIUkRXyllgkaugwPhP7UZAvQX8h6iB10SGqQJm7xCzIDXGADUTvkzzzLFNfwnwkNuBvGnEhMtJfYivkZ4yIrZLcToQe58ebuAP7QYUWesJ4RL4EGbE9kF9Riw75JzfieWw6Y4XNJw74MzUTLhV4tGGpcfJxV2dJ+jBocZ9PEjqMZP5Dt5CLYJiJnS5fWZEbvJEz7l5hHDTPJ324WFHjFGGbf3WWn0XypRMTmepVUd+f7e+RkbEH7/wBLD9nxRe58weIyM3zSRItcfoSVVfElSMaH55PMlCPIztzEH1Nx5v5mt4fbA94M19LW250GdsR6QOy0Rd0viDZIA4K+10cnIr7TKQj6HZ60B3NTX6XngAxDjyfdKBeWP+iuYeOxJUh6mu6XhUXw0w/H/mXuPab92Nn0O+4fc1UpjjPM+boQbrckd3g5+m/Yz7wmdKWGxnj2kGwKKyvcXDK1TPYNOxHut9eV4yC7+FPafp65GbcC0qGkQ1s039XFnx9Nv6P8aE/SVacFaVP64o3kI/fp8eykW0vTZ+JbNg1dCG/b0Te6DKC9L6XtdiqoBgF2dN9Zja6VdS4Z/v7THxJWdCTqJ+Z+pIoNi/tmDDbcSrO50y4FAc9f9YIGAEjYASMgBEwAkbACBgBI2AEjIARMAIFIGDCxWphBIyAETACRsAIGAEjYASMgBEwAkbACBiBHCNgwiXHgPp1RsAIGAEjYASMgBEwAkbACBgBI2AEjIARMOFiHTACRsAIGAEjYASMgBEwAkbACBgBI2AEjECOETDhkmNA/TojYASMgBEwAkbACBgBI2AEjIARMAJGwAiYcLEOGAEjYASMgBEwAkbACBgBI2AEjIARMAJGIMcImHDJMaB+nREwAkbACBgBI2AEjIARMAJGwAgYASNgBEy4WAeMgBEwAkbACBgBI2AEjIARMAJGwAgYASOQYwRMuOQYUL/OCBgBI2AEjIARMAJGwAgYASNgBIyAETACJlysA0bACBgBI2AEjIARMAJGwAgYASNgBIyAEcgxAiZccgyoX2cEjIARMAJGwAgYASNgBIyAETACRsAIGAETLtYBI2AEjIARMAJGwAgYASNgBIyAETACRsAI5BgBEy45BtSvMwJGwAgYASNgBIyAETACRsAIGAEjYASMgAkX64ARMAJGwAgYASNgBIyAETACRsAIGAEjYARyjIAJlxwD6tcZASNgBIyAETACRsAIGAEjYASMgBEwAkbAhIt1wAgYASNgBIyAETACRsAIGAEjYASMgBEwAjlGwIRLjgH164yAETACRsAIGAEjYASMgBEwAkbACBgBI2DCxTpgBIyAETACRsAIGAEjYASMgBEwAkbACBiBHCNgwiXHgPp1RsAIGAEjYASMgBEwAkbACBgBI2AEjIARMOFiHTACRsAIGAEjYASMgBEwAkbACBgBI2AEjECOETDhkmNA/TojYASMgBEwAkbACBgBI2AEjIARMAJGwAiYcLEOGAEjYASMgBEwAkbACBgBI2AEjIARMAJGIMcImHDJMaB+nREwAkbACBgBI1DyCKxatUqLFy9W9erVVaVKlSDA8uXLxc+rVaumFStWaOnSpeH/VatWDc9VqlRJy5YtC39o/L9GjRrh8zzP59dbb73we95RuXJlLVmyRHl5eeFZ3sG73IyAETACRsAIGAEjUBACJlysF0bACBgBI2AEjEC5RwBS5NJLL9Vhhx2mLl26aOXKlXryySdVr1497b///urbt6++/PLLQLhAqpx11llq06ZNeGbo0KGBOIGw6dGjR3jHoEGD9Pzzz2uXXXbR6NGjdfDBB2vOnDn64IMPAtnC+w888MDwvJsRMAJGwAgYASNgBEy4WAeMgBEwAkbACBiBCotA7969NW/ePJ133nmhQuWyyy7TGWecoRkzZqhfv3666KKLVLduXT399NOBiDn//PM1duzYgAdVLYMHD9Zbb72lBx98MPyb95166qnadNNNw58LLrggkCzdunXTrFmzQtXLNttsU2HxdMeMgBEwAkbACBiB4iHgCpfi4edPGwEjYASMgBEwAmUEgXHjxummm27SNddco+HDh+urr77SlVdeqeuuu05jxoxR8+bNg6S//vqrtthiC/Xq1UszZ87Uvffeq2nTpoUtRBAvd9xxh0aMGKE+ffropZdeWr1F6dxzz9XcuXPVsWNHde/ePVTIUO3iZgSMgBEwAkbACBiBghAw4WK9MAJGwAgYASNgBCoEAvPnz9ddd92l1q1ba8CAATr22GN1+OGHh8oUtgzx/4ggocKlQYMGOuWUU9S5c2cdffTRYbvR5Zdfrttvv10jR47UU089pZdffnk1Nrz/lVdeCVuTxo8fr2OOOSa8080IGAEjYASMgBEwAiZcrANGwAgYASNgBIxAhUUAwmTgwIGBKKE9+uijgVTp37+/Xn/9dV144YVq0aJFqGqBPGncuLGoWunZs6fatWunIUOG6LnnniuQcOGMmPfee0877LBD2Ep07bXXauONN9ZVV13lKpcKq1HumBEwAkbACBiB4iHgCpfi4edPGwEjYASMgBEwAmUIASpP2FZE1crpp58eJFu0aJEee+yxsMWIM1wWLlyoTp066eSTT9b9998fth/x85o1a2ry5MlhSxEVLmwpiipcOFAXcia6mQhyh/e3b9++DPXeohgBI2AEjIARMAJlCQETLmVpNCyLETACRsAIGAEjUCwEPv/883AmC7cPcRtR/sa10LNnz1ajRo3Cdc9Ro9qF31ENw9XPhTVIFs5wYXtSnTp1iiWnP2wEjIARMAJGwAhUfARMuFT8MXYPjYARMAJGwAj8KRDg0Fu2E1GNwg1EbkbACBgBI2AEjIARKE0ETLiUJvr+biNgBIyAETACRiBnCEC4jB49Wk2aNAnnq7gZASNgBIyAETACRqA0ETDhUpro+7uNgBEwAkbACBgBI2AEjIARMAJGwAgYgQqJgAmXCjms7pQRMAJGwAgYASNgBIyAETACRsAIGAEjUJoImHApTfT93UbACBgBI2AEjIARMAJGwAgYASNgBIxAhUTAhEuFHFZ3yggYASNgBIyAETACRsAIGAEjYASMgBEoTQRMuJQm+v5uI2AEjIARMAJGwAgYASNgBIyAETACRqBCImDCpUIOqztlBIyAETACRsAIGAEjYASMgBEwAkbACJQmAiZcShN9f7cRMAJGwAgYASNgBIyAETACRsAIGAEjUCERMOFSIYfVnTICRsAIGAEjYASMgBEwAkbACBgBI2AEShMBEy6lib6/2wgYASNgBIyAETACRsAIGAEjYASMgBGokAiYcKmQw+pOGQEjYASMgBEwAkbACBgBI2AEjIARMAKliYAJl9JE399tBIyAETACRsAIGAEjYASMgBEwAkbACFRIBEy4VMhhdaeMgBEwAkbACBgBI2AEjIARMAJGwAgYgdJEwIRLaaLv7zYCRsAIGAEjYASMgBEwAkbACBgBI2AEKiQCJlwq5LC6U0bACBgBI2AEjIARMAJGwAgYASNgBIxAaSJgwqU00fd3GwEjYASMgBEwAkbACBgBI2AEjIARMAIVEgETLhVyWN0pI2AEjIARMAJGwAgYASNgBIyAETACRqA0ETDhUpro+7uNgBEwAkbACBgBI2AEjIARMAJGwAgYgQqJgAmXCjms7pQRMAJGwAgYASNgBIyAETACRsAIGAEjUJoImHApTfT93UbACBgBI2AEjIARMAJGwAgYASNgBIxAhUTg/wEiJMdbahectQAAAABJRU5ErkJggg=="/>
          <p:cNvSpPr>
            <a:spLocks noChangeAspect="1" noChangeArrowheads="1"/>
          </p:cNvSpPr>
          <p:nvPr/>
        </p:nvSpPr>
        <p:spPr bwMode="auto">
          <a:xfrm>
            <a:off x="2971800" y="5753100"/>
            <a:ext cx="9448800" cy="944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data:image/png;base64,iVBORw0KGgoAAAANSUhEUgAABFwAAAFgCAYAAACG+W24AAAAAXNSR0IArs4c6QAAIABJREFUeF7snQeUFMXahj9yDiKIKIoCioC4oqhgRhTFhKIimMM1ImYM16xcBROKgChcc0DMEROI/oKCiSBJEVCJkhSQHP7zlDYOw+xuT09vue19+xwOsNtVXf1UdU9/z3xVXWLDhg0bTJsIiIAIiIAIiIAIiIAIiIAIiIAIiIAIiEBsBEpIuMTGUhWJgAiIgAiIgAiIgAiIgAiIgAiIgAiIgCMg4aKBIAIiIAIiIAIiIAIiIAIiIAIiIAIiIAIxE5BwiRmoqhMBERABERABERABERABERABERABERABCReNAREQAREQAREQAREQAREQAREQAREQARGImYCES8xAVZ0IiIAIiIAIiIAIiIAIiIAIiIAIiIAISLhoDIiACIiACIiACIiACIiACIiACIiACIhAzAQkXGIGqupEQAREQAREQAREQAREQAREQAREQAREQMJFY0AEREAEREAEREAEREAEREAEREAEREAEYiYg4RIzUFUnAiIgAiIgAiIgAiIgAiIgAiIgAiIgAhIuGgMiIAIiIAIiIAIiIAIiIAIiIAIiIAIiEDMBCZeYgao6ERABERABERABERABERABERABERABEZBw0RgQAREQAREQAREQAREQAREQAREQAREQgZgJSLjEDFTViYAIiIAIiIAIiIAIiIAIiIAIiIAIiICEi8aACIiACIiACIiACIiACIiACIiACIiACMRMQMIlZqCqTgREQAREQAREQAREQAREQAREQAREQAQSIVxWrFhhU6dOdb3VuHFjK126dJH13IwZM6xcuXK2Zs0aq1WrllWoUCHysRYvXmxr16519eS3bdiwwdatW1ek55R67FWrVtm0adOsdu3aVqNGjY2/4ufff/+9bbXVVu5PLtv69evtl19+sa233npjNT/++KOVLVvWca1Zs6ZVrFjR2G/lypWOcYkSJTbuO3/+fINLru3I5RzClKWNc+fOdef166+/uvOqVq2aK8qYnTNnjsGVMZvrNnv2bMeE+rbbbjvHjbGazTUxadIkx3TLLbfc2JzVq1fbzz//bA0aNMi1iYkqv3TpUtd3O+20U6LarcaKgAiIgAiIgAiIgAiIgAgkh0AihAsi4L777rNddtnFzj//fPvtt9/sq6++ssMOO8zJkTi3m2++2XbccUcXjJ100knWsGHDyNV/8MEHLhA/8cQTNxEKqRV++eWXNnToULviiitc4F6UG2LnggsucMzOOOMM22effdzhFixYYJw3xz/yyCOtbdu2mzUDeRCG+fTp0508evvtt+28886zb7/91po1a2b/+c9/rG7duk7EHHvssa4v7733XpsyZYpVqlTJunfvblWqVHHHfe6555yooo1/x8Z50ieXXnqplS9fPt8mIECefvppJzGGDRvmzmv//fe3t956y55//nnHc4cddrBbbrkl59N49NFHnWRBRnXr1s0WLVpkr7zyin3zzTf2wAMPbCJRMh1s3Lhx1rNnT+vdu/cm+zLO+XmvXr1ybmNxqmD58uU2cOBAJ/iuuuoq17QxY8ZYv3797Pjjj7d9993X7rrrLndttmjRojg1XW0RAREQAREQAREQAREQARH4hxBIhHCZPHmyvfzyy3bDDTc47F988YW9+eabduaZZ7pgt2TJkk5sEAATIG+xxRZWqlQplw2wcOFC93P+X7169QIDaOq+/fbbbeedd3bZCQTQVatWtcqVK2/MdEFOkMVAdgZBLxv7IA0I8sgYQGzwh3ZSDxKDjeOT2ZG60e6ZM2da06ZNXTCNrCA7gmAdAUGWDG0nG4W/kU0cm334P9kKZcqUccE4+5IpQns4Dt/ic+7ICzaC7scee8zuvvvujeVo57vvvmvIoeuvv96VY38YUpY6qY/APpU59QUZF/APsiYQSEiIefPmOSZHHHGEHXfccU6uILL4OT8jqwWJduONN7o/yDOCXzbaSBuQa5wXnDlGcF6ce8CaNvBzfgZ7+obj/v777+5nnB+8OJ9ly5a5ADzoB37P+fF7eMMY/p999pkTRoy3wjKc/vvf/7rsEPi1b9/eHRuOnBNSibFDG+k32kn9jEuOzbnxu2DjHGk/baTvYbBkyRL3MyQU+5OdhByjXfz+wgsvtB49erjsmvw2zvuOO+5wfPfaay+3G2ODuhFgSJjHH3/ccaCdsGNMwYO/YUgfwJf/cyzaGmycC+OY/Rg/8OW8uFb4GUw4B9pBm4PrhzIwoc64N84BiTRixAgbMGCAy+jq06ePvf/++3bOOec4mTp27FgnAhEztEObCIiACIiACIiACIiACIiACMRJIJJwGT/rNxs149c427Gxrno1KtjBO9e0MqX+CujShUv//v3t008/tSZNmthBBx3kgrsPP/zQBW4Ekqeddpr7HYEUGRYEiNTRpUsXl21BoEXwGGxIivr167tsBORDnTp1XACJBHnkkUdc4HzCCSe44JwA7ZJLLnGB3Pjx4zcKmYsuusi1Yfjw4S5Ypi277rqrvf7667bNNts4mcK36gR6qZksTPN49dVXXZBO9kkwjYbAl+MSEBOonnzyya7tBPhIC9qMTDr99NNt7733duf6008/ueCWIB9Z8eKLL7rzRkIRcHIspvYceuihToJwngTdBKITJ060Vq1aWb169dx50R6kBsE4x0C2BMwPOOAANw2F7BQCb+rheGw//PCDy/D4/PPPXR+QLUMGARkgnBvn1ahRI9fOm266yZo3b26jR4928oypV2TBPPXUUxszXJ588knXZs6JQJ0+hDECDskDG4Jl2oGQoC2097333nP7cd60lb7gXDk++5D1QCbLO++849pNPWQ+tGzZ0kaNGuXKk0mCIIEb/Ze6Maby8vIcE9rMOOP/iBd+xtiBH32+xx57WN++fa1z585OzsCCNiExaA/nxzQhzgdWTBXq1KmTEz9wv/zyy524Y8ySkXLUUUe58RVWuCDLXnvtNbvtttvcKSBCuIb4G3FD3zNO6bsnnnhio0hDgh1yyCGOI9cFfQZjsrGC6WLIIfqC82ec0RennnqqjRw50j755BMnuhirXbt2dcKPa4RrZdasWY7xWWed5foo2Kifayt1o2/pP8YHbQymUgX7cEy4pU5LQ7iQzUKfw4njkBHE1ESEH9chG+MAIdqmTZsiuZ+pUhEQAREQAREQAREQAREQgf9dApGEy8OfTLPb3p5SJNQOb7yV9emUZ1XK/7VOS7pwYWoAAeK//vUvF6QSpBG0BkEc0zr23HNPu+6661yWwvbbb2+XXXaZC+p33313++ijj1yZ1I2fE9QRQBLgBVkxX3/9tQvUqOuNN94wpsyQ+cI0Do5PkElGx8UXX2wTJkxwggM5Q3BKoEuwztQYAj2+XacdBKHBRhCKGCGzhkAVWUQWwv333+8yDChLEI9MIfAmcEe8sA/BK0E70olsEb65J4BGklx99dUu8IfL2Wef7bIOCID5w/Qd2keGDFkNgwcPdu1jCg3t53zJmiBoJRuG80TuBMwRH5RBABx++OGurkAUfffdd25fpAIZFUgqhBCZDgFX/ibL49prr3Uig/PhvDku5/DSSy+5IJk+ITOGoJgyBNC0HUGALCGIJuPjhRdecMIH0YV4QrgQtBOYkwHCvs8++6ybQkKbOU+m/HD+iA/+fPzxx04i8Dsyk2g/fUUQjzxin9Rt2223tdatW7t20jbOj/ruuece9/927dq5NXGQafQlUgJJg9ShHYzR3XbbzQk1BBOCBXGDDKQvyJZhzCF8yJZB2jEmg2wc2hJWuDB+EDbBFC36kbGIVENQ0seIPLJoEEDIPRgjo2AAf36GaEPS0M4gUwtRhYTkekOuIThoI20+5ZRTXLu5PhAalEdgMq4Qmpzjfvvt57gFG5KKcZC60QeU5Trm2kfupG5wZRxmEi4IL64Nxhi8Gf+wD4QL/cM1dO655xbJ/UyVioAIiIAIiIAIiIAIiIAI/O8SiCRc1hP4/TUTIlZ6LJ1aquRfC6hSebpwIbOCoIxvzREMBP9IC7IKCPAJqPjWnKkpBHtsBFQEgGRxEKQH02yCxhNspy7yGvwcMUDwSMBJME2QStBJ8B8skEqAidQgiETkEDyzMS2F9iBSyExgigPZAWRY5CdcyPpgkVWCYIJVRARiZciQIW5aCMLlmGOOcdkvwdQqRBFBe7A4L9kPBNcEpgShZM6wUQd1EYCmbrAkc4CMDgQTPNOFSxAIwxzJxPHICjr44IM36394sMgrUiI1CE7d8ZlnnnESg/O75pprnOyiXjJYgjVcEFNkuATnRb2ILYJ6pmEh0JATtJdynPeDDz7oAnmmNtEfSCo4IG7I3kCoHX300U4wIMjoR9bpYTwgEgIGCBgyMRAetBMRkbohdzItNItcYezR50y1gT1iibbAmX8jXBhTyEKylZAQjB+yXMgm4ZxoM1OwOFfEEr9L38IKF6QC/UBWExsZTUgyjkk/scbMww8/7MYnGUdkQMGX/SjDGi+0MdMixogmMppgi8yirYwLzjFYk4d+Qwoi0xBsZIiR/cTUqPTxQf/QL6kb+5B9xvWGOIJZ6sY9gGmAmYQL2SyIL+QR1y7nFGSaUQfZTDCnX7SJgAiIgAiIgAiIgAiIgAiIQJwEIgmXOBsQpq504UIWBUE2wT9BFgEh0wKYVkAgTzDJVAgCuyCbg4CKABNRQXYD37IHG3UgDg488MCM8oA6CYAJmgk8+ZadAJOAkcwRgmIWoiVrIF24EBxyXLJdqOff//63azMCAyFBvakZLoFwQe4gZjIJF6Z6ELCScUNwTvYAYoIsGYJS2sO0JWRTfsKFLBTaRj2pwoVglywRAmbOFzlD1gfyIGDOuSJFAuFCEE3wj2hIXdujoL6lXrIjkC1k4SCiyApBUJCNQn30Ff9G/jBtBHlF35K5EwgXRBHtQsRkI1yYUkM5zp/sCFgiVmgHQT3ZMWQRIRGY1sMYTN2QNEiV9I2+JIhn3JGVxDQeRAb9Qf+wIQaDjIpMwoUFcsnmYHwjDXMVLoxL+ihoL9OLyKS58sorXVYYfBFQjCH6j6lPjINBgwY5rmS4MAYQFYyJYG0hxhYyjH6hHGOZMYfYZAzdeeedTmIx1hEp9B3XHsKUrBL6GsGTKkoYu+kL+FI32VKISBYzpv9TN8QkWVj5CZdATjJdjHNJFS70O33AAs/aREAEREAEREAEREAEREAERCBOAokULgRIfCOPXGCaAEE3ATgZEQTGTPUgy4SsBn7ON/NMCyHAzJSRURhQZAkCgqCOaROIAoQLgTnShIwXMmCYPpQuXAjWCSqZikTASLsIgAk6CWYRJmGEC2toELCT4UJQynQjzo1AlDVCyKxADgQBMFNXmD5BsBqsrxIsjovsYFoJMgPpgHAh64dpSMEUE0QS2T1MeUL+IAwC5kz14XwC4UIQTTnEQNg3LRGcE+TDjw2JgwSiPwnqES4w5XxpB33I9BvkFRkLiAKyeNKFC9OpmPJVWIYLC6kyJsgSInuE/mD9GgQQ/6Z8+no7hY0Tfs/YRJqRccG4gBHBPDKAMcP0J2REcN6ZhAvSgr5mqg3tzFW4kLVEFgqCkA2ZhAhCGjFmgil69DWZS0gS2sWaNB06dHCShGlZ7E8fME2LbCnGFuM5WHCX9jI2GW+Me6QOr10OppUhXJjeFEzzYnySgZQpsywM64L2CdZwIcOF6UTBhlBLFS6IWDJ6kJjaREAEREAEREAEREAEREAERCBOAokULkxjIJhlmg7BIZkNBJFM/+Dbd/4gDJAAwVtoyHbhm3ymrmS7EfCTIYDMCF5DjXQhKCXA5HgE7ezH9AmOzcbvaCcigUVfyVog6GR6Cvuy9gQBL4KBoJOMCLJEOEbwxqLg7TqcC4IJAYFgYToK5dmf8+dYCCCyCShDdgxtJNBHzrBRBz/jd7QBNkzV4N+BrGE/2ky2R7D4LxkEBNepzKkXucJ5UQ99Qpvym0KUzpz1SOg/zpM6aBNBMvUEb62h3ZwXnPkdWS4BZzImOE840v7g2LQxeGsRdcEoeJ0yZTkuY4VxwznDHGbsx7ok9DH/hxX/Dpuxk3p+tJdzox/p82C9E6azcD5MbQk4IZYYH8Ebgegf/iCYgjdhcZ6Z3uQTdkoR54JgIcMF+RdM+aKNHJdzZBxQH0KFvocn/U7bYYzgCsYgsojzYKNt1EM5+pFy/AzmjEf6hjqoi/6AOazpPzhxnnG/2p12cY5wZQynvtqbKVTBW5OQfrfeequTWqnrKmV7f9D+IiACIiACIiACIiACIiACIpCJQCKECxkNTE8gYCYDgcAuzMb0AQI8AlgCQTI1wgqBMPX73odpPQSHfGtPBoW25BAg+CdLijViUt/KE/UMmFZHNgoZPoic4LXc+dVHhgqZTQg7yYU/ZCiL/bLeDxkv2kRABERABERABERABERABEQgbgKJEC58wx68JYZv4slkCbNRhm/f+Yad6TxRshXCHMfXPnxrzzmRIcC39NqSQwDpR5YIr8SOYyMLh2wNNhbXTX3TT371M3WI7JRgEeI42pHUOsgqoz9YT0ebCIiACIiACIiACIiACIiACBQFgUQIl6I4cdUpAiIgAiIgAiIgAiIgAiIgAiIgAiIgAkVFQMKlqMiqXhEQAREQAREQAREQAREQAREQAREQgf9ZAhIu/7NdrxMXAREQAREQAREQAREQAREQAREQAREoKgISLkVFVvWKgAiIgAiIgAiIgAiIgAiIgAiIgAj8zxJIhHDhlcBjx451nbTXXntlfEVuXD04adIkq1ChgnsVLguMhn0jUqbj89pbXrVLPYVtvJ6YV0PzquX0jVcZ87algl6fyz4sosorj3fbbTebOXOmOw8WB2VhUN5ms2jRIvdq6TALhXL+vIo4faFhXqVbr14997rdYOPYvOaX/fN7CxSvCf76669dkSZNmrhFXlm0dJdddikMjfffw5o3Y7FAM28Doo2w5Dx52xALF7MQcxwL4MKTMcaiusEryzk+b6Sir3xsvO554sSJrl85Lucd9W1ewQLXvA4701hOPR+OxSvFeWV0fhtvE6JtvJUreL15VCZci1wHqf02btw49xpxFiHmGLzemmuItrdo0cLxYCwEr1NngeKi2rh+6XtepU1fBK+Xj3I8Xo/OuXCtFbZxX4ANr+jOtNEmFiovaNFxOLEoM2/L4t8w5trh72nTprl+pv8aNGiQ8f7NvQDG6dcUrxbnuitojBR2fkn8/eTJk13/85mgTQREQAREQAREQAREILkEEiFcePjktdB77LGHnX/++UYwMWLECDv++OOtfPnysdK/+uqrXVDAg/6pp56aU1D99ttvu0CDevILYAl2CUw+//xzdz4cd6eddnJBYLARJF5//fX23//+dxPRkXriBDu85ha5c+GFF9rjjz/u3l4zatQo69evn33wwQeOGQHsww8/XCAzguZOnTpZ9+7dbf78+UYbjznmGFfmkksucX2A1Ak22vzggw9aly5d3Ku7M20IIMoefPDBdtxxx7l2vPjii3b77bdHDu5j7fiUyghAe/ToYbxW/LrrrrM77rjDBZKMQQJ0Ase2bdta586dc24CzJo1a+akQu/evY2xfv/99zsBULduXbvpppvcG6kQWm+++aaTMnG/EhzJyOvWL730Uickzj333MhSk8D5kUcecX2dXwAPNMYlgo5xe+yxx7pxD4fUDfFx8cUXu+uBNqWOuWA/rhvG0mGHHZbvOCJghysShbFPnyIjeHPZeeedZ3vuuaeTAjfffLOTK3CGyaBBg+zHH390/cG4RsDw94cffmgXXHBBzn2fXsErr7ziBCmv8D7nnHNcu6Ju7733nr366qvWv3//fKvg2kYgwhnJw9hizKWLvssuu8zdw/bee++MdSGWuVYQBLvvvrtr/7333us4M35HjhxpiEXEzeWXX76ZOOMeydjndff77LPPJsd44YUXnHDhfvRP2ri/cM3fdttt7j7NGOZecMghh9iZZ55pH3/8sbtG+Fmq3P4nMdC5iIAIiIAIiIAIiMD/AoHECJeXX37ZbrjhBtcnyIN3333XBWoNGzZ0374SKPLa5C222MIFaARXBC9TpkyxdevWuf/Xr1+/0G/JkRYEtASARx99tJFdw7erBNxsEyZMcN8+cyyCMkQKQRjfRBLA8C0twoLgAskwffp0F6gRNNDW9Ffy0kZECoEjvyOoOfHEEzfJrKHOYcOGufbQLtpEkEKWCOdK5stDDz3k2kLQQtA0YMCAjcLlnnvucW0nw4SfEwyRpUHmBnUTMHFOBPV8y86/kUUEPy+99JI7JjKIrAUECdwJAhABBK2UI6Di23T+zXnzN1kttI/z4mc33nijPfHEE64tiItAuMCSgJigj33pJ86R4yIeAvkAVxjDmrYQsH/zzTeOAwFL7dq1HQuORfBHP8KEtiGN2I/gprBvjWFy3333ueCQoJExQTBMgHT66ae78YBMoO/4Q1v49p/2ct7wTN0Yk7SVc4MZUoKNem699VYX6FI3Af/rr7/uXmVOwI04Q1wgGpGMPXv2dNKBLADkBHIAZoz/1LEFSziRlQOPdJGRfmOjPcgWAmvYIZMCIQE/zoesBc5z6tSprm7OiX7ivBhL7EfwHoghxiEb1w1tY7/UDWnBuVIGSXjGGWds0k76/7HHHnMyErlBfwZZKByDa4/+fe655xz3Qw891LWPcshKxjFijJ9x7X322Wf22muvufoYkwTwzZs3t3//+98bhQvBLdlGnA9yDTmDcEFeIjzhzHX47LPPOhEU9CdMuMcgKrgeOFfGI8eCG9lQtKOw13FTN+fy5Zdfun7neIwXXgPPOSNGuLYZa5w/dTOGuP8wZilLnzMmGBtcw9QDNyRy+rhHLA4ePNjde7gGW7Vq5cRKquylzxAmsIYjY5NsGO5v9Cv3gTfeeMOGDh3q5BX9jXzlngNb/sCFcfXMM884WZueqfT++++7+/S//vUv137OJcgqGj16tBsf9Ffq/Zyxx/nQbvqIcw+ug9T6+T3XFmW5Fsju4++gDOfKPSFgynlyTgg4zhduRbEhXLh3IbIRtzDg3sz/ES70GeOPPtl///2LogmqUwREQAREQAREQAREwAOBaMLlhw/MJrxYNM3bOs9sj3PMSlfYWD8BZKpweeqpp9w3gEwvQlAQjPBgTnBCIIKwQHLwUEvgwxSJ4cOHu28LkQIENsiA1I1vZglm+VaRoIGHfh7EH330UfdgT6BNsEGdV155pQveCOLZl6CxW7duTgS99dZbLijioZ2HdaQCgR0BBw/zBJapU4Moy/kwZYqgjLZ26NBhk+kEBBMck0CPb3w/+eQTJ0sImGg3WSMEhAQ2++67r5MuSAaCVILpAw88cBPhgvggKEIkID540L/rrrtcG6mbwOe0005zgoTzITjhoR8Bg9hBXBDw8HPOh4AIkUIZBNPAgQNd8AxD2kRwCrv8hAvfxhOAE8DR3hNOOMEF8Hw7Tx8QzPLzOnXqOK7Ih7PPPtv9rmPHjk5YENQSWPEzjglPvnXn/wTuCDckFdKGb91h+tFHH7ngMXUj4OEYjCcyDBhnnDvihX0Jmhk7J510kjsm45Jxxb8ZK/Q5bUVKELjDgT4lgDzyyCOdzEIcUjdt5zjIG/Zv2bKlyw4gs4KxQHspQ8AN81tuucWdD7yPOuooe+edd1zAyTgg0wsmHIfzZb8gCCdwQxRSd+pGcHvQQQe580Vgcs0Q6PF/hAP9xdhH0NFu/iA4grHHeCAgZEzQfq4F2obYY+zBhKlyiCv6NnVDBpBxRTn4IExSsxu4LhiTCJTDDz/cnSf1knVF8Ex/8G/GHcfgOuAP1yC/5xw4H+QRgTPjmj9cF+zHNQFvZALjCtb8PBBImYQLQTnijWuafuF6pl+++OILJwoQL4hJrnf6kPGI3OGY7dq1c+fBmGNcpG70FRwRW7Sda4X7GueCVCEgRyAhfpAa3MvoT+4zSB3EHPc5rmOkI+MFcURbOU/q457DOaVuSDWkF/cAxnZeXp4bk+lChCwM7km0+/nnn3ecaCdjjr7leqcOsjP2228/dw9gXP3f//2fux/BtCDhwj2VcgcccIBrB5k5SCD4jh8/3l1/3NMZD1x7HJfjI3OolzHAuKOf+UzgfhhsiDZED33CWOP6ps84D/hxjXDNUgahyb2E49Em5BPtCjY+Z2DPvSN1Qz5SL33EfSx149zpy3RxQ/3ci9i4h3Iv5tjcuxAujDUkDP18xRVXFM1nrWoVAREQAREQAREQAREocgLRhMvI+8zev7poGtfoWLMOT5uV+2tKTbpw4SEU4XHRRRe5B1QehMlw4VtSAmQe8pEnBKgEiwQhBCUIAQJdgly+oU3dCCIJCgnsCPZ5eOdvAhoCWIQGsoPAhsCiT58+LiOAB+Mnn3zSZSQQ7BLc8G0sD9o8nBN8I2v4xpRAjUyC1ICGAAJxwcM1mSO0i+CBYDXYCCq6du3qgnuCB77JJbDjG1KOwTQogn3KkQXDsVPPI1h7IchwIX2fYIV2wZLz4v98g87x4URAj5QhYEFwIBUIVDhnzo9glqCFwOeUU05xcgRRQz9Qhm/W2a699lpXN+3JJFyQHwSRBMYEfASkBIJMOyIo57gERUgD2kvQT2BJYEVgxFQTBAZBM+OBfQiSyFDhm3/+TxsJfgkKqZ9v9TknAmVkTupGgMq33rQXbvyeoBfGtJPgmCAVaQefXr162cknn+xEDGON/kWgIHzYh+wM6qJ/OCd+xhiln+DGMYLxxr8RALQPjvQD4xDu7M/xCEo5d8YAATr9xxjlGkH6BUHjWWed5c6X6WQEpNSHjEzdCMK5HhiPnGfqGh30FcdCBNCv1ItEYF+4EwhzjvQfU274Ge0iqCVji+sBDowR5BGyIXWjvXBFArVv336j4Az24bwZp5w7DMmgQMzBGzlCEMrvGf8cE1ZcS/yMY5FpgmQL5CZShnPkumVMEuwyPjJdJ/lluFAX7eXRh16MAAAgAElEQVR+QDvgRXkEA2xpC9lHCEMCaBjQDoQq45NrijGXngFFlgpjn/o4bzb+zfWN4EIscVzuW0g1+oNxjfQkAw1xgNjjuqCfEBKMMYQLY4Z7FmIENtwLg41MGK4NxhD70H+0M/XeE1zDXPPcHz799FOX5cY1yrXJPQ0xRH8ihRmXQfuDa4j/FyRcuKdQlmuba52xxzXF2ORaoE5kBFP7GGvIPDggorjfchxYww5uqdNMGfvcj8gk47rm99zvkOWtW7d27YIr9yvkHnKJzxOmqFE/4y/YkEFkH3HvSN2Qewgmfo4oSt2CttNHqRvChXsGghNRhyQLpFAgXLiumZ7HvUybCIiACIiACIiACIhAMglEEy6ezzVduCBWCCaQEDxcE9AQqBJ0IDiYgsEDLhLg6aefdgEtgTkBLkEF60akCxeCF/6kb+zHwzpBXN++fV2wwTeZPAin7o8A4ecEfcF6A6lruPCtKEEagQVBTfoWTNMIApbU36cLFyQTQSoBNd8GI4MIAhEuwVormbooEC7IC/4QqBDgkJlAlgSBBjKJIJvgkACNAIJsA0QCW+oaLvQBbUB0pAoXjkOAx0Y5gmMkUCbhwn5kwMCELAE2AhECGAI5fk8wSP0EIgSnfKNOIMu30kxRIBAjkKRtfCtN+xEN9Ds8kAKcI8cguCLg4nwRBunChayH9IWS4UI7qJ/jcs4wZyoFASFjjnYRvCL2gmCZb7sJSgnUCPTZh5+RRRCIqtT+5jh33323E0bIAIJnNoJrxi2ZJHDhG3MEHoKH8yILhaANzowvjkkwyfkx5gg6kXoIwdQtmG6UaXFWBAeZGXx7T0DOdCckAn0RrCnB3wTLjBMyOMh8SF3DhX5kfDJ+kFXpG9KDIDe/xXA5X/gwvhCSZPQ88MADG4ULvydrhWuHscFY5vcE4+kBLsdmvHMdFraIdUHCBQnCtcaxCfARoEOGDHHBMsE/2TpkY9AO+oNxyf2JgJprij6hvakb/UfmXfqitEgBAnPuJxwDvtzjuJchiAOZxM85Lhlw9AVb6hounDdZFFxnyOj0jeOwT36LNCOoAuHC/YBxiaxBiiDUyGThnozwy28rSLgwNsi+YbxQL/db2CHqgjVc+B1im7EMJyQrbJF2nBNyMNPG2GN6E8dnTDBe6TNkBn3Cxn0BYYeQ4Rhco9wf068L7hX0H/eO1I3rgOwsjsX4SN0QNki49EV/6VfaQ+YLnyVcW9SNjAuEC9cSLBBp2kRABERABERABERABJJJIJHCheCSb34JgHn4JvAkQ4JvRPl2nW/WESQ8yBOA8kBMUM435XyTzAM1D+rBRmBOwMTv0jcCEb7FJbDjG3O+YSUARQCQ9cBDM0EcQTrfKqcLFyQMARJCiKwcAnUCQ76l51vbTIKFNvBQz7fhZFzwIJ+a4RKHcEE8EBQiEGgfUzSYksU3vPALhAuZDAgqZAkb4iFYNDcO4YIMoR+ZokHQTr8Ea7dkK1xghFRLFS4EpowVzpVv6BkrTM2gX8g2QXKkboisTAKALAMCNAJXFlVFSJC1QuYIv2MMESQG66UQeKUKF4I+MiHgyPkR1NPWdOGC0KMOBB7nj6hBODCeGXNkbiGFkFq0H3YEkwT1/BvBgcjgPJgexz4EqcgTxlPqRiYD0io16yH4PcEeUoHzo49Y+4Kxj+Dhm3+uC/ZBXqQLF2QXbWY8wYiyjCfazLEyyZDguGQjEOgyLlOFC+MV4QkP+pEAnbrZH5GE6CJYZx+EC0E0WU1cKwTu2WwFCRfEAhkHZI4QgBMoB5ISucvPCN75PUE4WXP8HEkGA8YN2TapG+IWyZbpXoDQ49y5r9APsOF65V7GOOCckVbInnThQln6ArnAuKL/kJqMhdRpN+lsOAf6KlibqqiFCws2cz7IBzI+EDpt2rRx9+Qgc497O/dO+h0GjHWyuBj73EuDTDLkJn0OM0QUAoP/wwiZyXRLBBN/EBtIMzJTGJeIfe4V/Izxg6BKnf7JvYLriXtH6sb9guuNnyO6UjdEM/2UPqUuEC5kQ3GNcY0g1VKFC58z9Gn6VLBsxrL2FQEREAEREAEREAER+HsJJFK48IBMYMW37XyzycMz37zycMzPWA+Cb2T5tpKf8zCNNCAgJkMg240AhfUDeMgnmCegRcLwzS4P/0gCsgqYVpAuXPgGmMCFjAbaxYM566IQuCEI0tP3g7bxbSfyg/MkuOXYwZQijsn0IzItkDjIkmwzXAhAeNgnMKYupl8hghASSCyCw2AhXh74kTAIEaaVENwgBRAusOH/QYYLmRdMfwib4UIgSJo+EiR4Gw/f9hNgISz4Rjo9wwWpRkBOX6ZmuKQLF86DqTj0HZlQwfQPmGW70V9wQLrQ/8g8BB3BKYEwPyOIChaHTRcu/I4AkOyWYB2PdOFCoBdMBSEwps1IOcYZwoW6kT2Mc84b5ogegkzKIgD5Rp3AmnOlPAEcYyPbjfPhm3fGNJKDeglI+XfAEnFC3zNOGBvwQMIwhoKpMYxvrg0CWLJkuF7Tpxelti3IIqIMx0JCIFMYm2RQcGzagkQgGEVekQHAzxgPjCWEC2KILAXWUCko6ysTl4KEC9c6Y5bgm2l1cEaiEHTDmp8RqBN4E0Aje5EijEOkYrYb2TCcD6IAJvQ3dTMOuF4QFEx/4R6HLED0sLEP9w6yKxAS3Leoh2sTrtwb89s4R+49tJmpYggXJBuii/spYzk1w4VpRsGUtvzqLCjDhfHC/YRxwfWEKIJpwA6ZTtYQ/cx1xXXAPZD7HqIJ4ce1zhjgXoaUZBojIgfJyFpBjEPuzfwcZtRF9iLjFCHH+KUdnCfMOGfaQ8ZcUWww5HMhqJ92pAsX7lNcT/S7NhEQAREQAREQAREQgWQSSKRwATUPqEgMHrwJQsgIIRDlwTp4BXOwLgUBBIuc8s00GQ9RtmBNl9Sy1B8s0En2S6aNcgRiBEepr/fMVF96+dR9wuxf2HmlTikKGAasggA59f+p/ybAov3BmiNh2xq0O/0tRenHJ3BFrNCHwdSiws4n0zmkvn47OHbQBwTFBGv5vaK7sOPRRoJXOAT9jZggIEI8MO0njo1xRVYT0yhS1xOibkQZP2Occ2zaE2So8PNgTRL2ZToGopHgLq4NlrSB48AhE0v2IbilbUyXSZ8qU1BbUsdh+pgPrnmyyRAxwbGDhYODN4lF7d+gXQUJl2DMMVYZp4wDhC99wfFT2xT0HZkVZDkUlFVSGJP0c0KycU0yDSaQfJl4sQ/8U/sq23tJfveh1OurMOYFCRckGVPGEKbBPTJYCBrGqXXDOngjVOr9KXgLGffZ9PsCYxG5ks4gqCv4DEk/T+op7LyiXleF9QHXDll5CFqyX7SJgAiIgAiIgAiIgAgkk0AihAvfrPJtLYEl3x7nlxWS3gVkJPBQzcM23yaSLVFUD9DFufv5RpdvvMmaQWiQmu97Qzox/YJvk8msYfHZf8KW+nrr4jC2yPxgGglSAtFIBlP6dIZ/AveiOgeCf64VRCrTwMigIRuE7AnWhmKqS2Eb9xuyExCclEOcMX2F9XD+Fzcy88gQY2oP6xGlv3aa7CWylcgAS31T1f8iq+CcyXQjW5BMzWwE9P8yM527CIiACIiACIiACBRHAokQLqTvBwtNZvONOVOPgswXAv3iEBD/HYOADAACSL7pRbgEmQA+28K30sHbWTh+6toIPtsR97HIICC7gSlXxWEj8yF4Iw+BfqYFcYtDO4trGwj+yV5BlCB44Um2AfcgsifyW1g29XzIXmBc8CYfMnFSF4QuruddlO0iW4trhOlgjMdMGU/cpxFV3N+1mVsPJux4Ey8REAEREAEREAEREIHiSyARwqX44lPLREAEREAEREAEREAEREAEREAEREAERGBzAhIuGhUiIAIiIAIiIAIiIAIiIAIiIAIiIAIiEDMBCZeYgao6ERABERABERABERABERABERABERABEZBw0RgQAREQAREQAREQAREQAREQAREQAREQgZgJSLjEDFTViYAIiIAIiIAIiIAIiIAIiIAIiIAIiICEi8aACIiACIiACIiACIiACIiACIiACIiACMRMQMIlZqCqTgREQAREQAREQAREQAREQAREQAREQAQkXDQGREAEREAEREAEREAEREAEREAEREAERCBmAhIuMQNVdSIgAiIgAiIgAiIgAiIgAiIgAiIgAiIg4aIxIAIiIAIiIAIiIAIiIAIiIAIiIAIiIAIxE5BwiRmoqhMBERABERABERABERABERABERABERABCReNAREQAREQAREQAREQAREQAREQAREQARGImYCES8xAVZ0IiIAIiIAIiIAIiIAIiIAIiIAIiIAISLhoDIiACIiACIiACIiACIiACIiACIiACIhAzAQkXGIGqupEQAREQAREQAREQAREQAREQAREQAREQMJFY0AEREAEREAEREAEREAEREAEREAEREAEYiYg4RIzUFUnAiIgAiIgAiIgAiIgAiIgAiIgAiIgAhIuGgMiIAIiIAIiIAIiIAIiIAIiIAIiIAIiEDMBCZeYgao6ERABERABERABERABERABERABERABEZBw0RgQAREQAREQAREQAREQAREQAREQAREQgZgJSLjEDFTViYAIiIAIiIAIiIAIiIAIiIAIiIAIiICEi8aACIiACIiACIiACIiACIiACIiACIiACMRMQMIlZqCqTgREQAREQAREQAREQAREQAREQAREQAQkXDQGREAEREAEREAEREAEREAEREAEREAERCBmAhIuMQNVdSIgAiIgAiIgAiIgAiIgAiIgAiIgAiIg4aIxIAIiIAIiIAIiIAIiIAIiIAIiIAIiIAIxE5BwiRmoqhMBERABERABERABERABERABERABERABCReNAREQAREQAREQAREQAREQAREQAREQARGImYCES8xAVZ0IiIAIiIAIiIAIiIAIiIAIiIAIiIAISLhoDIiACIiACIiACIiACIiACIiACIiACIhAzAQkXGIGqupEQAREQAREQAREQAREQAREQAREQAREQMJFY0AEREAEREAEREAEREAEREAEREAEREAEYiYg4RIzUFUnAiIgAiIgAiIgAiIgAiIgAiIgAiIgAhIuGgMiIAIiIAIiIAIiIAIiIAIiIAIiIAIiEDMBCZeYgao6ERABERABERABERABERABERABERABEZBw0RgQAREQAREQAREQAREQAREQAREQAREQgZgJSLjEDFTViYAIiIAIiIAIiIAIiIAIiIAIiIAIiICEi8aACIiACIiACIiACIiACIiACIiACIiACMRMQMIlZqCqTgREQAREQAREQAREQAREQAREQAREQAQkXDQGREAEREAEREAEREAEREAEREAEREAERCBmAhIuMQNVdSIgAiIgAiIgAiIgAiIgAiIgAiIgAiIg4aIxIAIiIAIiIAIiIAIiIAIiIAIiIAIiIAIxE5BwiRmoqhMBERABERABERABERABERABERABERABCReNAREQAREQAREQAREQAREQAREQAREQARGImYCES8xAVZ0IiIAIiIAIiIAIiIAIiIAIiIAIiIAISLhoDIiACIiACIiACIiACIiACIiACIiACIhAzAQkXGIGqupEQAREQAREQAREQAREQAREQAREQAREQMJFY0AEREAEREAEREAEREAEREAEREAEREAEYiYg4RIzUFUnAiIgAiIgAiIgAiIgAiIgAiIgAiIgAhIuGgMiIAIiIAIiIAIiIAIiIAIiIAIiIAIiEDMBCZeYgao6ERABERABERABERABERABERABERABEZBw0RgQAREQAREQAREQAREQAREQAREQAREQgZgJSLjEDFTViYAIiIAIiIAIiIAIiIAIiIAIiIAIiICEi8aACIiACIiACIiACIiACIiACIiACIiACMRMQMIlZqCqTgREQAREQAREQAREQAREQAREQAREQAQkXDQGREAEREAEREAEREAEREAEREAEREAERCBmAhIuMQNVdSIgAiIgAiIgAiIgAiIgAiIgAiIgAiIg4aIxIAIiIAIiIAIiIAIiIAIiIAIiIAIiIAIxE5BwiRmoqhMBERABERABERABERABERABERABERABCReNAREQAREQAREQAREQAREQAREQAREQARGImYCES8xAi2t1a9eutRIlSlipUqWKaxMztmv9+vVG28uWLZu4dtP20qVLJ67dSeQN5NWrV1uZMmXcOE/KtmHDBje+aXfStpUrV1r58uWT1mzHu2TJku5PkjbGd9Lug/Bds2aNY520z56kfmbSbrYkfvasW7cucfdC2sx9PGm8aTP3lHLlyiXpNuhYM8bhnbTPeu6FSbyHJ/nZKmnjhItx1apVbpwkaXzT7qR+Zvq6AUq4+CL9Nx+HC5iLN2k3ey5gbvYVK1b8mwlmd3jazR8eZpJ00+ThkUC6UqVK2Z1wMdj7999/d+MkSbyRclybiIsktZvu/vXXX61atWqJazfjG8GVNAGwbNkyq1y5cjG40rJrwooVK1xwlDSpyHWJKEpauxnf3EuSFkjz2cNnfYUKFbIbYH/z3gTR3MeTxps2L1++PHH3lKR+ZtJu7oVJfbbiukzSlxSIOe6FXJdJaje3s6VLl7pxkrR2w5vnqqR9Zvr6CJFw8UX6bz6OhIvfDpBw8cubo0m4+GUu4eKXt4SLX94SLn55S7j45S3h4p+3hIs/5hIu/lgHR5JwKZi5hIv/Mfm3HFHCxS92CRe/vCVc/POWcPHLXMLFL28JF7+8JVz88pZw8c9bwsUfcwkXf6wlXMKxlnAJxynxe0m4+O1CCRe/vCVc/POWcPHLXMLFL28JF7+8JVz88pZw8c9bwsUfcwkXf6wlXMKxlnAJxynxe0m4+O1CCRe/vCVc/POWcPHLXMLFL28JF7+8JVz88pZw8c9bwsUfcwkXf6wlXMKxlnAJxynxe0m4+O1CCRe/vCVc/POWcPHLXMLFL28JF7+8JVz88pZw8c9bwsUfcwkXf6wlXMKxlnAJxynxe0m4+O1CCRe/vCVc/POWcPHLXMLFL28JF7+8JVz88pZw8c9bwsUfcwkXf6wlXMKxlnAJxynxe0m4+O1CCRe/vCVc/POWcPHLXMLFL28JF7+8JVz88pZw8c9bwsUfcwkXf6wlXMKxlnAJxynxeyVVuIz96Vfbrlop26JqFStRIjndIOHiv6/0Wmi/zCVc/PKWcPHLW8LFL28JF7+8JVz885Zw8cdcwsUfawmXcKwlXMJxSvxeSRUuJz0yyuYuW23PndPCttuiQmL6QcLFf1dJuPhlLuHil7eEi1/eEi5+eUu4+OUt4eKft4SLP+YSLv5YS7iEYy3hEo5T4vdKqnBp/p9hVq50KXv8jD2scZ0qiekHCRf/XSXh4pe5hItf3hIufnlLuPjlLeHil7eEi3/eEi7+mEu4+GMt4RKOtYRLOE6J3yupwqXp7UOtbOmS9nCnPGtZv0Zi+kHCxX9XSbj4ZS7h4pe3hItf3hIufnlLuPjlLeHin7eEiz/mEi7+WEu4hGMt4RKOU+L3SqJwmbl4hbV5cIRVLFvK+nXazVrV3zIx/SDh4r+rJFz8Mpdw8ctbwsUvbwkXv7wlXPzylnDxz1vCxR9zCRd/rCVcwrGWcMnAafbs2UbAXLduXfvxxx/thx9+sAYNGtgOO+xgJZK0cmvKuSVRuEyd/7sd2WekEy59Ts6z/RtKuIS7rKPvxUPvypUrrVKlStEr+ZtKSrj4BS/h4pe3hItf3hIufnlLuPjlLeHin7eEiz/mEi7+WEu4hGMt4ZKBU8+ePa1Ro0bWpk0bu+qqq2zp0qW2/fbb2y233GIVK1YMR7aY7ZVE4TJq+iI79fGvrFTJEtbzuKZ23O51ihnV/JujDBf/XSXh4pe5hItf3hIufnlLuPjlLeHil7eEi3/eEi7+mEu4+GMt4RKOtYRLBk7nnHOOdenSxZYsWWL333+/9e/f3/3hZ1tvvXU4ssVsryQKl3cnzLOLB421UiVK2H+ObWIdW2xbzKhKuBSnDpFw8dsbEi5+eUu4+OUt4eKXt4SLX94SLv55S7j4Yy7h4o+1hEs41hIuGThdeOGFdvzxx9vYsWNt5syZds8999jdd99t7dq1sxYtWoQjW8z2SqJwefWb2XbFy99amZISLr6Gk6YU+SL9x3F46OXaLF++fOKmK0q4+B0rEi5+eUu4+OUt4eKXt4SLf94SLv6YS7j4Yy3hEo61hEsGTk8//bQNHTrUeMC9+uqrbauttnLC5eabb7ZtttkmHNlitlcShUufj6ZZzw++t5IlzG45ahc7Z996xYxq/s3RlCL/XaUMF7/MJVz88pZw8ctbwsUvbwkXv7wlXPzzlnDxx1zCxR9rCZdwrCVcMnAicGOhXL51btiwoS1YsMC+++4722effaxMmTLhyBazvZIsXNauW29XH7aTXXVow2JGVcKlOHWIhIvf3pBw8ctbwsUvbwkXv7wlXPzylnDxz1vCxR9zCRd/rCVcwrGWcPmTExkJPNDyoZ/fVr16dStVqlQ4ssVsryQKl0sHj7PBX81yJK8+tKGTLknZlOHiv6ckXPwyl3Dxy1vCxS9vCRe/vCVc/PKWcPHPW8LFH3MJF3+sJVzCsZZw+ZPT9OnT7dFHH7VFixa5jJZy5cpZlSpV3G+5SfKmon79+lmdOsl5U07qEEiycCldsoR1bd3ArjlsJ0vKW7klXMLdgOLcS8IlTpqF1yXhUjijOPeQcImTZuF1SbgUzijOPSRc4qRZeF0SLoUzinMPeEu4xEm04LokXPyxlnAJx1rC5U9O3Ahnz55tBMqs13LYYYdZ8+bN3W9ZOHfQoEF21113Wc2aNcORLWZ7JU24LF251rq+MM6m/kLW0Xo7sFEtu/XoXaxCmWRkGEm4+L8AJFz8Mpdw8ctbwsUvbwkXv7wlXPzylnDxz1vCxR9zCRd/rCVcwrGWcMnAqVOnTta1a1fbb7/93G95PXTPnj2tQ4cOtueee4YjW8z2SppwWbhstV3ywlj7feVaW7F6rTXZtpr9p30Tq1yudDEjm7k5Ei7+u0nCxS9zCRe/vCVc/PKWcPHLW8LFL28JF/+8JVz8MZdw8cdawiUcawmXDJyuueYa22KLLaxjx45WoUIFmzx5sj355JN27bXXWpMmTcKRLWZ7JU24zF2y0i4ZNM69EnrB0pUSLp7Gk14L7Qn0n4fRa6H98uZoK1eudIufJ209LgkXv2NFwsUvbwkXv7wlXPzzlnDxx1zCxR9rCZdwrCVcMnCaMmWKDRw40ObNm2cVK1a05cuX2x577GEXXHCBEzBJ3JImXKbMW2pdBo21AxvUsK9//NVqVatg93TY1apXTMZbopTh4v8qUYaLX+bKcPHLW8LFL28JF7+8JVz88pZw8c9bwsUfcwkXf6wlXMKxlnDJwOmNN96wSpUq2XbbbefWdGEB3dq1a1vlypXDUS2GeyVNuEyYjXAZY4fsvKXN+3WF/bJ8nfXptJvVrlq+GNLdvEkSLv67ScLFL3MJF7+8JVz88pZw8ctbwsUvbwkX/7wlXPwxl3Dxx1rCJRxrCZcMnLp162atWrVya7b8U7akCZeRPyyyC58fYz3aN7b3v51rPy9ZbX0759nWEi5FOiQ1pahI8W5WuaYU+eXN0TSlyC9zgozSpUu7aVxJ2iRc/PaWhItf3hIu/nlLuPhjLuHij7WESzjWEi4ZOD377LM2Z84cO+uss6xs2bIb9yDDpWTJkvmS5QIvEfK9xWRAsG/6OgJr1qxxx4h7fYGkCZdPpy60i54fY/d1aGrvjJtjP/62yvp13t3qVFOGS7hLO9peEi7RuEUtJeESlVz0chIu0dlFKSnhEoVa9DKMb54tyMxN0ibh4re3JFz885Zw8cdcwsUfawmXcKwlXDJw4rXQo0ePtoYNG24iXC699NJ8Xwu9ePFie+edd+zEE090Dzo89Lzyyis2d+5cdwS+4WvTpo01bdrUvv76axs6dKhxQ2jdurXttddeburSW2+9ZawfU758eTvmmGOsfv364XoxxF5JEy5DJsyzC58bYx90bWWvfT3T3p600J44c0/bsWbFEGf79++iKUX++0BTivwy15Qiv7w1pcgvb2W4+OUt4eKXt4SLf94SLv6YS7j4Yy3hEo61hEsGTmPGjLGlS5du9psWLVpkXDT3iSeesCFDhlitWrWsR48ebq2X4FXSlNlhhx1cxgprwrAI73nnnWennXaa+1nfvn3dAr1Tp0613r1720033eRkD/+/7bbbwvViiL2SJlxeHzvHLnhujI3990H2+jczbeDns+25c/ayhltVCnG2f/8uEi7++0DCxS9zCRe/vCVc/PKWcPHLW8LFL28JF/+8JVz8MZdw8cdawiUcawmXDJy4UBEu/OEhgDcTVa9ePd856Oz3888/W79+/TYRLvfee6+1bdvWdtllF6tatarLlhkxYoQTLPxBuHTq1MkJmGnTprksl4suushmzJhht99+uw0YMCC2qUVJEi7wf2b0z3bHO1NsxFX726tf/+yEy7PntLCdtkrGwsVJFi48FCRxgWiEC9dqQdP+wt0W/e2lKUX+WHOk4CGM9UTIOkzShnBhMfew01aLy7lxP+GzLnV6bnFpW0HtkHDx20t8ZjKlOmlvgqTNPCeSmZykjTbzBs4qVaokqdkWfGaSSZ60z3p4J/HZis8evixOGm/u4UkbJ1yMxJR81ieJN+1mZgef9Ulbr83XDVDCJQPpH374wZ566imbPn26G/B8kLZr186OOuqofB/Sf/nlFydJggwXblAPPfSQG4A85Ddq1MhNExo2bJh99NFH9uCDD7ojX3HFFbbvvvva7NmzXQYMC/UuXLjQbrzxRuvevbsTPXyg57rlt2ZMrvUWRfn1GzZY7+E/2tvfzrOXzm1u7038xe4e9qM9e9bu1ighGS48FPAnaUEdbUiF2xEAACAASURBVGasJC04YhyuXr3a3eiTFJByb4B3Ej+guLclLchgnMCb+3rSHmYY30m8LotqXbKi+OxJrTNJn5n/hHbz2YMESNq9kDZzH0/aZz1t5p6StLV+kvqZSbu5FybxHp7kZyuuyyQ9E3IvRxQxTpLW7rDPVkl8bozjeUPCJQPFm2++2QUSCBb+njRpkr399ttOqNSpUycj93ThwsPDvHnz3MM937w//PDDLptl/vz59uGHH7rpQ2yXX365HXDAATZz5sxNhMsNN9xgd911lxMufKDnugXSJgkPM2vXb7DuQ76zz6cttkHnNLdxMxfbaU9/a29euLfl1a2aKwov5emz4OExSTfN4NujpH3LSKfyTTrXa9J4Bw9hSWo3vJOaccHDDA9hcS9MXtQ3FsZ3Eq9LeMM6aQEp1yXXZNLaTXBEu5PwWZ96zfB5yfNS0gQAbSaYThpvPuuR5mQuJGmj3Un8zEz6s1XSMkUCoch1mbQvV8iE4rM+ac+EfPbAurDPzMJ+n6T7UTZtlXDJQKtz584u82Tvvfd2v2Xws5DuIYccYgceeGAo4ZK+E7KmZcuWVq1aNTf16LHHHnMPoccff7xddtllRlYNx+nataubXnTHHXe4feK64JI0pWjNuvXWZdBYW7tugz14UlMb99NCO+GxsTbkkn2t+XbVshnff9u+SZ5SxEMY6YxJ27SGi98e0xoufnlrDRe/vDWlyC9vreHil7fWcPHPW2u4+GOuNVz8sQ6OpClFBTOXcMnAh6wTpgAde+yx7hvzyZMn25NPPmlXX3217bzzzpuVYIHb77//3l544QX3KmlEDQb+6aeftmbNmrmslk8//dR4y1HdunXtyiuvdPIFE0i2S69evezHH3+0Bx54wE499VSXUcPD3lVXXRXbFZMk4bJ63Xo7/5lvrEypknb/CU02Cpe3Lm5pLeptERuToqxIwqUo6WauW8LFL3MJF7+8JVz88pZw8ctbwsUvbwkX/7wlXPwxl3Dxx1rCJRxrCZcMnD777DMnWEhFY0ExXu286667WpcuXTKmu/JWIaYEcYEjUXj9M/Pv3n33XeN10aSGUb5Jkybu98iZL774wmWv7LHHHk7u8LDx+eefu3VjkDz77bdfvtOXwnXtpnslSbisXLPejnv4c9ujXnW78YiGNnHmYjv96fHW4/im1j4v85SuKEyKsoyES1HSlXDxT3fzI0q4+O0FCRe/vCVc/PKWcPHLW8LFP28JF3/MJVz8sZZwCcdawiUDJz74WX+FNw/xkMtitttuu23W0yy44Kkr0wKNfNixpc8tZH9ETNxzDpMlXNbZEb1HWtumte3KQ3a0KbMX23mDJtolB9e3M1puH25k/817Sbj47wBluPhlLuHil7eEi1/eEi5+eUu4+OUt4eKft4SLP+YSLv5YS7iEYy3hkoHTO++84wQLf8hOIeMkaQsspp9WkoTL8tXrrMVdH9nlbRraWfvUtUmzFkm4hLuec96Lh16t4ZIzxtAV6LXQoVHFtiPjm+zFpN3TJVxiGwKhKpJwCYUptp0kXGJDGaoiCZdQmGLbCd4SLrHhLLQiCZdCEcW+g9ZwKRiphEsGPkwnmjhxoltHpUaNGtagQQOX5cLaLEl9nVWShMvvq9dZg5vet94dd7MOebVt8qzFduHgSXZ6y+3tggN2iP0mURQVKsOlKKgWXKcyXPwyV4aLX94SLn55S7j45S3h4pe3hIt/3hIu/phLuPhjHRxJwkXCJetRxwc/wcScOXNs+PDhNmzYMDc1qH///rGuq5J1w3IokCTh8vPiFbb/vZ844XJU01o245ff7MrXv7e8bavaHcc2yYGCv6ISLv5YB0eScPHLXMLFL28JF7+8JVz88pZw8ctbwsU/bwkXf8wlXPyxlnAJx1oZLhk4LViwwF5//XX74IMP3BourVu3tmOOOcYaNmwY+9oq4bop972SJFyGf7fALhk01vqcnGf7N6huP81fYt3e+N7q16xo95zQLHcYHmqQcPEAOe0QEi5+mUu4+OUt4eKXt4SLX94SLn55S7j45y3h4o+5hIs/1hIu4VhLuGTgdMMNN9j48eNt//33txNOOMG22WYbt5ZLkrckCZd3xs+161+f6IRLqx2rSbh4HHhaw8UjbDPTGi5+eXM0reHilzlBRunSpd26OUnaJFz89paEi1/eEi7+eUu4+GMu4eKPtYRLONYSLhk48WpmhMvUqVNt6dKlVrVqVdtpp53c656TKl6SJFx6DZ1qL3092/p2yrNd61SyuYuX2U1Dptm6dRvsqbP3DDey/+a9lOHivwOU4eKXuTJc/PJWhotf3hIufnlLuPjlLeHin7eEiz/mEi7+WEu4hGMt4ZIPJ26MY8eOtaFDh9qoUaOMi/eRRx5x2S5J3JIkXHq8N8XenfCL9eucZzvXqmiLli63/3wwwybPXWbvXbpvIvBLuPjvJgkXv8wlXPzylnDxy1vCxS9vCRe/vCVc/POWcPHHXMLFH2sJl3CsJVwycHrggQfcYrlcsDVr1nRruBx44IHuTUUlSpQIR7aY7ZUk4XLG41/ZwuWrrV+nPNu2WlkJF49jSVOKPMLWlCK/sP88mqYU+cWuKUV+eTO+eU4pV66c3wPneDQJlxwBZllcwiVLYDnurtdC5wgwy+ISLlkCi2F3vaWoYIgSLhn4vPrqq24aUbNmzWyrrbaKYRj+/VUkSbgc//AoK1mqhPXvnGdbVChlvy5bYT2G/mhfzlhsw6864O+HGaIFynAJASnmXZThEjPQQqpThotf3spw8ctbGS5+eUu4+OUt4eKftzJc/DGXcPHHOjiShIuEi/9RVwyPmCThsk/Pj23nrSpZ/1N2t3KlWORylT306Sx79NMZNr1722JId/MmSbj47yYJF7/MJVz88pZw8ctbwsUvbwkXv7wlXPzzlnDxx1zCxR9rCZdwrJXhEo5T4vdKknCpc90QO6ZZHXv01N0NcbF69WrrN2KW3fvhVJvbs10i+kLCxX83Sbj4ZS7h4pe3hItf3hIufnlLuPjlLeHin7eEiz/mEi7+WEu4hGMt4ZLCiQs0qWu0FNbdSREuq9eut+1veM9ObL6N9emUJ+FSWMfG/Hut4RIz0EKq02uh/fLmaFrDxS9zreHil7fWcPHLe82aNcZ9PGlr5ki4+B0nWsPFL28JF7+8g2erUqVKWZkyZfwfPAFHlHD5s5Pmz59vEyZMsFatWtmsWbPcYrms4/JP2ZIiXL6ft8wO6vWpXda6gV17+E4bhcszX/1i3YdMsdHXHWRbVy1f7LtFGS7+u0gZLn6ZK8PFL29luPjlrQwXv7yV4eKXt4SLf97KcPHHXMLFH2tluIRjLeHyJ6dx48bZoEGD7LrrrrOHHnrI2rVrZ3vssUc4ignYKynCZcLsJdb2oZF2VZuGduWhDTcKl7cmLrYb3phoz5/bwlrU26LYE5dw8d9FEi5+mUu4+OUt4eKXt4SLX94SLn55S7j45y3h4o+5hIs/1hIu4VhLuPzJafbs2Xbvvfda06ZNbeTIkbbffvtZ48aNN6HYvHlzK1+++GdXZOr6pAiXwV/OtKtemWC9TmhmJ+65jVfhssHMRk5daDUrl7VGW1cJdwXls5eES074IhWWcImELXIhCZfI6CIVlHCJhC1yIQmXyOgiFZRwiYQtciEJl8joIhXUlKJI2CIXknCJjC5yQb2lqGB0Ei5/8uHDfsSIEfbhhx8a2S6ZphSR/ZLU10QnSbhc/coEe7hznh3VbOuNwuXdKb/ada9NtMdOb277N9wy8g2hoIJTf/nd9r/vE2ufV8ceOWX3nI4h4ZITvkiFJVwiYYtcSMIlMrpIBSVcImGLXEjCJTK6SAUlXCJhi1xIwiUyukgFJVwiYYtcSMIlMrrIBSVcJFyyGjx86H/88cdWr149q1Wr1iZlK1eubCVLlsyqvuKyc1KEywNDf7Bew6bai+ftbXvvsMVG4fLFzOXWdfA463ZoQzu95fZFgpXpTG0eHCHhsnKlVapUqUgYF2WlEi5FSXfzuiVc/PKWcPHLW8LFL28JF7+8JVz889aUIn/MJVz8sQ6OJOEi4ZL1qOM1xMOHD3fZLjzkNmnSxE444QSrU6dO1nUVlwJJES43vzHJnhr9s71/6b6281aVNwqXsXNX2MWDxtn5+9eziw6sXyRY3584z8548ms7pFEt63/K7la1fOnIx1GGS2R0kQtKuERGF6mghEskbJELSbhERhepoIRLJGyRC0m4REYXqaCESyRskQspwyUyukgFJVwiYcupkISLhEvWA+jVV1+1J5980ho0aGBbbrmlTZw40WW73HHHHUaWSxK3pAiX616dYC98NcuGXb6/7Vizolfhwvoxl7443vZrsKX175xntaqUi9zVEi6R0UUuKOESGV2kghIukbBFLiThEhldpIISLpGwRS4k4RIZXaSCEi6RsEUuJOESGV2kghIukbDlVEjCRcIl6wF09tlnW/v27d2fEiVK2MyZM61nz552wQUX2K677pp1fcWhQFKEy3H9R9n4Wb/ZD3e0ddgQF2Qc/bB4jZ379Dd2dLOt7eajdikSpE9+9qNd+9pECRdNKSqS8ZWpUh7CuDZZjJt7TZI2CRe/vSXh4pe3hItf3hIufnlLuPjnrSlF/phLuPhjHRxJwkXCJetRd8YZZ1jnzp3dq6HZ5s+fbz169LBTTjnF9txzz6zrKw4Fki5cFq4qYac89qXtVLOSPXZm0byu+z/vTLGHPp4m4SLh4u2SlXDxhnrjgXgoKFOmjJUqVcr/wXM4ooRLDvAiFJVwiQAthyISLjnAi1BUwiUCtByKKMMlB3gRikq4RICWYxEJFwmXrIdQv379bNSoUXbooYda3bp17f3337cffvjBHn30UatevXrW9RWHAkkQLrN/W2mnP/6l1a5S3p47t4XDFmS4+BAurB/z6IgZ1njryta3U541qVM1ctdpSlFkdJELakpRZHSRCirDJRK2yIUkXCKji1RQwiUStsiFJFwio4tUUMIlErbIhSRcIqOLVFDCJRK2nApJuEi4ZD2AlixZ4tZwmTx5svEQUKNGDevQoYPLbkla2n9w8kkQLjMXr7AznvjKtqlWwZ45549MokC4/LampJ383y9s++r87g8ZE/d2zlNf2zsT5tkutStbv84SLnHzLer6JFyKmvCm9Uu4+OUt4eKXt4SLX94SLn55S7j4560pRf6YS7j4Yx0cScJFwiXSqOPDaOnSpW79kGrVqlnZsmUj1VNcCiVBuHw7e4md/+w3dlDDmnbX8U03ES6lypa3Y/p9ZktXrrXPrjmoSLCyfszn0xdJuGhKUZGMr0yVakqRN9QbD6QpRX6ZE2SULl3aTeNK0ibh4re3JFz88pZw8c9bwsUfcwkXf6wlXMKxLrGBUantH08gCcLlixmL7eJBY+2Mfbazrq0bbCJcKlasaO36jLSfFq2wCTe3ib2/fl+9zjoOGG1f/fSr7bBlRet7cp7tWS/69DFNKYq9iwqtUBkuhSKKdQdluMSKs9DKlOFSKKJYd5BwiRVnoZVJuBSKKNYdJFxixVloZZpSVCiiWHeQcIkVZ6jKlOFSMCYJl1DDKPk7JUG4fPL9Qrt08DjrdmgDO3Wf7b0Kl1m/rrTTn/jSJs5ZajUrl7U+J+fZwTvXjNzxEi6R0UUuKOESGV2kghIukbBFLiThEhldpIISLpGwRS4k4RIZXaSCEi6RsEUuJOESGV2kghIukbDlVEjCRcIlpwH0TymcBOHy6pg5du2rE+yZs/e0vXfYYjPhcsp/v7RvZv5qo6892KqULx1r1/z85/oxU+cvs2oVyki4VKoUK18flUm4+KD81zEkXPzylnDxy1vCxS9vCRe/vCVc/PPWlCJ/zCVc/LEOjiThIuESedSxfgsfSsFWrlw5LZobmWbhBV/8apZd//pEe+X8fWy3un+8IShYNJcpRde9OsFeGTPb3rlkX2tYK14hMG7mb3b+c2OsQulSNv/3VRIuEi6FD9gY9tAaLjFAzLIKreGSJbAcd9caLjkCzLI445vF/XleSdIm4eK3tyRc/POWcPHHXMLFH2sJl3CsNaUoA6fvv//eBgwYYDNmzLDUJW4eeOAB23bbbcORLWZ7JSHDpe/H06z7kCn2851HWOmSJbwKl2D9mEN2qmWDvp5pvTvuZu3z6kTuRU0piowuckFluERGF6mgMlwiYYtcSBkukdFFKqgMl0jYIheScImMLlJBCZdI2CIX0pSiyOgiFZRwiYQtp0LKcCkYn4RLBj5XXXWVVahQwQ488EArX778xj322msv9/MkbsVduLB084Mf/WB3v/+9ze5xxEbEqRku/35tor30zSx78+JW1qh25Vi7YfiUBXbZi+PsX/vVs/+8+50TLh33jC7XJFxi7Z5QlUm4hMIU204SLrGhDFWRhEsoTLHtJOESG8pQFUm4hMIU204SLrGhDFWRhEsoTLHtJOESG8rQFUm4SLiEHizBjuecc46dddZZTrj8U7biLlxWrV1v3d+ZYu98O9e++nfrjMKlz0c/WK9hP9jjZ+xhB+4UfUHbTH0arB/zyCl51vmxLyVcNKXIy6WvKUVeMG9yEE0p8stcU4r88taUIr+816xZ46aeJ20Kl4SL33Ei4eKXt4SLX94cTcJFwiXrUffYY4+5OdCnn366lS4d7+KsWTcmpgLFXbgsX73Obnlrko35+Tf74LL9MgqX50b/bDe+Ocn6dcqzI5rWjonMH9UM/mqW/fv1iTbg1N2dcLmnw6522t7bWYk/ZjZlvSnDJWtkORdQhkvOCLOqQBkuWeHKeWdluOSMMKsKlOGSFa6cd1aGS84Is6pAwiUrXDnvLOGSM8KsKpBwyQpXLDtLuBSMUVOKMvC57LLLbPLkyZv9ZuDAgbbddtvFMjB9V1LchctvK9ZYt5e/tflLV9urF+2zEU/qlKKiFC4PDZ9m/xkyxWZ0b2tH9B5pbZvWtm6H7WRlSkUzLhIuvke4mYSLX+YSLn55S7j45S3h4pe3hItf3hIu/nlr0Vx/zCVc/LEOjiThIuGS9aj78ssvjWAifdt3332Nt+UkcSvuwmXBslXWZdBY26Zaeet10m4ZhctrY2bb5S99a/ed0NROaB59fZVM/Sfh8gcVHnq5aVbSlCIvl7mmFHnBvMlBNKXIL3NNKfLLW1OK/PLWlCK/vJP6makMF7/jRMLFL2+OJuEi4ZL1qONCnTt3rstyWb58uW2//fbWqFEjK1u2bNZ1FZcCxV24zFuyys575hvbfbtqdvsxjTMKl69/+tXa9x9l1x62k13Sun5saFevW2893v3OXhs7x0Z2O1AZLhIusY2twipK6sMj56UMl8J6N97fK8MlXp6F1aYMl8IIxft7ZbjEy7Ow2pThUhiheH8v4RIvz8Jqk3ApjFD8v5dwkXDJelRNnDjRevToYUuWLHFlWcfliCOOsDPPPNPKlCmTdX3FoUBxFy4/LVphnQZ+YWe12t7OP2CHjMJl/KwldmTfz2IXLqnrx7zVpZWdPOALa7R1ZSd+ypUuGan7NKUoEracCmlKUU74si4s4ZI1spwKSLjkhC/rwhIuWSPLqYCES074si4s4ZI1spwKSLjkhC/rwhIuWSPLuYCEi4RL1oPo8ssvd1ktvK2oWrVqNnz4cHv00Uftnnvusbp162ZdX3EoUNyFy48Ll9tJA0bbxQfVd9Il2FLXcJkwe4kd0WekXX3oTnbZIQ1iw/r7qrV24xuTbMrcZfb6xfu4qU1r122wvp3yrELZUpGOI+ESCVtOhSRccsKXdWEJl6yR5VRAwiUnfFkXlnDJGllOBSRccsKXdWEJl6yR5VRAwiUnfFkXlnDJGlnOBSRcJFyyHkSnnnqqnXfeeXbwwQe7sgQWPXv2tGOPPdZatWqVdX3FoUBxFy7f/bLMTeV55NTd7bDGW2UULguWrbZm3YfaWS23t7uOaxob1mD9mJqVytkDHZtJuGhKUWxjq7CKNKWoMELx/15ruMTPtKAatYaLX95aw8Uvb63h4pd3Uj8zJVz8jhMJF7+8OZqEi4RL1qPummuusZo1a1rHjh3d3x9//LE9//zzduedd7rMl/w2bqglS246BYU1YEqVKmXlypXbpFh+D0X57Z/1SaQVKO7CZdLcpda616f22oX7WMsda2QULvxw62uHWMc9t7XeHf9aWDdXNqkL9t7dYVcJFwmXXIdU6PJJfXgMRDQZgCWivjs9NKV4d5RwiZdnYbVJuBRGKN7fS7jEy7Ow2iRcCiMU7++T+pkp4RLvOCisNgmXwgjF/3sJFwmXrEfV999/bzfddJP99ttvLpjgwu3QoYOdddZZ+a7hMnPmTLv33nute/fuVrlyZWNKySuvvGLPPPOM+3enTp3stNNOc0LmtddeswEDBrh6mbZ04okn2urVq53QGT16tHtDTLdu3WzvvffOuu35FSjuwuXt8fPsipfG2Qv/2suab1fdq3Bh/ZiTB462Ti3q2iUH17f7Ppxqb4+fa292aWVVy5eO1AeaUhQJW06FNKUoJ3xZF9aUoqyR5VRAU4pywpd1YU0pyhpZTgU0pSgnfFkX1pSirJHlVEDCJSd8WReWcMkaWc4FJFwkXCINokWLFtmkSZNs6dKl1qBBA6tfv77LVMm0vfTSSzZs2DAnU1hsF+Hyyy+/OIFywQUXWPXq1Z2I6dKli2211Vbu75tvvtktxnvllVdav379bMqUKfbyyy+7qUtIlyFDhlivXr0itT1ToeIuXAZ9OdPu/WCqPXXWntakTpV8hUv9m963w5ts5TJcypSKtqBtOp+fFi23jgO+sPP238GtH9Nr6FR7Y+xce+sSCZfYBqCHiiRcPEBOOYSEi1/eEi5+eUu4+OUt4eKXt4SLf95k+/GFatI2nq0qVKiwWQZ/cT4PCRf/vSPhIuESatQxUEaNGmWNGzc2MlwWLFiwWblDDz00482SB7PZs2fbfffdt1G4fPvtty7D5aqrrnJlkC977bWXkzaDBg2y/v37u5sXGS4nnXSSzZgxw93QyKKZNWuW3XLLLdanTx8rX758qPYXtlNxFy79hk+zF76aZf89fQ9ruNVfH0ipi+Zyju16j7TqlcpYn5PzbMvK8byme9qC3+2Yfp/bHcc0tvZ5dSRcNKWosMsptt8nNT0aABIusQ2DUBVJuITCFNtOEi6xoQxVkYRLKEyx7SThEhvKUBUpwyUUpth2knCJDWXoiiRcJFxCDRaCB95EdPTRR9sHH3xgU6dO3awcWSm1atXKWB8ZLbfffvtG4cK6LwicK664wk1DeuCBB1ymDA9xI0aM2Ji9cvXVV1uLFi1s7ty5tsMOO9hxxx1nZNfccMMNduutt7qMGG7UuW5MWWJ6VHF9rfVNb06y8bOXWp+OzazuFhU2nm76Q9jx/b+wiuVKWu+TmsUmXCbPW2aH9R5pL5zbwlruuIX1+2SGPTt6pr17SUurViHaa8BpN7KobNmyiVrjIqkPvQwYvj1CUCZpTRGuba5N1nhKUrvhTfYf2XxJajcPYfAmuzC/jMVc77VFVZ71vSpWrFhU1RdZvTyEwZs/SdoYJ3wpkrR2J1UUBZ+Z6evdFfcxw+c893E+65O0JVUA0G7WzUnasxXt5l6YxHs4nz08W6WvUVmcx3swToh5ktRumCYxo4h2h/3MTNqzV1zjvMQGnkC15UwgXbh89dVX9v7777spQzxAsL7Lrrvu6tZteeutt6xv377umEwvatu2rf30009Wu3Ztt1Dv/Pnz7cYbb3RlyHrhJp3rFkib4nrjuemt7+2HhSvsvuMaWZ1qfy0wDC/aHlygpzw+1sqVLWX3HtfItqwUTYaks5w4d5m1H/iNPX9GnrXYvqq9PXG+XfbyZBt9VUurUTHaMWg3f4or7/zGUzrvXMedz/I8sCfxRp7UdvPQW1wFbkHjjvsJkihJoojzSeo4od2wTtq9MKnjpLh/1v/TPnvE2+envLnnqtRnQr9Hj360pLY7+Ozh/p3Ez8wkthuJmzTRzzgJ+5nJF3X/i5uEy5+9TobLuHHjXAZKftu+++6bcUoRN9J58+bZHXfcYXfddZdVrVrVWES3d+/edumll7o1XMhWOfnkk423evBvMl4IDs8++2yXGcM0pvHjx7vMFv4eOHCgPfzww7Hd4Ir7lKLjHx5ltaqWtbuP39Wqp0iO9ClFXZ4fYzMWrbA+nfJsxy3j+bb3tTFz7IY3Jtrz57Sw3epWs9fHzrELnhtjE25uY1tWivatlRbN9X871RoufplrSpFf3ppS5Jd3UjNF9JYiv+NEbynyyzup03CTmlFE7yYx40JTivxelxxNU4oKZi7h8icfBMngwYNtyZIl+RLr2rWrbbnllpv9/vXXXzcyWli3pXnz5nbhhRdalSpV7JFHHrE5c+Y4U4mE4ees58JiuEwhwhYjY5hWtHDhQjcdqUaNGu7tSK1atXLZLnFtxV24tHvoM9uxZkXrcXzTTd4MlC5cur8z2YZ/v8D6dsqzRrX/Wlw3F07pC/ZKuKxM7MJupOsm6VuYpD48cr1JuORy18m+rIRL9sxyKSHhkgu97MsmdTqrhEv2fZ1LiaR+Zkq45NLr2ZeVcMmeWa4lJFwkXEKNoWC+X0E75zdnlLUjmLvGRrCHVCF7hQc2phrxb0RKsAAuP2dRXlLd+DlTjrg5ME+S9VtI00fsxJmuX9yFyy63fmgn7bGN3XJUYytdqsTGbvAhXHq8+529N/EXG3h6c2tQq5J9NGWBXfj8GHvyzD3dmi5RNmW4RKGWWxlluOTGL9vSEi7ZEsttfwmX3PhlW1rCJVtiue0v4ZIbv2xLa9HcbInltr+ES278si0t4ZItsdz3l3CRcAk1ipAmZKMQKOe3saht0hZGC86luAuXra8dYl0Prm83tGu0Cf504XLvB9/b29/OdRkuTepUDdW3he10/WsTbOKcpda3c57VrV7BzLLilgAAIABJREFURv6wyAmXezo0tcOb1C6seMbfhxEuk+cutfGzlljLHWvYdjX+Wig40gFjKsRDLzfNpL66UBkuMQ2EENVIuISAFOMuEi4xwgxRlYRLCEgx7iLhEiPMEFVJuISAFOMuEi4xwgxRlYRLCEgx7yLhIuESakjxWuYnnnjCTefJb7v++uvdW4OSuBVn4TL3t5XWosdwu/qwnezyQxoUKFzeGDvHbnlrsj3cOc9a1q8RS1dc+sJYm7tklfXuuJttXa28N+HS68Op1veT6db9mMbWaa+6sZxLrpVIuORKMLvySU2P5iwlXLLr61z3lnDJlWB25SVcsuOV694SLrkSzK68hEt2vHLdW8IlV4LZlZdwyY5XHHtLuEi4hBpHzMNFtvChn99Ws2bNRL4FhfMpzsLlq59+tZMGjLbbjmpsp7fcrkDh8t7EedbtlQnWv/Putm+DeIRL+36fO9HSs0NTq16hjDfhcumgcfbWhLl2x9GN7dR9Nj3vUIO2CHaScCkCqAVUKeHilzdH46GA6ZpJe6OVhIvfsSLh4pe3hItf3hIu/nmTSZ/U7GHemJqkN81JuPgd38GzFc9VcS6H4f8siu6IWjT3T7aswTJp0iSrV6+eW3eF9SDSt6ZNm2pKURGMxS9/XGwnD/zC7jimiZ2y96aZHulTilhrpdvL39rDp+xu+8UkXNo9NNJ2rFlp44K9U+YttS6DxtrBO9W0G4/cJdIZh5lSdPD9/2c/LV4h4RKJ8OaFtIZLTCBDVqMMl5CgYtpNwiUmkCGrkXAJCSqm3SRcYgIZshoJl5CgYtpNGS4xgQxZjYRLSFAx7qYMl4JhSrj8yYfslqefftoOO+wwe/PNN916LunbddddZ7Vq1YpxePqrqjhnuAz4dLr1/mia9eucZwc0rLkJlHThMm7mEuvw6Cjr3znPDm0cz/Suxrd9aMfuVsduP6axlStd0goSLus3bLA1azdYuTIlC+y8woTLyjXrrdU9H9vi5WvspnaN7Nz96vkbDAUcSRkufrtBGS5+eXM0Zbj4Zc63urypL2nfekm4+B0nEi5+eUu4+OetDBd/zCVc/LEOjiThIuESatTx4YN0Id2PB61Mi+dWq1YtUSl1qSf+TxEuC39fbU1vH2qPnLK7tc+rE6pvC9spfcHegoTLbyvW2OOf/WS2YYNd3qZhvlUXJlx+XLTcjur7mXE+l7VuYNcdvnNhzfTy+7iEy6o169xaOwftXNPaNY228HC2J6wMl2yJ5ba/Mlxy45dtaWW4ZEsst/0lXHLjl21pCZdsieW2v4RLbvyyLa0Ml2yJ5ba/hEtu/KKUlnCRcIkybtyCkNOnT9/4umcqycvL2/hq50iV/o2FirNwufSFcfbZ9EX2wr/2svo1K21CKT3DJW7h8svSVbb7fz6yK9s0cIv2sv20aLl1GTTOdqhR0R7qtNsm7Zm/dJVd+PxY+2LGYvvpzsMjC5fPpy2ys5762n5dsSbj25n+rqESl3D5dvYSO/TBEXb+/ju4zCEfm4SLD8p/HUPCxS9vCRe/vCVc/PKWcPHLW8LFP29luPhjLuHij3VwJAkXCZesR90LL7xggwcPtvRXzPbs2dPq1IknqyLrRuVYoDgLl/Of+cbGzlpiL563l21fo2KhwiWv+zB7sONudkLzbXKkYhYs2Ju6cO3CZavtkhfG2vJV6+z1i1tucoyJc5bYxc+Ptcnzltncnu0iC5ch3861roPH27JVa/+RwmXY5F/slMe/snP2rWfdj21sJUuUyLmvCqtAwqUwQvH+XsIlXp6F1SbhUhiheH8v4RIvz8Jqk3ApjFC8v5dwiZdnYbUpw6UwQvH+XsIlXp5hapNwkXAJM0422ef000+3I4880g4//HA39zzYKleurClFWdMsvEC7PiNtycq19tbFLW2LimU3KbD+xxG29veFVrZBa7NyVYwpPYf3Hmmd96prXVvXzzmQJ9PktCe+2uTVzAUJl7Ezf3ML6k6d/7v9fOfhVqZU5rVcCptS9MgnM+zO96bYqrXr7exW9ey2o3exsqULXhemcJK57xFXhssjn0y3W96e7KZ93dthV6tS/q/rKPdWZq5BwqWoyGauV8LFL28JF7+8JVz88pZw8ctbwsU/b2W4+GMu4eKPdXAkCRcJl6xH3eWXX+5kS7t2+WcwZF3p31ygOGe47HHnR1atQhn76Ir9N6f0SAuzNb+bHdXPbMfWTswc3eczOzZva7uiTUMrVTK3zInnRv9s3d/9zh7q2Mza7PLHIrwFCZf/m7rQLhk01uYtXWUjux242RSo4AQKEy63vjXZHv10hu24ZUXLq1tt4xuS/uZh4l6Lzk0z11cXXvfKBHti1E92dLOt7d4TdnWv2y7qTcKlqAlvWr+Ei1/eEi5+eUu4+OUt4eKXt4SLf94SLv6YS7j4Yy3hEo613lKUgdOoUaPs2WeftYMPPniTNysccsghOQei4bol/r2Kq3BZuWadtbr7E6teMYNw+W2mWf/dzFYvNTvsTrOW3WIXLpnekLRm3XpjXZlh3y2wKbceuklnDP9ugZtutGDZaht62X7WdJuqGTurIOGydt16u/qVb23Ql7Osed3qtmPNiv844XL2k1/bkInzJFwKuZT1lqL473WF1ai3FBVGKN7f6y1F8fIsrDbGd4kSJaxcuXKF7Vqsfi/h4rc7JFz885Zw8cdcwsUfawmXcKwlXDJw6tevn40YMcJq1669yRSia6+9Vq+FDjeuQu81bcHvduzDn1vbXbay+09qtmm5aUPNBh1ntnqZWd4ZZkc+ZMusop3y3y+t2bZV7bZjGlvpHDNcur89xV4cM8sGntbc9qq3xcbjXzp4nA3+atZm67S8Mma2kzFr12+ILFxY+PfyweNt6cq1bkrRP0248Ors/e75xKYvXG6td65pD5y0m9WuWvQP/8pwCX3ZxbKjMlxiwRi6EmW4hEYVy47KcIkFY+hKJFxCo4plRwmXWDCGriTTGi53Dpli5UqXsnP3r+clCzh0Y9N25NmqQoUKiVpSQcIlam9HL6cpRQWzk3DJwOeMM86wE0880dq2bWulSpXauEeZMkU/LSL6UC+4ZHHNcJkyb5l1eGSUHdNsa5flscn2RT+z96609TUaWckNa8w6v2ErKu/o1lApXaqE9e2Ul+8aKmE5XvDsGBsz87fNFuzNJFw2mBlTkK56+VtX/bNnt7A2u9TKeKiCMlx+XrzCTUviLUjLVv8hXXqd2MxqVSl6KVEYlzimFPEmp3Z9P7OZi1fYnttXt36d8qzelpsuhlxYO6L8XsIlCrXoZSRcorOLUlLCJQq16GUkXKKzi1JSwiUKtehlJFyis4tSMl24/L56ne18ywfWeOsq7gu/HTw8I0VpN2UkXKKSi1Zu6dKlbjZFyZJ//7qO2ZyBhIuESzbjxe17ww032N57723t27fPumxxLVBchcvw7+bb+c+OsW6H7WTn7b/DpvjevMDsqwG2sv1TVv6ds81OftNWbH9YrMLl9Me/tO9++X0z4XLNK9/a06N+tml3tLUKZf+QbmS19Bo61e77cKr7f++TmlnHFnWzFi4T5yy1C58bY8c229oWLl9t/L9v5zyrW73C3z584hAuSLSTB462uUtWSbgU0qOaUuR/yGtKkV/mmlLkl7emFPnlvWbNGuM+nrQpXBIufsdJunDhxQsH3f9/Vq9Ghf9n7yzAqkreP/4BARFUsBUVu1AJu7u7A1vXjl1dXVfX2rVz7e7uwM61k0bAQsUARVFASvL/zLkiXLnIBS5X/P/OPM/vWX/cOTNz3pl7z5zPvO/3ZXVPa6wLmWh3QCnoTQYuKTCWBqrKwEUDRsyATcgeLiomZc2aNdjb21OpUiUMDOKz5nTr1g0Tk4z7o/i99ZVRgct5Tz9G7HVhWqsy9KluHn8LYR/hSF/wu01ol4sY2fWSRHPDmvwrhfSIsJU1ttYYJJElSN3vWlKCvSv/e8r88485NbKmFL4kitB2mXf2MauuPE0TcLn3/CO/7HRibofyXHvy/v8dcPnv4TtpTgPCIrEpZCJtJrRxeiN7uKi76jVTT/Zw0Ywd1W1F9nBR11KaqSd7uGjGjuq2Inu4qGspzdSTgYtm7KhuK98Cl3Pub+m/w4nCOQwlb+0qCULa1W1TW/Vk4KItSyv6kYGLdu2trd5k4KLC0tu3b8fPzy/RJwMHDiRnzpzamhuN9pNRgct++9f8ecyd9bbWNCmnyBIkFf9HcKg35CxJaOMlGF3+E17fJnKIC3POPeO6lz/HR9TEUD9tLncpAS5hkdGM3e/G+Qd+hEZEM6N1WYbWK6Zynr4XUiSAxIDtjpwaVYsdd178vwMuR5x8+OOIu6RNExwezcY+NlgUyKbR9ayqMRm4pLuJlTqQgYt27S0DF+3aWwYu2rW3DFy0a28ZuGjf3glFczde82bqSQ9MDPVZ3LkCrSvm1+6AUtCbDFxSYCwNVJWBiwaMmAGbkIFLBpyU9BhSRgUu664+Z87Zh9gNryGlR/5aXtyAQ7bE1p1CWDlbjO5vhvMTiex3hYXuJojTgTNjamGoH6+xk1K7+X36TJNlN6hc2JQt/SopXa7KwyUsIloKZ3r0NlgShB1Uqwj/tCuXIuAidGD23H3FtBMeXB9fj6POvuy694rNfWwolTdrSm9B4/U1EVK0/tpzZp95SN/qhTl5/y1b+lZSntsvoxbZmnwCw8mkq0tBU8M034sMXNJswhQ1IAOXFJkrzZVl4JJmE6aoARm4pMhcaa4sA5c0mzBFDcjAJUXmSnPlbz1cphzzYNNNb7IZ6rGwUwXaWxVIcx/p1YAMXNLLsqrblYGLdu2trd5k4KItS//gfjIqcJl/9hErLj/l8ti6lMxrHG8l9wNwsDtRw9yJyFYEI39nONiDyLJdWKgzTCPA5XsZknbdeclkOw9WdbekjaXiQRgUHkW71bcpkceIc57vGFDDPOXAJRZWXPZin/1rjg2vwYUHfiw6/4Tt/StrxQskuWWoCeAy/YQn6649Z3k3S+adfZQkcPENDGfwLidefgjDZUqj5IaW7OcycEnWRBqtIAMXjZoz2cZk4JKsiTRaQQYuGjVnso3JwCVZE2m0ggxcNGrOZBv7FrgIL+fT7m/RAWa2K8cvtb/RMEy2Re1VkIGL9mwtepKBi3btra3eZOCiLUv/4H4yKnCZ8EWc9s38lvEWio2Gq3PBfilRQz2I0M2KkV4MbGtA9KfnrLW8yobbb7j1R/2vgrapMa+n7yc6b7hLh4oFmNPRQqmJM+5vJR2SWW3LYVutsPRZYFgkLVfcokoRE466vqFH5UIs6PRNZqUvrSQVUiS0Z8YfvC95dqzvVIRrrg9YfCuYlf3r/r8ALhFRMUw65s45Dz/mdyzPn0c82NqvEpXMTRNN0euAcPpstee5fyhOkxtikiVtWcBk4JKab4E618RCVDjExoB+PBSVgYs6ttNcHRm4aM6W6rQkAxd1rKS5OjJw0Zwt1WlJBi7qWElzdRIClzfSYZMz0dGxuL8J4o9mpRhRrzg6gr5kwCIDF+1OigxctGtvbfUmAxcVlhYbWz09PQwN0x7moK2JTK6fjAhcoqJjGX/4Pifd3vD4n6bxtxAdAUcHQrAPUV0PE4EBRkZGcHo4OO1if5k1jLmbE6+ZzTD+kkEouftX9fkFTz+G73VhYtNS/PJNhiRVwOVDSARV5l5mSqsyzDz9kKpFcrD/l6oqu/4ecOmx8Z6UAnpBsbuEXVnIGvrRuc+Y/xfA5WNIBOMO3ScgJJK5HS1ovOwGewdVpW7JXIns9OJDKP22OfLsfYjk7aMUUpaKCdUEcBHASGQPENpAxXMn8LhKxXjUueSnyFIkBKwdN8Hnj9Bo9tfbkoGLOjOsuToycNGcLdVpSQYu6lhJc3Vk4KI5W6rTkgxc1LGS5uokBC6P/YKlTJUinP32s480KJObv1qWIbNe2jQJNTda5ZZk4JJellXdrgxctGtvbfUmAxcVll64cCHW1tY0bZoAAmhrRtKpn4wIXITHyG8H3PAJCOfsmFrxdy5O0zfVgiL1iWo4m4hoFMDl+WXY3oT9xraM8eupMeAytWVp+tYoomR5VcDFPySC8v9cZJ2tNeMOulGxoAlHh1VPEXCJjoml6bIbEoCYHLEAHbcd/Bvbh0YDl0gA50eXtIYUvfwYxuh9LpTMY8yI+sWptfAq+36pSv1SuRPdmtPLAGnT4Rv4mQ29rWlukS9Nt68J4CLG//tBNwn+iA1QehdNARcBis56+KGrg+bF9wK9FQLWvvbwhz/oG0lmkYFLeq8O5fZl4KJde8vARbv2loGLdu0tAxft2ztONPfGE39G73flt0YlpPDycgWy8U/bchil4QAxPe9GBi7pad3EbcvARbv21lZvMnBRYelZs2ZRvHhxbG1ttTUP6d5PRgQuwmNEAJeA0EjsRtSIt0HEJ1iYHZqvJcp6IBERkQrgIsp8fc4EV2d05O84zmgrCY6ltsQJ9u4ZWIVaJZQ9MISXQ6uVN+lkbca8joqwobMeb/ltvxtrba0ZtNOJCmbZODK0hko30KQ8XIRXT6HJZySRtD5ureGVGyujulJl0FpqFPvxGbDSClye+IUwfLczzSzy0rmS2XeBi0iPLcK2hJbL7HYW9KuZIC14KiZVE8BFjN928z3K5MvGjgGVUzGKlF2iKeAiwrI6rrsjeebcHF9fs67Jb11gdzsIfAEDb4C5Ao7KwCVlc53W2jJwSasFU3a9DFxSZq+01paBS1otmLLrZeCSMnultXZCDxcRci32vpv62LDn3kveh0Swuoc1pkZpC6tO6xiTul4GLullWdXtysBFu/bWVm8ycFFh6YMHD3Lv3j06duyoFFZUrlw5MmfOrK250Wg/GRG4CG+CUXtdKJrTiGXdLePv9+Vt2NUMOm4jqkRbIiIi4oHL2XF437VjRMQEpg7oRo3iqfcKSTJDEkhhJd8ClxNub5hi58manlb8c/IBUTGx7BpYhbzZEq+JpICLt38odRdfY3H7EnS90QCCXnMwuinlBm2lfFEzjc55ahpLK3BxfhlI/+2O/NOmLFaFTWj07w2Wdq1IW8vEKQ9vP/sgZX0SHi4j6xdLs0eJJoCL55tPdF1/l4KmWZS9rlJjTDWu0SRwGbT+IjrosG14E41kffo6fB8H2NkCQt9D/SnQcKYMXNSYW01XkYGLpi36/fZk4KJde8vARbv2loGL9u0tPFyMjIzZfMubacc98Z7dnElH7uP1PpQNvW3IZWyg3UGp2ZsMXNQ0lIaqycBFQ4bMYM3IwEXFhCxevBhnZ2eyZs1KpkzxaYenT59Onjx5MtgUqjecjAhcvN6FMGKvM7WK5WR6mwTplW8tAfu10GknUfkqKQOXFzeJ2NKIMRHj6d73VxqWSf18zD/7WMoYdHdiA8y+SUusCris/M+LfY6vpZMIca1PUBg7+ldR+XKbFHARujFjD95nWZOsNLreDkLecjGmBkUH7qZE0WLqTWY61korcLnp9UHyEDk6rAb5smem87q79KlRmOH1Et/b6ftvJQ0fEarV2caMVT2s0nRnmgAuTi8DabnyJmYmhjhObpim8ahzsaaAy/2nL3izfyTo6mHWZ7tm9YC8r8KW+orbMasMQ+xl4KLO5Gq4jgxcNGzQZJqTgYt27S0DF+3aWwYu2re3AC4GhllYdOEJhx19uD2xPsv/8+Kwky8HhlQlf/aMqRspAxftrhUZuGjX3trqTQYuKiwtFntkZGSiT0xNTdHVzZiiVsktmIwIXNx9PkkaHrZVCzG8foIX8u1NIDoKuuwmKkteZeAS9gE2VGOxX22q9llIvTJ5k7v1JD//44g722+/wHdey0QhGK8+hkmCr3VL5GRjn0pSG7NOPeDy4/cSGJh58lGqgMuyS0/Y5/Ca1VXfYn17CIQHci+mIp9ab6VRdUU/P7KkFbgI7Zuhu525Mq6uJAD3PeByxNmXiUfcCQqPpF7JXKyxtU7TCY8mgMsNL386r78rrQexLtK7aAq4OLs6UfJkK6J1DLjf8Sa1yxTU3NBddsC5cWCUA0KD4JdbkKOYHFKkOQur1ZIMXNQyk8YqycBFY6ZUqyEZuKhlJo1VkoGLxkypVkNxIUXoGTLhsBtBYdFsH1CJddees/H6c+xG1NSsZ6pao1Kvkgxc1LOTpmrJwEVTlsxY7cjARcV8iBAWLy8vnj17Rvny5cmePTsvXrygQoUKSh4vGWsqvz+ajAhc7L0D+GWnEzPblosPOYmJgnn6ULwddN5DlI6BMnAJD5AEdZf7VqJQxzl0qpw63Q8hXitSUh929uX5rGYqjScEcs1zZuH0KIVmhe1Ge0KjolnVw5I1V55x6dF7Nva2UelNkJSHy8g9Lni+/cS6ih6UuvM7FLDB9/lDvFvso0bNBj98SUWH+PM5yA+jvCUgU8rdW1ddecruu684OKSadC9d1t/FtlohRtYvnujeDjv58OdRdyKjYylvlo01Pa0pnCNLqm2gCeAiAJwAcaK4T21ErqzpG0KoMeDidJeSp9sh1rVbk6PUqVEz1XZMdOHNxQqPs2INwP0AdNkLJVvIwEVzFlarJRm4qGUmjVWSgYvGTKlWQzJwUctMGqskAxeNmVKthuKAS5SuAQO2OUp7yyVdK3LtiT/dN97j5oR6WsmMqNZgv6kkA5fUWC3118jAJfW2y8hXysBFxexcvHiRvXv3IhZ9nz59KFOmDCLMSIQU5c+fWIsiI09w3NgyInAR4ScDdziyuqcVjeJCg94/hFXloPowaLEaAS6UNFyEoO7uduz2Msa3zgJ+b26RKvN/DI3g1/1ufAyJ5PjIBIK9CVr7Fri0X30bo8yZWNndit33XrL9zktW97CiatHEOjJJAZdmy25gbKjHpsKHyWm/BJrOJ+jMdJ60OEylmhkgK9blv4l12YFOTzvIm3LbTj/uieOLALb0UwjODtjmQCVzU/5umyBk7IuNt9zyZvqJB3SyKoD9iwDJcygtqaE1AVzWXn3GjJMPpBGeGFGDKumcOUpTwMXx8hFKXR1IDDq419lCrUbtU/W9UHnRyeHw1g1qjoeD3aDBFKg7TQYumrOwWi3JwEUtM2mskgxcNGZKtRqSgYtaZtJYJRm4aMyUajUUB1xCY/RoufIWQ+oUZXDdogivWttN9pwaVZMKZtnVakvblWTgol2Ly8BFu/bWVm8ycFFh6bFjx9KoUSNcXFywsbGhYcOGLFiwgLZt21K5cvpnLkmPyc+IwOW8px/9tjlyY3xdiuU2Vty2OEE/3Avargfr/omBS2QoHO7NqfsfeFBnFeOaKzIIpbS8DhDpi13Jnlmfrf1Vh/J8C1zKzLhAw9K5WdHdEvFinhrgUmzKWWqXyMW23BvI5LAehtyD9VVxb36C8jVbp/Q2NF//SH9w2QZDHSXvm5SWITudiYiOZlk3S2JjYeReZylMaHn3xPosKy4/Zfbph2zoZcMUOw9W9rCS0mWntmgCuEw55sHGm97SELb1q0xzi9SHrKlzH5oCLi7/HaDEtcEQE8Xj6suwaTlIne7VqyMEc/WMoPUqWFMSSraHthsJCInAxMQEHRF/9ROV8PBw9PX1fzpvRRm4aHeRycBFu/aWgYt27S0DF+3bW2i4BEVlotr8y5IWoEgm4PQigH7bHZnb3oLWFTPmga4MXLS7VmTgol17a6s3GbiosPSAAQMYMWIEV65cQWQmql+/PvPnz5fSRIv//zOWjAhcznoI4OKA46SG8aK1p38FASIGXIOCVdINuMQJ9tYslpMZCQV7E0xul3V3pXR9BwZXI082A/JPPE23ygVZ3s2SI04+knfGv10r0rhsYuHezxGRvPAPwTxPdknLRBRv/zCqL7hMrwpGLNZbAh88iex+mrCNDXA0G0iDvn//2KUV8g6O9IUnZ6DrXijfPcXjabL0BtWK5WBaqzKER8aoBVyujqtLi5U3WdHNMk0bDk0AlwmH3Nhx95V039Nbl2F4vcShUCk2yncu0BRwcT+znqK3x5GJKF5VmkHRNhPR09UQCFlrAwWrQfMlsL8zREVIGcQCYrPJwEWTiyGZtmTgokVjAzJw0a69ZeCiXXvLwEX79hbA5ZLXJ0m7ToSj1yqRE5dXgQzY7siUlmXoZPPjM1WqsooMXLS7VmTgol17a6s3GbiosPSKFSv4+PEjQUFBlCxZEmNjY65fv87ChQslPZefsWQ04BILrP8iFnZqdE3yCK0Mod+ysyH4OMFvr8HQJDFwifoMZ3/H6c5lVhRZz+ZBCn2VlJY4wd5ONgUY27ikyssHbnPk8fsQdg+sgnh1rb7gCiPrFWNyyzLcff6R3lscmN+xPB2tCyS6/t+LT5h/7jEzWpdlcJ2iZNLVkUJtWq++xYSqWRgXPBOy5CCi8UKCNzfnSc5mVBu0MqW3odn6n3zgcF94dhHabYRKKfeSsJ59iZ5VCjOuSUlCI6IYs98Vg0y6UsrDhEVojSy5+ERaA85TGlF2xgVmt7egT7XCiQSM1b1JTQAXETb2KjCMgLBIhtQuysTmpdXtPtl6IRHRVPjnIk3K5mFBpwrkMNJHU8DlxekF5L0zDX0ieFpmGLnbL5Pa10iZbwxVx0GD6XB3FdxeAl33E2BcRgYuGjGweo3IwEU9O2mqlgxcNGVJ9dqRgYt6dtJULRm4aMqS6rUTF1K0x+kdW269YK2tNRULZsfbP5SRe12wKWzCzHYpD+NWr/e01ZKBS9rsl9KrZeCSUov9HPVl4KJint69eydpuLi5uUmnXIUKFaJNmzZUr15dzlKkoXUtwk1ESub99q85NrwGubIaQNBr2N0GdKNhiKvUUyINl+hI+G86Xtd2MbXATnYPq5uqEakU7P2mpYTAJSA0klarbjGxaSlGNSyeLHD5/aAbu+69IqeRvqT50qhsHuxcfBm2x5kldXXo8eIPsOhKqOVg3m3vSbieCWVGHk3VvWjsovcP4FAWuBokAAAgAElEQVQv8HVUhI9UHZGipsMjoyk+9Tyz2pVjYK0ihEZEM+24J/dfB3FmjDIYE59NP+GJ88tA7EbUoMHi63SuZMa4xiXRy/R9z4yPoZFcf+JPiTzGSoLFmgAuzZffJGvmTDz1D8WmoAmb+2kuc9SlB++w3WJP5cKmrLG1wjynkUaAS1R0LC9PzcbM4R/0dSN5ataD7J3XkTeHBuCwEKmenwOazoVaf8JbF9hYGTrsJKBgCxm4pOgbkrbKMnBJm/1SerUMXFJqsbTVl4FL2uyX0qtl4JJSi6Wtfhxw+cPuMS8DwlnZ3VLaA4jw9jH7XClkmoVl3S3T1kk6XS0Dl3QybBLNysBFu/bWVm8ycEnC0sL17+3bt5Jga758+ciWLdtPC1vELWY4D5dYmHzMnYdvgtnSrxImWfTh1R041BMse0HDmekKXC4/ei+5cdoNr07FgiYqV4EALg/8gtnZvzLOrwIYd/A+CztWoGuVgggPmTarb0kZlnpXL5zo+jH7XBBQxzfoM0VyZmFz30ocdPBh6X9eHG0dQ7V7Q6HpAoLMW/By91Byhz4i3+/O2vreq+7Hx14BXPwfQY0x0GJZisbj9DJAUttf2KkC7a0KIADMzFMPufPsIxd+q63UVkLgcnJkTfpuccDUWJ+lXStiqJ/pu/2edHvD1OOeVDTLzrb+8ZpKmgAuRf86K4U1Ob8KJIehPidGaS7bz9RjHmy46Y15DiO29a9EufzZNAJcgsIi+XR8LGYeq/mQtRR++sUx6b4FM00IfL+6CzuaQKsVYNUPQt7CxupgNYAA6zGYmJjKGi4p+pakvrIMXFJvu9RcKQOX1Fgt9dfIwCX1tkvNlTJwSY3VUn9NHHCx3eZG9iz6LO1WUdK3EwdIvx9y40NwJEeHV099B+l4pQxc0tG4KpqWgYt27a2t3mTgosLS3t7eUviQSAUtBCFz5crF0KFDqVq16k8LXTIacImJjWXUXhdCPkdLYqnZDPXAdQecHAVdD0JJRcaeRB4uwjVGaLycGEarbGc59bvqlM7JfYFOu79l4HZHHCY3xMzEUFE9NhrEib6+EehlYc3Vp6y/7s3qHpY8fRfC1BMPWNPTiuYW+aTqQtPlr5ZlGN0gsc6H0DKxLJiNGsVySmmGu1cpRGxMLLvsX3Gl1QdKXuwFIz0Iz1qEj3bjyfpwM9mmhSc37PT9/NklOGQLwW+hylBoszZF/QkQMumox1ddm+8Bl5DPURI0efAmmGPDq/Prflfef4qU4Jtx5qSBS1hENFOOe7Lr7ktp3u7+2eCrVklagUtsbCwF/jzD+CYlufjwHS8+hOE+rXGKbJBU5aiYWBr9e51n/iFS6ub9g6tRp0QujQCXgNAIQu3GYPZgHR+LduSNjzcmvfZgVkQD4VCex+DEYIWIddkO8DkIjvaHqHACWu3ExDSHDFw0skKSb0QGLsnbSJM1ZOCiSWsm35amgIv4rRXPHgHuNaZj9Z3hR0ZGSr/jmTNnTv4mM1ANGbhodzKEvYNDQik96xp9a5izoKMi4YM4MJlw2J1n70M496vywZR2R5h0bzJw0e5MyMBFu/bWVm8ycFFh6UmTJiEe/k2bNiVLlizcvn2bR48eMW/ePHLmzKmtudFoPxkRuPTebC95tizqXAFjA124PguuTIff/SGLws6JgIv4o/M26aWvRNghvOZ3SrGdhH7MlpveLL7whEu/1SFf9i8bJe9rcHYsVOgBtcYrAZebXh9Zc+0ZewdV+ZoqODngUrWICdPalGPB2ccccHxNaGQ0EVHRPO3wAoNLE2GUB6GZ8+F7ZibFHP9Gd/InMMia4vvR2AUP7eBgTxCZoKxsoeOuFDW94Owjjrr6sqantZTeOSIqhoXnH3PIyQfHyQ2V2nof/FmKWxbQZHGXiiy79JQDDq85PbqmwtspifLkXTCDdjjhGxiOnq4u+wdX/ZpKMa3A5dXHMGouvMpfLUrz36P3uL0O4t6kBhgbfN/jRh0jCWG8HpvuYWlmgufbT4xtVIIBtYpoBLj4fQgg6NBQCvpdINJmGP4OB8ja+yB5imnAPfnKP+C0GTrtAvPaCp2la3PhzlICfnmESY6cMnBRZwFooI4MXDRgxBQ0IQOXFBhLA1U1BVwcXgSw+spTRtUvjo25qQZG9v0mZOCS7iZW6kBTumfaHTXSs/7B6w80W20vHdLF6cPFxMQyxc6Tzbe8eTO/pbaHpVZ/MnBRy0waqyQDF42ZMkM1JAMXFdPRt29f+vTpIwEXUYSmi4AtIntRhQoVMtQEqjuYjAZcxCl/02U3qFMyl+QlkjkmDM6Og2fnYMyzr7f1PeBiGbYH1/k91DXB13oq9WO+pJvG84giO0/XvUrA5ZjLGw47+3BqVC1K5lGksBbhJ2MaleC3RiXQ/SY1bunpFxhWtwi/NirJh5AIKQX15cfvKZ8/KxcrnIRnF6D3WUL1TPE8vYyyTn9hPPRmqlIxp9gASV1wfx8c/GLPIrVhwPUUNT14hxPPPoSyqbcNRXIZoRBGfiZlc/p2I5EQuCzpask++1eSd4zDpAbkNDZIst/dd1/y96mHtLLIy/H7b/m3S0UptaIoaQUu9t4f6bnJntntLCSNnuP333BmVC2K5TZKkR1UVd5156XkmTO1ZRlpHVkXMmFWewuNAJe3b98QdGAgJhGvydtoHL5H/iBLn2OYlqyR5nFLAE7otnQ/ArnLKNpz3w92v/Cp6xmylqgpA5e0W1mtFmTgopaZNFZJBi4aM6VaDWkKuAhwP3q/q5Qpb0T99M0yJ27s/zVweXENHDZAnUmQJ2Nk6PyZgcsJ51f8duQB89uXl0LT48rMUw9YffUZz2Y2SzakWq0vk4YrycBFwwZNpjkZuGjX3trqTQYuKiy9ePFiSbelV69e0stEQECAlBZ6+PDhmJuba2tuNNpPRgUu9UvnZlLz0hh8fg+H+0C2AtBh69d7VwlcnpyWsun0CRjHjjmTUmwnEc4kRMoCwyJZ3dNaEc706rbCuyPgOZRsAV32cPRBGH/ZebCkc0Xp9EF4PNj/WR+jzHpSn42X3qCyuSkz2pTF6BsvCOH9MqN1GYbWLYZIu3PjsT+TjrnTuFRuZkTPgfBA6LyTUJ2s3Dy1A2unceRuNw8qD0nx/WjkAhFOdWUOOK6BYD8oUBkG30lR03UWXsHEyIDt/SorRJCBDTeeM9XO87vA5d+ulpz39GPobmeOD69BebOkxV5Fqm5DfV3JO2TgDkf+alGGIXWLSn2lFbgcd33D+MP3WdChPK6vA9l+9yVHhlSnQsG0i8+KNJDbbr/A4c8GzD37iCd+IZKQsCY2jz6+vgTuH0DeaF9ydd9ExIZqPG52iPK1OqZo/lRW3lQdIj6D7XEw+aJV9PKm9F39XK4HBk1nycAl7VZWqwUZuKhlJo1VkoGLxkypVkOaAC7iIGfpJS/Js7KztRmrelqp1XdaKv2/Bi53lsPp36DTDoW2XgYomnhm/ojbEONeeekJK66JMHUrmpbL+3UYm29488/phxwbVl3yDs5oRQYu2p0RGbho197a6k0GLiosPXfuXJydncmdOzeZMmWSBGeFl0uBAgUwMDCgXbt2NGyoHCKhrQlLbT8ZDbiIOOtCk85IGW0G1SqKzscnsLU+1BwPNcd+vU3VwOUsHOlDv4+/Mm3sb1K2mpQUAVwG73RCeLos725J1kzRcHky3FsHIrQpd1XovBt7fwPJ40EI4269/YKXH5U1PYSHjnVhE/5uU04JuLwNCqfavCvMaluW3jXMlV9IY6JhTUUo1hiaLQQ9Q25dPUPBiwMxb/ALNPxH6VaEjsiM455ERMcytXVpSubJKqWY1ngR47o0BR4dh0++YFoMBt0APfXi0kWmnCJTzlK/VG4pjXZc2XTDmyl2Hrya20Jp3C8+hNJtwz1JcHhUg+LcfvqB4XtcmN66LB1UpNkW7bm9DqTVqttMbl6aofWKUvSvc1Jmo0WdKkhtpxW4JNTsefY+VPJIERujFuUVmj2pLe8+fZbSY38Ki+LwsOoScBEePR7Tm2gEuLx97smn3d3JVqIWeZuOJ2ZFOdxrb8KySd/khxzyDkQomWlhKK5CD2lONihQCQZciW9LpA/f342Yz4HoDHeVgUvyVtZIDY0Bl6CXEPUZTIpAJg2lDv/OHQoBej09PfT1078vjRj6SyMycNGkNZNvSxPARTyHJh11Z8fdl1L45rlflbPjJT+KlNf4fwtcYmPgxiK4MBHqTYFGikQGP7r8zMBl1G5nrj77yKmRNaUMRXFFeMBOPeHJrgFVqFk848kWyMBFu6teBi7atbe2epOBiwpLC82WDx8+qJwD4fFStmxZihUrpq050kg/GRW4iIw2fUSWn1c3YWtt6HEKSsbHsaoELs//k07YR/v3Y9jIid/1iFBlPHEK1nLFLSoVMWFG67IYBj6GPa3BvD6EvoOwAAVwCcgqAZffm5Rkn8NrDDLpcjZBemMBXCqYZWdmu3Jk/eL1Ivq7/ewD/bc6ML9DOdpZF/wGuETBgtxQeyLU/gN0M3Hiyi1KXbKljIW1InQjQbng6cdvB90IDo+iTL5s/Na4BM0t8iYKYUrzIomOgGMDIPg9sTGf0RFeLr1Pg2kRtZp++SGMGguv0KNyQUmTJa4cdHwtiQafH1NbCYzFAZfBdYoyqHYR7vsEMWKPC20r5mNCM9ViryP2OOP4MpB1tgqNmGbLbpDfxFDKbCTCkNIKXGaefMAx1zes72WN0HMRkGRBpwp0qxzv+quWMb6pJO5t2G5nOlmZMa5pScnTRaTLvjmhHgWyZ5aArqGhYarBRULgkrvZZELX1sTZrB91+81Jfrhe52FfJzCzhN4XJQD4tQgYs7QolG4DXffF/13AuWP9wGUX/OEPRhlvg/i9Gw8PD5de/gVM/5mKxoDL0T7w4blCFDuvQrgxPYsMXNLTuonbFutb7FN+NhFXTQAXoRvWZ6s9Vx77k1lPF+/ZzdPd+P9vgUtkGJyfCHdXgEVn6HYw3W2pTgc/M3Bpt/o2r4M+c2tCPaXQIbHPG7XPlaktS9OresbzopeBizorU3N1ZOCiOVtmpJZk4JKRZiMdx5LRgItIuys8HIQGR+uK+RRxwpengu0pxYn6l6ISuPg6weFe/OtbjWYjlqcKuNRddJXm5fMpwpmu/w0O6xTZkR4egyfnoPMu7MMKSsBlWN1ikhhsqdzGbO4XP7Zhu50I/hzNsm6WUnq/uGLn4sufR91Z1NGClhULKL9IB72CpYWh7VqwGSpdsvWyB5aXOlPJJBB+91FaBQcdXjPJzkMa5557r3j76TP9qpnze7OSml0t4sR7T1tiDXNCqB86n96kCLiI1M8d192RxGAnNCv1dWwn3d5KKQ+39qskZWyKK98Cl9cBYZKIrrG+HrsGxXvIxNV/7BdMm9W3qVE0Bxv62Ejw688j93Hz+cSqHpYUzWWcZuAiNGiEoO3OAVUk3Z32a+8wqVlpRjRIG1y9+OAd/bc7Su7ClcxNOefhx7iDbpLGQJdKZmkGLv5eDgTv7IRZ41/RsbQleFtb3KKKUXfs/uTXiFj3p39VeDT1Ogk5EmgevPOEdZWh8i/QcrlyWzcXwPk/ofqvCkBasCpkyZFsf0JfYefdl/zRrBS1S+RKtn56VPifBy7/mis8XNpvUsC0dC4ycElnA3/T/P8ycAmPjKHVypt4vPkkWeXG+Hop9oBNyWwJb9mX/sGIrHsWBZP//UtJ2+ldN9ksRSIj3fGhcH8v5CkKI+O19dJ7bN9r/2cFLr4BYXRcf5cC2Q05Mkw5/fNNL38G73JmRN1ijGyY/rpDKZ0/Gbik1GJpqy8Dl7TZL6NeLQOXHzQzIgWtKOIkKmFJ6u9pHWZGAy7Xn/gzZJczy7pVVMSynhgG4gVPxAqbxBN+lcBFiHge6s0qHysqD1xODVUumCI8SaRpbLsDsiqHhMSFM0neNRWNYFkeKNsHWq2AGwvhwRHotJNg0wqUnH6elhb5pA1c83J5+addvHDc2AOu+ASGS2mt82SND71ZevEJu++9ZEWXClQrkVt5jr0uwKGe0GHL15edVVeeYnOxI7UMn8KkQNDR/Trd++xfSzoy+3+pSu6smZl8zF3KoNOuYn7mdiyP6Xcy+qRozYjTrPWViSnVDgK90fV1gJ52kKesWs0cdfZhxF5XVnavSCebeI+QpIDLo7fBNFt+g819KtGobB4JcIgTnqDQSE6MqpmoTxHjPO2EJxt72dCigmI+RVjOnDOP2NDbhmpFc6QZuPTf6oiXf4iUiSowLIrmK24woUkpSRg5tUV8zZdeesLuu684NbqmtE5EaJRY+60t8jO5Vak0A5fAJ7cI39GOfJ2XEVWiOSF7enHfX5faE08lP+xrs+G/v8E4j6QpRNEEoZIehxRpwlssgaojldvyvkbs7jboREdCbBTERIJpfijXC+pO/ppl7NsBTDnmIYXnzWpnQf+aP+Yk738auAivpZVlQcxby6VgMzD5NZLGGjJwSaMBU3j5/zJwCY2IpsLMi5jnyILX+1C29LGhSQKtjBSaMtnqIRHRkrfirrsvef1N2GyyF//gCskCl7APcKgXPDkDunowLULsWH/wqBXZftLqFfojbsLTN4jeWx1oXDoPCzorJ9947h8qHVjVKZ6LFT00kF1QwzcoAxcNGzSZ5mTgol17a6s3Gbikk6WFm6mbmxtBQUFSD8J9vVSpUuTPn59Xr17h4eEh/V2EJwkhXvEQcXd3lz4TrsBWVlbkyqW5E+CMBlyOufhK2WtWdLOkbqlcsLIEFKgBrVeDYbxomErgIsDM4V7seGVO5vYr6ValkPIsitS1s7IoQh3EKW4p5VNc8XJvNfsSizqWo/v7eeB6QFGvbHuFp83VmdBxBxStjxC/rV08J0/9QxlSpwjD68WfPiQFXOacfshxV19WdqtApaK5lIHL1dngvFUCOhRSnHIccfYl9sRoOnFKIVSbLz4kZ9klL+afe4zXzKZk0c+Ef0gEY/a58MgvRNIXqVpUQ6dqkSHwbxFiqo0lOjYGfad1ilTAReur9Q1ZffkZM888YN+gqtQrlfvrNcKbY+xBN1Z0t6RRmTxf/+755hMN/73O0WHVv3q+iHrCi0fovegl0KkJCI1k2B5nHrz5xNVxdcn+BTK5+wTRfMVNNva2kXRW0hpSVHXeZSk06cSIGuhn0pXmXoQTLe+W+g2QOAHtu9UBA11dlvewlELP3gdHYLv5Hpl0dDg5skaaN4++9y9heKADOWx3E1u8MTFn/8Db3o7iM7yTn7vj/cFhG+hlgeYLlcGKy3YpGxGd9yhcyr8pn17eJ1v4a/D3hHeO4OMBUWGK8KO8qrO5idTYVx/7M7JeMf5q9SXrUfKj1GiN/2ng8sYVttSDiEBoNB3qztCobVU1JgOXdDexUgf/y8BF6KzVWniVjlb5OXH/LX82K8UQIVyfTuVt0GeG7HLizvOPbOlbiZZp1PtKp2GqbDZZ4BLsCztbwRtnBXAR3rcCzP/g8rMCl/Meb/n1gBuTW5Sm9zdhQ2+Cwmm96jYVzbJL3sAZrcjARbszIgMX7dpbW73JwCWdLC1Ay6xZsyTAIjIeCdHAqlWrUrhwYaZMmULRokWlF3EBWebMmYOPjw8iO5JIRf3s2TOMjY0ZOfKbU+U0jDWjAZdF5x9x1OUNq3taYZkzBhblhJrjoNECSdckrqgELkLU9ZAtt58G8qKdXWLgEuANy4VXQiw0+Bvq/KnYMHwpIvyl3zYHltaJooVzbyhQDbrsg8zZ4PFZEBoHAriUbC69dJfLnw3xQJzb3oIO1mZf21l0/jFn3P3Y1rs8BX1OwqdX0md2zm8I/+hFsxq1MK03Cgyyxs+c0MsIfKHoL6fCc0IAl5cnZjEmdhP0PCb1G1dEH4suPFHK8rPzzkvpb8u7VVSCG2lYHhARDHOyEd12EzGf3qDvuDpFwGXqMQ823vTm+jcu3CK9sggVGlK7CIMTbHxVAZf5Zx+x/PJTyQ28aK54QTnhDTVqrwsDahbh18bx3iZ+nz7TZOkNxjQqzqDaRQkNCcHIyCjVWijl/7mIec4snB6lEFosOuUsLSzyScDFQC/e6ygldhZ6QaLdwXUUKcIFSBJ/67/NgRtPP+AyuQF6RCtpuAgNoCI5jSlgop5gsfv1Q5S70AXdke6Qqwxcm0vIpTkEjv2AmWkCTZZvB/75ExzpCz63ISIAbIZDk3mQ6Ut43LU58N80GHQbCiYO8xLZ20xMTOLtLULx9nWEXqdUgjoBzgRwEeGEHawKsKqHVfoIQCczQf/TwEWcVu/vqvi+Vxv1Vbg7JWs6pXV/SuASHUHU8xvoGBiTqXC1lN7yD63/vwxc/nv4jpF7XRlerxjLL3vRvVIhZrVPv3TGkmfC2jv4BoXTs0oh/u0af1jyQxeBGp0nC1zEPmVzHQj3g4goGHwXzH48DPhZgcu6q8+Yc/YRhwZXp0pRU6UZEnuCOouuSvuMK+PqqjF72q0iAxft2lsGLtq1t7Z6k4GLCksLLxOxaRHCuC9fvuTatWvUqFGDkiVLqv0yJ4DLkiVL6Ny5MxYWFlIvurq6ODo6smzZMtatWyd5vfTs2ZOxY8fi5eXF+/fvpX8/fvyYBQsWsHHjRrX7S27BZDTgMsPuARce+SmAS4Qj7G4DzRdBleFKt6ISuAS/lYCLg5cfXu1OJwYufu6wxgpEquMSTRUn9Ebx3kJCF+WfUw9ZnnMTDfz3QN/LULSeol8BXA51h07boXQ7Skw9J3klfAqPYu8vVaXQlbgiMvBsuP6cfW0MKHKsKURHSR9FxcSgGxuFrp4B9L0I5rXj72lZfsheFrof+jomAVxcj69gOosUnjaWfaT6Ih7975MPOOHmi9vUxl/buPX0g6QJsqBjedpbFUhu6tX7/Nl/sLc90e02ExUFmc8MVejMWHRV6/qB2x055f42kVu104sAhu91kcR0f2scrztz2t2P8Qfd2D2oytc0iBuvP5fmZVu/SjT84g0TGR3DvLOP2Gv/mmu/15U8UOKKSOs9cLsTBU0zs7SbJWGhoakGLmLjLLxl2lTIz+IuCu+M1itvYWKkz8rulkr9qmWQL5UEcLLdbM+SzhVol2Cu/jrmIbmh2w2rTqncmZWAy/Ddzjx9H8q2fpXJrwZ08fwCXBj9CHKVgtvL4MxvONp6U6n0d8J2RLYhkYo9KhQyZwf9bNB2Xfx3xa43OO6CPwOUvM7i7j8RcBGZxtZVhKYrFLov35Rn70OkdfvwbTB1S+ZibU/rr+nDU2LTtNb9nwYuTlvg5AjQDYcSnaDteqXfxrTaVtX1PyVwCfGDrfUgWyHocxZ0fh6B5f9l4LLkwmPpIEc8GwfucKRk3qzYDa+RHstaalN4XTZaep2YWMhhpI/n9Cbp1pemG04WuHx4AivK8CR3S0q8O81ly1W4mTbj4ZtP5MuemWlt1As3To9x/2whRcKrevyh+zx/F8y5sXWVPHjj7FNr4RVpHV0ZW4fM+hnr90YGLppexd9vTwYu2rW3tnqTgYsKS0+cOBFra2tatWqFra0tOXPmJFu2bBIEyZo1gbfCd2ZJfGGE54oILcqRIwcNGjSgWrVqnDlzhnPnzrFixQrp6l9//ZX69etLoURmZmZ06dJFAi/CC2bevHmYmpoSp+uSlkURESHib5HSWmeE0mXdXSJiYtnQy5r8bkull8TYLnugiHIIi0rgEuqPziFbPJ4842iNE0xqqZzVRufFddjaELJmg1g9YgfchJzxL/uLzz/m8t17bMyymPymBsQOvBVvkohgdOZmJ7bDVrDqS4vlt3DxCZQ+vzm+HsVyx3teCOCy8YY3+yreoojzbGIbz4WCNSShXbMsn1mQbRt6BobE9rkA+lkgOgKdWYZQrhOxCRT/RdjN1iMn2RM9BOr9RWwDhZt/8Ocopth58sA3mDNj4nVNXF4F0nXDPea0t5BEV1UVd59PHHb2oZ1lAawKZU92ynUe2MHJoUS120IUmTE81IHYFsvAun+y1woYNWinE68/hnFjwhdw9eUqp5cBkrZL98pm/NYofg6ENo3w0hFwxaJANqm2UOofuseFaS1L06+mIjvS0/chtF19m07WBZjeuhx6meJjyMMioyX7PH0XyqGhVQkPCyNLlixJQspT9xUuvQNrmCdaM3GivF2szZjdQQFIhaizCFkX4VD5sn3f20SIAE8+6oGRgR5/ty1L/uwi6xDMPPWAMx7vWN3dEqvC8aFyR5x9+PXAfZZ2KU/Lsjm/AhdP308M2OEkaQP1rFyQyS1LY5KMTs/V/Yup9ng6BiNc0c1RnCDH/RicGsplq3W0aNst6fnzu4+OAC6lvmQFe3SC2B5HIEcJCVbqHOwp6RnFTo1U2UZgYCDZs2ePt3fwG3QEODWvS2yLfxNdIzx3hE6P8EwqXyA7q3tYUix3ylK6J7sY1ajwswIXsekVno9pKTpX/4Yrs6GQ+D2JJbbzbsj+TUhmWjpQce3PCFx0fBxgQ1XQh9jxQcpeihq2j6aby2iHK+renyayFE046I7T6wBJSH3YLhf09HQ5OrQ6xpnT5wV2x52XLLnwhMKmhri9+cTx4TWkzIU/Q0kOuMS+cSVmXWV204k+HGS2zhj26bYlMjqWbIZ67BlYJV0FiZOyoRi32M+K0PtvNRAzqt3FIdmA7Y78Vt+cYQ1VZ2Ecs9eV688+cHhIta8evp+jYvj90H0OOflwakRNbMzj9xDavNefFbiI30LxziMOu3+m8rMCF2Fv4UggIjq+V36W762m14wMXFRYdNCgQYwYMYJ3796xdu1aVq5cyfr16+nfvz/Fi6unIB6n4SI296IdAVkGDx4shQtdvnxZ8nIRZdy4cdSsWVMKKRJaLh07dpRSUv/111/MnDlTgjWirbQWAS7EIs8oqVA7b3CQfgTXdC9PwXM9wO8hET1PE5tAMFfcs3i4irF/C4r0j/Uhk8z7XukAACAASURBVOdB/rJ0ZWqr+Kw44ho9zwPo2fUnptIv6D44SFTDBURV6PXVhH8efUCs+14WZ1lFTPsdxJRoEW/eiGAMl+QhsvUGoiv2pt1ae1x9FRkPnv+dQFAUOOz8hplnnnA87wJKBLsQ0ecysTmKUeLvy9Qwz8YuiysYXptJdL3JRFabgK7/Iww2WBNdbRSRInTqS7H3DmDmkTuc/dyRaOuBRDZfKX0SEBbJX8cf4R8cwd6BNl/rh0fFYDHrCpOalmBwbdUeDNvvvGLOeS8G1yjM702SX7MGN+ah676bz603ER35GaPDHYhqvIAoq+RFNV98CGPUAXfyZ83M+l7KLtUP3gZLn9UtnpPpCebpgNMblv73jE22FSmbXwEx7/t8oudWZ7pZ55fmVHi3DN7jhmh/WWcLKhZU3sgK8eM117zZfOsV9n/UJjoqUkr3m9SP+brrL1h86Rl1iudgc29lXZY7zwIYuNuVUXWFTo8C9vx98jF3XgSwtLMFpfN+/0X3nncgg3a7Sl5JFvmz8keT4lQtYkLTFXel00CxzhN657j7fqLdOgdG1jVndL3C0gNKyGjvsfdl9rkntCyXm3MP/Bla25zhdc2/G3pzZ/d0rP32oNf/EplMC/HJ8zxGZ4ZwJf8oGvX8PcmfDl2fOxjY9Seq+nhijXKjf3IQn3tdJDafFTqh79G364duyHPCB7mrbEP8tiltej8HYXB2NDohb/nc80yia856vGPS8YeUzWvMq8DPLO1cjkoJIFRaf+PUvV78norfwZ9tEyZeMtIKzPVPDyaTy06i604n0/2dfO56mNicql8A1LVncvWEvYWtM8qzJ7nxis8Nrv2D7s25UtWoTgeJKtVancsyRB3xvJSeg8lsejPEYBMMQjzrBXQRv+GpLZ3WO5AlcyaWdynPnDNPcHgVyIaeFSmVzO93avubfuIxLq8DaVY2N0suP2dm69L0rKL6ECS1faTXdcLe4rupKn24ePa6nN5AmfuzcCr+G82eTsW79GCe2czA7fUnVl33Zl67srSw0L6miziAFGtcrO+f5cVt+snHXH/6gQ3dy1E8r2ogN/X4I849fM+OPlaUzqfYb4i9z2+HPHB8FURnq/ws6FD2h4ThimfP9/ZW6bVG09Luz7hO4u43DhT9LOs7btzqvmcaGn4n1D0tk57Br5WBi4oJGjZsGM2aNcPJyUki6TNmzGD+/Pl06NBB8nxJTZk+fTp16tSRTrK3bt3Khg0bpE2oCCkaOHCgBGJEGTJkCN7e3vzzzz8S7BEPFfFgTGsR9yG+vGnZzKR1DAmvLzPjItWK5WBLTwsyry8PWbISPcBBSWtF1E/q1Ev3kC06HvuZauPOjDbK4pu6DuvQOT2a2GaL0Xl0ktjoMGL6XfnafY8NdxnuM45GxTIR3e0oGCYQno0MJdPK4sRUGUNs7T9otdoeF58gzLIbcu9PZe+Nm08/MHDjdU5l+Y1SuWKIHvaYl4FR1F58nY4V87GoRR4yH2iGTlgw0d2OoRPwDN0DXYlts4YY60Ffx3PP+yOj9rlxJ6oRuiXaESNOnfUMEYJ8Yw64YWZiyL9fwlyki0L8aDz3JH2a1aR/PdVuvXPPPmb11edUK2LKoSFVk5063RND0fG1J7LdViIy58F4pTmxDf4hRujfJFPu+wRJ429WLo8kCJewCE+NQTudyW1kwI4B8fHfSy96ccz1LRt6W1Eyj2JzIUKEhO2qmpuypa8NIoXwn8c8GVGvGGMaFkc/gXdLXB/HXN4w/og7Z0fWpEBWHaXQnG+HPe3EAzbfekHJ3MacHFFD6dTzrIcfI/e5MbNNGXpWVZz4izHaub2VMi/FeeEkZYorj/2x3eLAok7lWf7fU8RQhVfO4ktP6V21EPM6WEgeL3FFgJkS0y/QySo/C9uXlja9IjPSn0c9pHCifb9UYcG5J5y8/4ZJzUvSs2rhJGfh0urhVP98BcOB58lkUpBPz+6R+VgfrurWo8mY9Ulep/PkBLqHexFje1bywNLd0YiY5iuJrdgTArzRPdIbnexmRHfep7INcQojPP6+bgpiotC9PhedW4uJnhiQ6Jptt1/y96mHko2mHX/Asq4VaFw28YZdpFr3CQiT9GdEOJ+mi9jMiN/VHwEAfAPDWXH5Kfq6OvzdNmXaEqFfQuZSbY+IYHSPDUDnzT1i225GZ087YvpfJbZA+uoyqHvqler7SocLM60tTUyUDkSFo1OoOjFd1Eixng7jSE2TGe1Zr+49iGe92LCrAgDqtlF6xkXql8rNmp6WrL7yjO13X7G6e0WlUGB121KnXtf19phk0WVso+I0X3WX7pULsrhzeXUu/eF1xL5SQHOhe/Zt2XDtOZ8vz2N4jhvEtttI5m21ibXoQkznvYjfsOoLrkn3PDaBppq2bigOFAn4/DO8kIoDszpLrtPVpgDjGphjmk314c26a89ZeeWZtHbrlFCEwN9+9lFKFy3uM1vmTGzvV+mHeBWJZ494d/mZDikEcIkDRT/TuMW8pzUBhLa+i9/2I+wtbJ0c7P8Re68fZZOE/crARcUsHD9+/GvIjwAj4qEkgIv4X5486hF98TIivFqaNGkiAZRFixYxYcIESQemd+/ejB8/XlqUU6dOZefOnXh6erJ69WrJ80Voxty9e1fqT1Mlo7kZCzHa5hZ52dYmu0KYrXRraL850e2qDCkSzvBHe6DjvI855S8zues3mXQuToZr89hb+SSdDM5gcHs5jH0F2RXpirvN3c3+z72gxVKoPlopDTNSeuQqUKY9NPybvttdOffAD6uCJpwdoxBTjSsiRGLS+oPsMJhGoQr1oOt+Hr4JptGy6/xSszCTmpUgs88NdHY0gerDIGsRuPiXQhi3dHzmpHvPPzJirwt2mSdQIGc2heZM1nySUO/IPS4Uz2PEwk4JPEcO9eS163/ctllBy1adMDJI7C4tQm023nhO4RxZOD+mNqZGyZwabq4riaVGd9hBuJ4JxguzQoPp8CW86Xvr8LynH7/ud5M2mi0r5FeqKjZnwpXWxFCffYPjwc+ko+54+H5iVU8rCplm+XpNnHDt+l42kvaJ2KxcH6+s3ZKwgyuP3jNmvyuTmpemrUWOJDVcRPjR7wfvS2FWRXIasX9wVem/cUWkbZ50zF1KUx0HAc56vGXCYXdJa6RWiZzf/SoKmCDSgZ8YWYOIqBhG7XXF4WUAujo60gaqvVXiU8/G/17HJIseSzuVo3Ce7JI9Oq27w9hGJRlWvxg+AeGM2OPM7ecf2T2wilKWp4SDuT6/LRVzhmPccy96WXMR5v8Svf0deeAfS8UpDkmP+/4+ONgDJvgpsguJf4vsQkLX40vqdSlzV6NZKttIpOEiajmvgxOj4Rd7yK/sRSRAw+zTD/Ga2UzSRhJixCIL1LdFrCcRetTZyow5HRXhXZosPzKkSGj6CI0ewd7sJyt7zCV3j8HBwWqHtKpsS6SEFiFkkZ+g5b+wqTp0OarIzpaO5acLKRLaRksKEmHZC53Ad+g/PwczhP/Zz1H+VzVc3n36jOWsS/SoUpB/u1oiBHSH7HJmdjsLulVJ/DuT3GwKke+my29Iv+FXxtXBUIWuhtjHDKxekCktS9N2rT2mxgas7WlFnmRCUJPrWxufJxVSdMTJhz+OuDNTdx09Cr2GzrtgWQko2RJ6HpX2CfUWXaNUPmMWda5ADiP1wtRjv3yFEh48pOY+01M091NYJBuuezOgtjmmRgYaSYI959Qj9jq8kvZHtYpkTTIsdMvN5yw4/0TKPik07IS5Nl735t+LjxnfpBSzzzzknzbl6FU96cOX1NhTnWt+1pCiOC/cnw24/KwhRcLeAqZklIN9dda2NuvIwEWFtYWbpRCuFURXCOf6+fnx9OlTKctQcuQurjkhmrt06VKEzoFYfA0bNpTgi1iM169fx87OTqLWQidGaLiIPnft2iWlixY6FMLzRaSM1lTJSMBFvESXn3kR2yqFWFL+IRwbCC2Xq9QLSQq4cOVvuDyTGQV2MmNID2UznRsLN5cxzHQP46vEUvLGCKgzEWpPJDo6ipt/16Bu3hAQniQF4kN1pEaiwhUAyLweNJ3HhKMP2XH3lXTicHCIcrYK4ZmyceNK5ukuJkf7RVDpFxxeBEiaI2MbFmN0/SKKkIvDveD1XTDODa/tYaSnQtz0SxG6Hb/sdOJf/ZVUM3qm2ODkKo0Qcu2/zZFONgUY0zA+Ow+rLQj0e4WbzUIqtfwlEXAJjYhm4hF3Dji+Jk9WA7b3q4yNubIqfqJ1tdQccpdXABedLBj/awq1JkLDf5SBlIoFecLtDWMPuHFkWPVE8etxwMVYPxOHhinSYIuSFHAZuM0R9zefaFAqN8dcfZnf0UIlrIhrRwj4Ddvjgk1BE2a2Lp4kcBG6IQLMiIxHAj6t6m5F/dLx6atX/veU+ecfc2pkza+hS5cfvWfEHhfW2FpJp6bfKyKO/6iLL/sHVyN/9sx4vQuRNkgXH7yTsi4VyhEPleLamXDoPvbeH/m3U1msiuRmzdXnEiTbO6gqpfMpwqyEKKMQmhWb/g29bChvptC7SViuzWuJdZ5YjHrsIpNxLvgcBLva8OGlA1mnfMIgk4r45dgYuL4A7i6EEY+EpDecGA4Bj2CwI3hfVbyc150EVYapvHWVwMXrHBwdAHX/gmojvl4XEhHNNDsPhLbQkeHVqbXgKr2qFea3xiWUBATFpnzb7Rf8edSdIjmzcO33eqnOEJXUfP1I4HLq/htpTYmwwMd/N5W0ENQtaQYu79zhUG8wr6MAzbvbQpWhiuxw6Vh+OuDitBVOjSKi6VJ0Ah6hf3MRDLwO5srAPR1Nlqam/1eBi/gtbb/2DpOalWZUw+K8+hhG7UVXmdaqjJTFLqXloqfwenSVPCtVPUPdXgfRdvUtKXx0UC1zll9+wRFXX0mbyrpwMs/blA4mHeqrAi43vfyZeNQdQ71M2JnMIou+ruIg7EA3iImGbgcgWwGm2Xly7Yk/G/vYqOVxIX7/p9p5SNpmI+sXwzgNnovpAVzEc+eJXzBjD7rh5hNEnqyZ6V/DnDaW+aVDq0y6CdxTUzAXwku5ybLrlMufnXW2lhgQlSRwcXoZKB24iPU6oFYRYmJj6bvFQfqvyH4l9pVViuRgXsfyZE/BcyMFw02yqgxcNGFF9duQgYv6tvqZasrARcVsiY3thQsXJCFbIXYrUp8Kj5M2bdqkyN1VPBjEZlO8dH8LapJy+xVgRNBYTRPCVAOXiBDQN0IpHiKNK1wABqHs/2vDEvxpvE8CJwy4BoXiX8jjukgNcIk90AUd90PU0j/NnNbFaHC9BRjklPoIfOaA0e56hJTpg2m3TZDpG8+P6AjFSb9II91hKxPsvCTg0qdaIRZ2VtYncfcJ4taOifQL24j+aA8Johxz8WH4HldJ96NdxbwK4OLnBnvaQZC3iKyHSUEKEd0v5XVAOH222jMo5hC9MtlB552SqOUTvxBsN99jVIPi9K3xRasl7CMsKcznyAjulplCxQ6TMP1GVFVovwhFfAFCjA30JHHd7smd8M3QgfLdie60S/LoMt5iCUWaQoslivlPooiNypZb3sw48YCns5olUt8XG63em+0l8VuXKY2+tjJqjwvvQiJY1q2itAmLKzNOeLLl1guy6GeSIJfIYvW9lMziFFII9voGhHN+ZOUkgYsQxR2+24XwyGj8gj8zv0MFOtrEZ3iadeoha649497EBl9TKQsh3JoLrrK2lzVtKyp77nxrjnEH3fD2D2VDb5uvWi1+QZ+xc/XllzqqN/t77r1i4fnHLOlQhhol89JsxS0pdGl+x/JKQrk3nvjTa4u9BN1+bVQi0ebPeYYVFSwrkan1CnQyK0BN9M7m6Hpd4vUwHwrlU+GVFxMJp0bDW1forQgp4r/JcGcZ/BEIXqfhSD/ocSI+g9c3N60SuLx/CAe6Qh4L6LL36xUfQyMZd8BVAkerba3pvcVe2sjO7VCezAlSbguRwGnHPSXoIsq50bWwLKRZocAfBVzExnn9tefMOPlAureTI2pSuYj6L2ZpBi6v7kjZ3aj9h8KjUPxbpBFvtyGNv+jfv/ynAy77WsELez7bXkA38Dn6BzpCkzkSsP8Zyv8qcBGeGSIEV4Tfdqmk8GgpNf08/YRIevPSKXppFt/VheceS+F/4vkzU4VngQh5nXbCk4Xty9K0XB48/cLouO4uy7tbJvu8EIcit59+kMJaqxf7vvdkeq25b4GLeDYKMX7hoTmrXTmqnq4HeSpAm7Vw7ncQQtLiNz13GQm29N3qIHle1iye/PhvePlLHqsik9OyrpZKhx0pvb/0AC4CtgivYJFBb1SDYri+DuK0+1tK580qeWKLDIPmOYxSvA0WmRfF7/3c9uXpVa2g9D6QlPC5OKRp+O91JjYrxcgGxfEPiaDmgiuMqF9c2gOKQyHxXNw5oDLl01GYWcy/WJ8JvaJl4JLSVZq2+jJwSZv9MurVMnBRMTMnTpzg8OHDiLjFPn36YGlpKYUEiexFIpPQz1hSBVxiouDqdCjVAQomrwOirl0cXwTQevUt/mxcnF/DFoLjJpj6WXJV/bYkCVycNsHx4WwwW8zgX0YrX7anPTy0wzzyDHPbW9DLfz7cPyiF8kTYr0bPeSfHKx+gfdtOiYcsgMvh3iDuvdPOr8Dlt0Yl+LO5sj6Jl897nu0cTIOYc+hN/CR5guy795qxh1xZ18OSpmVzKYCLeLm99g9cnS1lMWJQgqxIQBxwaa57j4mf50GnHVCimRRi0mX9HRZ2rkDruFAdX2fYVEsKAbladDwWXWaRO6tyBh3hVTJ6n6sEP648ec/wusWY1vo73lLvHsDq8lBjFNFNliiAy856kM9S4XmUObFXRZzhIqJjpI3pGfe3XB5XV+WmtvvGe4gN16u58eLEbVfdpmAOw0RwYcftF0w44k6B7IZs7lsJm2REVcXGWIRonHB7y93xNTDLZaIyrlusucE7nRlSpwgzTz9kQtNSEryIK78dcGOv/St85rWQoIAoYsMjQpzW2Vonm35bQKWshnos7FRByWtBjC+uvW8XmwA0tRZdZWH7MuTJbiRlc5rWqiy9qxdOtLFrsOQ61YvlYEbrsmT5JoTs4fTilKneBprO/wry3u4dQt6Hm/HseAsLSxXf3bh1Hh2pAHz6xuC4Ac6MBduTEOgNR/vDhHdJpg1WCVwiQ2FXa/jgCOMU2b1EeRMYLqVprVU8FxObl5LCu14HhLG9f2Wl086Qz1H02+YofScE8PpDzJOGdQK0Clx8HcFpM9QaT2Q2c8kT7KCTj2STFd0s6aoipCqp39HUABdxyh8UHqXQIPI6CyLzVPutULQ+nBoJH7zgF+XfI6n/h3bgeQTqTYGcCbzr1P2RT1DvpwIuIuxqSx0w0OVzHwd0I4PRX2oGpVpBT7tU3L12LxEvS7efvCMkIoqWlikPo9HuaJV7S2uWosXnn7D8speU5aVyEYUuW5OlN7AslJ2ZbculyKviY2iE9Bvl/SEMjzdB9KlmLkGIhPD/132uXH/qz5ZelpTJl5UoMlFn0TV6VSvEb41Lqkz9G3fHj94GM2y3M8YGmTg+Mj4DoTbt/y1wESEt88894e825eha2QxdkVGx8mDFHuDKP3B/r8L7tkBlyfu287q70vN0aL1iyQ5bZIZccskLcUAjdF9E2GzCjIPJNpCggqaBS3B4lHSgIQRql3atSJ2SuRAhyC6vgph96iHub4JoaZFPCp8Sz3h1i0gFLUJjPXyDuDmhPoZ6Ot8FLiIJQOFJZxhSt6g0B8dcfJl8zINlXSvSpFxeaT/Yce1txjctxeAkDnHUHVtS9YRYsvDWzZ3VQMkrTAYuabVsyq6XgUvK7PWz1JaBi4qZGjVqlJSe2d7ennLlytG4cWNJT6Vly5ZSauefsaQKuLy8pTjl1omBoc4aS415yOk1o/e5saZdAdo/+wsigmDAVZVmTRK4eBySTmh35J5Ku/4T4z0CQv1hX2dePb9LlfBDCFDye2k/9Hc1VmgVvHHD850/Lm0c6fFFHFWpYwFazoyDNw7Q6wzbnT5K8cwLOpaP9zL5csGb1895u6MXRXJkxnToJemv888+ZumlJ5wbXYNSubPEZ3F55wH3VoFZNbDup9Sl0OoQHi7F9IPY6N8aOm6Fiv0QLqYtV97k9Kha8eBB6G4c6SulmL6duzele68ip6my6r14kReaMCIDjBCDrWRumggEKA/AATZWJ6redNbE2OL84iNrwkdgkLcMtFoJhkl7GIiTkD+PuEupfncPqqISLqgCLi1X3JJSbH/rHuv6KpBeWxzoYF1AAlxiQ5pcERsE4SlydHAlqpXIqxK4XH38XtKSOfR/7J0FVFVZ+/8/iokJdmOLWNjd3V1jjN1do86MHeNYY3d3t2IHJooKioKgoGIAYiAo/V/PPhIX7oWL+vqb+S/3Wu9a78iJffY595y9v883+lag01o72lhnZ1LTIiQ1SawouwJQCSPIY0aDyNPJQrXpkqs0L5mVEXUKxFkhrb3AVlX6/mhcWK/WX981yNiVnH6WflVycv7RW95+CmF9t9KRcqLo+/TfeoeAoBAWti+hk3b05mMg7/8uSL5KbbUqfBKNLfT0yCxy3fodhxq7KFmzTezTi1fRytJQpJXyKlJML4lT39MZyvbRjKTPjIRRvgZ/93oBFznTgQ7gsBdGPIU0GkAtz2TbVTdU5a5rhVwsOufGbvsXHB9cSYfNIwud2gsu071SbmV6KQlW+/qUI8m26vDKGbqchOzfZvL6QwGXw33h1mpotZnPRTvTdOlVUiRNrGjrQ2rmZ3S9qKj0+J7zhAIuwv6aeMhJRYrOblGUX9Nehb2dNM+eZGnAZjQ4bYIxH3RPLaDZieFav5suNygpi6+/EX//TwEuHhdgd0ew7klg1T81tunmqhAcAh32QvqES1OMHaev3U4WsQKwOL34wNzTrspoM3HiRIpBVTR7mu/iQ/G1fUvIft8KuMh3aMctT84Oq0K+L0bsg7bd5aXfZ+WLkTWd8ckYwsLts+U2ba2zY//svVqAC3Ml25djyJjXnH9J+Wwc6FuWVMkSkzhJUobtcsDbL4gN3UvHCfCsu/KUCQe19LenMxp8d9mkMeMeHXDx8Quk2vxLWGZNw4rOpcgspNZpKaHySKg/Fx6fgz3toMV6KNxMFSOGitwqcWI2/Br3+1iYMwIunXPxoV6RzMqbTKRIYooes8m3WJqhIoX87XsBLnKm1+8/88u6m3h/DFKgXLOSWXXOLd0Rma8UaaY3s1TfLmONes87a/5yfarmYUit/KrfcTFc5NpyTThB1woauNdl7U3eBASz8pdSKiZa3uej9zqqYsSRQZUSxNgy5nkQsHb9FQ/mnHpEhlTJuDymupofSfsJuBgzgt9vm5+Ay/cby3/TkX4CLnruRu/evenWrZuSEQngUqFCBQW4SIJQwYK6EcT/ppsZV18SDLhI5ftQb3h0DD75QoWhWgVdDwsloWOw9fozxWJYXc+EJs4joWAjqBcVkxz9ePEBLmvNJtKwy1hyRHy8/V7Crnbc9PhAy+A5ito7R1gHawvBey/CwkNo7T+HPp3a00SfTER0yhemwf2dqvK76c4HBbis6WJN0xjb+3vex39zK55laUyZHgtVt6cceciKS084O6wyec2T68bmGhioj4EhtF9th5/fOy6Ft4PaM6HCYK48eUfHNXbKiLVEji+gx8VpcH4KYYkScTlZfSx7byRjBl1/ERevj/TbeocWJbPi9MIPr49BLOlQQq+PiOqSVK72d+NBuXkMemCN0ys/bhbdQc7wpxr7IY3hSqkkC/XabK/otnPbFtM7URL5iEy23KbWiwQjas67RMlc6ZjZwkonLUi6I/IjMeIT+rExTcxte2y6zZTGBehdLb/eCdHOW55MOHBfTSKG73TENLmJqlhJVLN4Cg3eeZeAwFAODqwYeUq/zyFKUy3+LeMbxk1JLzb1DL9WyhPLkyTO32RIGO1X30CM+lx9AmhTKjsL2uvK1iL2n3bsIVcf+7K2a+nISb/8TYybK27MAA0XQMXhkafzuLSF3Ge64Vx2LkWa6vHoCPZX0jSq/AaVR0FiE/jwAjbXh+TJIXcdeHQU+t7Ukb9Fvx6DgIvtbM0cuqsN5KurdhGqdt1/Lis6tIznHntPRu65h91vNcgSTVJ259l7Wq28rib9B++8wP75e1Y2NqfkmVbg/xqar4FiHYx5LAxu80MBl5Ul4aWDAnu9m+yk3F/nFeNs7RUPNQ4iQTO2JQRwkUqlpGUtu/BY+cVIvPifmc7AxT9hsCukzACX/4Izv2sATMpoSW3vn8H+ruB+AYo2h/YHje2i3u3+U4DL9UVwahx0P09g5lIa4GK3CK78rXlZCNPlBzVZqMrCMy5JpbAZrz95y7H7rzjr7EO+jKaUzZWWo/e8FeiwsH1xHXPwH9T1rzrNtwIuLVdcx8HzPQ8n1Y0cs1knnDn9wId13azJk8GwNDZmh6VQMXTnXTb3KIt4tSy/+ESB4cVzaMUNARwEZC+ePS3ru5ZUi+mkyZKz9rI788+4cmFkNTIbMM6V32a9f64oBl9gaJjy7KpWQEulidkEnHj/ORgLc9NYzMavGuRoO0UALslTpmLmcWc1b9nYvQz1i2YGTzvYUEOb85UfAt4PYHX5yPdvcGg4804/Ugt0+wm1Y33Do/dN5LziW1UkS2qalcimQIj5bYrRWM/866bHOz5+DqZmYcPhFN8LcJEikYB0px96K9m1FOCEFRyzCVNFZK7H73uplKAqBu5V9P1kTicy5RNOrzk7vKqaZxgDuNRdcBmLTKb8Vr8g9RddUcyWxR1KKNmtpO5svPpUJf3t7FVOpXx+z7ba1p0FZ1wxTZYESZcUuVjNLz53PwGX7znS8R/rJ+AS/xj9F7f4CbjouWuSGnTlyhWFRufPry3g3rx5w5QpU0iTxrC84t/8rClf5wAAIABJREFUACQYcLm7GU4M0j62Pq6aiWarjUrq8q1tjs0j/jnnxpEmAVhf7QVN1oCVniq8eNiGhKhot1jRhc9vqAnBabNfsfxlQRTg8sZFVSj3eWZiY7YpiIeIMC8y2/8F5ybhlLwM9d5PVyCGtT5juwgzUfsV0O82m+74KcBFh2XyZQDCnl4hbEMdDlsuo1W7HupfJRVBfDtcJtUmWeJwowAX2U8mi44er3DLPgYs2yrWwc47Xsw+4cLO3lEmqhzsAbc38jFXbZxf+pOv317MMunK3O4+f6/YHL83Koz4uYhvxNquYriqy4SJvI/XFhJ+ahz7Ci5mpGMexEfjbL7NFE3+Ml7ARSaerVdcV2CUUF31JRDIpGbzjWfYjqpG3oxaJKLFRBtlDCeMkLiqWcY8axHJUD0r5GRqC6tYgItUqeaeeqQSig4PrMRfNi48fPWRZZ1LKh8RMbYTwMWEROyIlqQkDJS+W28rjxwxrYuo9sTs06egUPL+cZKpzSzpmwCqb0hoOOP232Or3XN1yAP9KlIxn/5J1Jbrz/jrpAsH+1eMrN7KPuceelNrR+ZYgMtrJ1sy76qOh9VILNrNjT2M79xhUV7lU0SJL4wrefa31ITnNyFnNc23SRK1THQlaxEHMwi4PD6tATd1Z0X6XogeXnyFtvcsqzxZzjn70H/7HdZ1tabKlwhMOe7S84/ZcuM5yzuVVAuNXptvM7OoB+2fToDAt1BjAlSfYsxjYXCbHwa4CItoTjoQSaGJKZeb2NNz/zNFER+1954CQI8MrGjwuYp5AQkBXNZd9mDu6UcqDvf+Sz+sMpuyIfsOcD8LPS5A8nQgsszjwzUJmUW0yPuXt2BrQ/joA+Z5YdDDbwLa/zOAizB7jg+DR4dVql2gAB4CuHz2gQW5tUq/FB6+NWbFyKdXonntn72jvmVmtQCNDkAL+27PLU8OOLxUyXi5zVMq35JahTKSPY0J51zeMGKvE+1K52ByM0sdnyQjT//DN/sWwEUWxZ3W3VTv8GNDoiQ6h77IMnb3La/YG8Y2WWALwL21Z1nF3my+7BqLO5aIlPbK38TMvLeA7LUt1GJa5MMR77WlHUqoxbK+dujuC0buvU/1/Bm46u7LhIaFFKtBX5O50hlnb6Y2K/LdvV4iABePD2EKEBFpssyVlKeWyAlFUir+LcU7aRLrqUm1/xajbWCv/Qt+O3hfmblHLMz1XcPpB16KQSqpdMK4GrTDgZRJErO9t67UVVKmxCz9nqcfBwZU0CksRD/u9wJcTjp5MXy3A/2r5VWyqOheYjGv457nB7pvvKX6JAmK+tg5EfvIfGL6sYecdfGhe4XcjKqnsWONAVxEppUyWWJqFsjIH0cfMKWxJX2rR7HqpB99tt5W3jIbfy1j7OMc73ZyLyWlUebE0udeW+zpViE3M1oWVSDUT8Al3iH8rhv8BFy+63D+aw72E3DRcyvEu2X37t0cOHBA+bhYWVkxYMCA/yy7RS4xQYDLx9ewLBdkqgxtt2kLroUZwaIptFgLqfRPJIx9qqcd1aopF+o/p8DFPjDCHdLl0bu7QcBFKi4ry3DDrA05flkdBbiIZ8Lezix6VZ63lSYok7FzI6qSJ7E37O/C0qA2zHQvwplhVShiaAImjA8xlBzzGtsXiZl32pU5ra0omFkzJI1sdzbis38YB0rvoHcLzZ9EUoWkqvF8Rj0FFikPFyMm6ApweeqNW6kN2uFbbWLTLR+WnH/Mtp7lKJA5FXx6p0kCvK8SXnwgrpe2k23gGVJnyafTLal4ikRpcYeSKkGg2ryLqopmMGnnxHCCb6xgpNl6jrw2VxXxA3l2UyHxHWi/F8wMa7SlElJ21jl1LpHp6Gvqfts+0RlzidMcUjMfExsVNvaxMbidACpCxa2a35ztvcrFGm9NMnSXD59CWNapFIcdX7HgtKvyD7HMlgbR04sEq0aBDPwRzetGgJRBO+4qrfnSjiUNLowl6lcMBOe2LqZSDYxt0i+RzUw/7kyRzKk5O7IahsIQrjz2pc3K66paJn2OaPsO7KbJvd6ENFlBKutOkf8e7veKRPOy8alwC1JKlGfM5noSJD1L/IIKRHnrcHI0XF0ApqnBooHyMTLEajMIuHx8BXOzQfGW0Ga/OrNUftdeecqGL5Kp20/fM3DHHfpVy8uvVonAxwXy1VGpDAISLulYkpxmKSg14xy92cyQ8M0kCg3VJvsy6f+G9sMAl8dnQPyk8tZSKWUnMw9lxpvqSt7w90lX3N74s71XWZ1YdEOXJc+oyBWq5M3A703j/s1IHK48zwImruxsrcbZ+91HbhZeq6SIkZ497ue11CKRDURPKnLaA3vbEZC+BKafXkD3s5BFP/PKmNvwnwFc3j/VkrnS5VLPvY6B/bLiyshcMcmSaaDx/7KJybQk10lqjLx/MqVKrvx+OpfLyWU3Xxafd+PZ20+KRfFHo8I0sMqipGoCXsvzHRYOq6548vfpR0pO1jXCdP1/2elvPPa3AC5PfPwVAJIrvSlbekYtRJVf3NKrHIsuyzWin1X/vkg5CzOmNy+qpJzyfheJ7oyWVmpv8Rr788hDBQzXKWQeCbhIqpx8MyrkMTcYaV93oS2h4fB7w0L8dtCJcrnNFPivr4nXmd3Tt9/tWxn9HAIAvP3wkWVXXrLhqgc2QypTIGKOc2MpnPtT82yR74MwfxdZQNFOUHsaJEmOsBH7bbtDnUKZDF6rfOMk2ni2jQsOf9RWJv5S/JCC2/kR1bR5zZe2SgxmjzxUEt/mxbOyygD773sALsIem3bMWfmk2E+spT/JL9pgKenYnRcKOBKAZmz9gnqZZ3eev1f3X9hLAlyMa1Ao0tPNGMBl4sH7yjtGkrFueLzDdlR1Jb2OaDLXkSKQgHAnh1TRGT8jHmu9mxx2eMXY/fdUouXWHuVUIaDViusEBIco/zopkv0EXL52dL9uv5+Ay9eN2799r5+Ai4E7JItlmSjKSzKiCbvlv5bnHtF3owGXkE9wuD847YDm66D4L9ohbq8Hm0FQbx6UGfBNz7WYnCoWSI2LpHI/qk3oTfXH7hoEXGSBtrIU51I0JXWblWpypNpz8Snoymzv2lTsOkMl2EgFpnYRjaKqz08k1sWIT4okFY1+CanjWEAf7sttu8tszbuAuT3qK3NKkdcIzfv88MoJAlzarLrOHY83uFY8RKJX9tDtNLPOveTCozdKdiCLJ94+0YAg0wxQqBmvD0/EtJ8tabLrGuJeeOSjrvPKmOpKwiMfz05lxcjPgPnl3o58cjxAw5DV1Chfhm03PRlndo4+ibZDl2OQ0dLg/ZaFoEhFhG5d58sYx9w4JuAiWuE8E21U6o5Idb5HE5aNX2CIYvLkNteljssETipHAj5Na26JTMI7rb3Jrj7lqJjXHNHrywK1sVVmxtSP6o8YAotp3gUXH04MrWzQm+XUAy9lhrqgbXHqCR07Ae2sszeTDj9Q7KAWJaNSk2IeQipbYuwnZnribxPR9u7bQVOn/l8AF9149MApKUlkUZPQDgdImSIGS0VkP/ZrNEAlZ5SMSpmlCkggrcYkqPGHJjfS0wwCLrLtvPSQobTme5HSjNF7HHn8JoAlHUqq6qCbt4BcDjTM9pERH6ZCyoyENluN9QIHFX0pAJ4keIzedo0KD/6knZk9mBeDJKbQcj2hppnZdO0Zji+ijHkjuiiLJNM4vH9+GOAi0kS75dBgHlz5C3cvP37LspnFncqw4uITDjm+Ym0Xa6NSmMSUWoydM6RKyuUxNQw+YWKsKM/i209BbOuhAbXtVt/A/vFrXAvMJlHWUtBgvlow8fI27GqjsRajg1jHh+N07TgnQqsw0nQPtFwLRdsl4KnW3TRewEXkqz4PIfC9Fln9f9VERiFR2XVnEVryV5xfvuP95xAevg6g9N0JpH/vwPiUsxjarLKi838rMy+uy5T4elnctS+dg3SmSTj1wJsnbwLw/hiofK3ymJvSokQ2ulbMpeOBJMeMSCl6HwTjDzgh/lXyDaleMMP/tM/fetu+BXC5/sRXMScknnlAjagChEgZ5Vs4vHY+Jfk0pj19E0CVeReZ0byo8m0TpqNEGstC+PTwKuoQc04+Uj5UAhrkMdPkIlJcEYmt3Df5Lop8NWacsHxLum68RdfyuRSzpdGSqyp6+fiQyrHujfjG5P/jJMmTmGCa1EQdL3pyjDHXEtc20uf7z3zouc2J+kUzMb25sEO/7GEzEhy3wy/HIJs1hIfC6oqQozw0mAtJUipgXPxPhF10aVR1vSa4AmxIgp+XX5BiCwmL5Nrjt/Tbdps6hTNFypCFlSvS42r5Myo/omvub1nYtjgNrbLEIpR9D8BFDNtbLr9O8xJZ+b1xEaNJayN2OXLOxVuxdaoXyqjYwAGBIXwKDuOSqw+zbR6RNEkihtcsQOcKOXWG3xjAZcZxZw45vELM49OllHd9NOZhxK25/5qeW24zqHo+elTOrVIeY9b0BJjx+xysgL10KZIoT6foTSRhYqh+8oGXYkBnSpNMyeYFbJFmc/+1MvwVj73W1tkJ8PcnZcqU/6n1j0iw5F0ov8v/2rrtJ+DyrW+3f+f+PwEXPffFzc2Ns2fP4uXlpRbNEU3MdDNk0K+1/Xfe3qheGQW4yFvaeS8cHgj5qkPL7VGxyWJGe7QPvLCHLqdUBPLXNgV6uHrzvPjiLwuoDQaTcAwCLp/fw7wcOKUsh3/rfVGAiywYD/Skj/9IRg8aqqoBLUtkY0TdAiruUGjHUoW6/2cdw913OaKleXQ9CbniSBBYXY6DT9OwPcsEdgyuq6QpQvdMKmlFvUsnCHAZssOBI/decL2mE5ntJsPgh4w5+YbHPgEs7VRSi05+fk1LUCrTHzJbEbq1MU/aXqVAsWgLZqnE3H3JmL33ODO8CmmSJ6H/truKji7xxnrb+hr4e9jR0uwUU5sWpsfmO/RMeoKxqfbGC7jstfdk5gkXRbM1FHG7+NxjZtm4sL9feUWLlslovUWX1YRTGA7fo0098lD5GAgTJSKhIuK4oWHhypy2Z+U8DK2dXxm4StVTjOmEhi8MlQHb7zK+QcHIOFHZV1IDhAkj4yljKeCVvrbwjKsyaxTmghgUJ6T5BwbzzMeP3JnSKu20ofbY219VvGWCKAkYEW3H+oW0ej2LkGZrSWXVVGf3xzOKksksPSFtd2GWWXfyp/yZXt3VKpgZooFeEewUOVID8YURCYVmnBezxQm4HOgBwjaTGNFMlrRbdUNNICVxS55F8c1Zs3sfzT1nYhnuCKmy8KzpYSque6NSGiZ9YRpdv3UT00O/ULRsXUwI1kCC1lvY5Z6aSUcekMMsZaTUwudjEOIXsLtP+TijSn8Y4LKhEnzwhu7nCD4/mbDbW9hguZPe7VogEbaTjz1UiwpD0oPo473z5nMlyQoOC8fx99pk0uMPIa/viQedOPPQW3kBVf4S1zpqjyMHbrrhnHEgScoPhKq/abH38k7fWBsEnOplH3W6FcXY65mNraGN2ZdiDFQbC7VmJuSx1tk2XsBFZKACJEvs7AS/72bOnuAO26+DU6N51dqGHU/NlNmwm0+Aqvy2MznHiM9z+SXJct6a5lcm5N/bQyGivyI1XHLejdW2HpwZUZWsaZOrxe3dZ++5/eydMn+tWyRTrHS6iP2jx0Lfe/FB+XnJQlcWicW+eJAkeGx+wA7fArjY3Pdi1F5HxURtHJHoJ4a0vgFKlihSqwlGsilnHXdh750XyvesYj5zxbhYc1ljaVwbW0MxFiTB6NIjHxz/rENwcHAk4CLDNOXoQ7WIvTSqmo78U7xbJhxwYs9tT04OraIYswJYiIH26WFVYnm+CFO141o7quXPwF3P93Qsk5Pxjb5PgUL6KQDAmN13Of/4nfp26cRTCxD73A562kL63CBy090dIDRQA+mTa/Jkzaj4uTJo1idZludWkqI6ls0RaTwvIEX3Dbd45O2v5gSy+O+5yV6BUwK0p01hokAyYVbMa1tMm/tEa/oAF2GjCuhg6Bsd8/Fdf/kp88+6KoaSpBIZ22TuIKwe+T2JSb74vInkTKTV4vUjoObA6vn0zoWMAVx22D1n1L57Ks1pnIGEPgEABZy6/+IDxXOkU3KuhkUzY5ExFX6fQnDx8kO8cMSLT8a2YKZUlMqVjqJZ05AtfQpcvfwVy/f4vde4+wbQwDIzI+sWUAWpiCbnaLDoMuUtzNU8KSz480/AxdiH5Dts9xNw+Q6D+C88xE/ARc9NGT9+vEJEa9euTYoUUS/7MmXK6Pz3v/B+GuySUYBLgLem2/V1hR6XYkiHwsHtpPb3jLnhlwuRiSgJGQd5kasIPh8/bpn+AsV6QO2pBmULBgEXOenMNDxPacnLVjaRgEuI00ESHezJpBRTGdq7t6r2CtAiGm75MIoON4WJCfsHVDDc7SfnNOlO01VQpLnh7aanYO7ndpzP0p8jQ6rg6qVFPVrnNGNWy8IJAlz+PPSATTeecbLJRwqJzKr5WnrZ5SYgOJR/2pfQJmMy/vu6QbPVhJiaEbq+Ju61tlC4ui6zYeUld2Vmt79/BbXInXzkgQIVJLY5VhP52NbGOL/0ZWOpo/zZuCBlZl+kzKcrbEozHXpegayGtcKzbcSU0FtJdQpliSG5+nKy3bc8GbbbkZWdSyrTvFtP36mq+7SmlvxSIVdCHh+D255+6MXgHQ56ZT1SdSw8+bSKoO5eMbdKSRCKeI2CmoToipuv8hP5u7UVDYpmiTyH0Ii33niGzeEdrK31mWQlO+oFGofsuKt8MqSKHH3SYsyFGVutE9aUpEIIWBGdar1nwVCahR0mpMVmUhXQZQc4LO1Izs+OBLfcSpb8McC2DTVB8kvabIc0MVhc/1jAWw9os03T7xtocQIuDlvh5CjNI6ZAQ4pPO6sMrCc3K0Iyk0SEPr2O/6EhJPW5Rcr6f4HtLK7kGUNnh9LMaVWM9mU1o+ZAd1tCN9TBueIKrLMkgvN/4lxtLa2OJqZQ5lSqAhdR9ZUqqcRo9qmSh/7VdWV20S/hhwAuAggvLwqpzaHXHR5dPUD+U+3xLDmOXK1mKqPTzuvsVDJG5/Jx/wZkoSayxoVn3dRliO9N9EVlxLUJsFhpzgXqF82ivJEiPAkENFxyyhHXVG1JJO+00r20XWQRtaYivHsCI55p7/OPrwlfkIM5QZ1ZFtSWe6nakkb8tZqt+WopTbyAi+txTcojANDA+5C5qDE/ne+/zYEeuD+6x2iTP7D3TUGNAmaK4ZDdLBVpvG+S/XgH7ltNosXVApTMmY75bYsnyIjV2A7L+0oScsxNkympSXQmjdxjWVjGxa6JDrjIOSX5rdHSq4yqU0Cl9sWsdhvbr//1dt8CuIgR/++HH3BueFUsokkw5JsvUjxhiKztZly6WYW/LiiQTTwyJK1FmoCYwjAbUScfja2yMkSOmcSEjT3KxAJcRKYi28r3rUvFqN+2sBSFSSkGuJLsI/dw5nEXNl1/yqbuZWIBeKsuuitQYEZzS3bbe3Ln+Qeuj6sRi9Gk775IbLN4EAmoY+h+H3F4qb7LHcrmVAC3jofJ8uIgHlSDHmhFN0EATo3VvPyE9Sqm28Cxe69VUUsSfH6tHJtBZP/0Pe1WX1cJT02iAWEyJxiz7x7DaxfAwzeAHTefK4aFMFoEeJExFIBZ+tUlxhwh+jfT1SuAA3dfcPWJr/LomdHCuHdH+dkX1HxFYqAlAtnYJr+//XdeqjmVgCxZ0iSnUOY05M6QAsusaRVLNUPqZHqTwYwBXMTrTPz3pN38rabBoAPNLNuXdVc8cPD8oLYTFrT0SQoP8r+8GUxJmdQEx5cf1LxBgggszFPi6u2vko5qFsxIv+oWWGVLq56p6CwZud2S/rjd7pliX5kmDvkJuMTxkMhzISxEYQbNbm31zZ5ZPwEXY3+R/63tfgIueu5X165dlWdL5cqV/1t3M47eGgW4CP39+FAt+q9kF/1HsxkBdis0WnrZ/gk2EJQPhXxQcpl8YLV3Y2i6Esr0MdjzOAGXWWlxMymIe7Pj1IkwqLu5Eo70p3P2q6zvWV4l0whF03lKXZ76flKSn6xpUrC1V1nDo6W8DTpDoyVQtLX+7dwvEr61MdMYxL7wBtz5vbZKSBDzuZYlszK8Vr6vA1w6paeQbX+wqEUD5zYqFlcmEamTJ4E7G+BgTxj/gUAvVwI3N8Eh33Cqdhij00fxfZEJzJ4+5VU1VBJRfj/kxLOZDWO58Ie/8yDR9uZc9zbFpPsxrHOmpf0qOwKeXud48uHQ57pGIzbQ+my+jdfHQOWkH1PKE7FLZAx4pxK0KJmdWx7vaL/mhjKZ/SWexWZCfoA5x59gcM18jKpbQMdvRSj1wmARs1JhE0SkEqVKmoQ13azVpFGqVmLqGzPJ4rC9O8n2d6aByVUtoSFisRqtY21X3uBjUIiKAo1ZjYuv/8YCLlJJE0NB19f+2AyLei8dmN+fRpwipOVmUuXTfV/ZbRhFwdf7CWqxmcxFNCq81sJhcmKwbK0xUGRCHb1J7LjLYWi7HfJH83eJcTFxAi5v3WFJXhUrHFKyH7nGn1DsImER8eYRbKrFR783dP88gzl9W5P/yhDcnnnSKOAv9verGFUtvbWGd4cG8k/eHUxqYglLizKIyRwKqsiu3uV0mCxSuROGWV5zU9Z1N7y4+iGAizBxxDjYshU0W8XaSx60PVOQdAXraeOaPC3Zxh1XlcUx9eJmCwotX0w89995gV9gqFo4j6kfex83b39qLbBV6Vvty0Qli+2+9Zzte3ezL/V4zfjcMlrK09EB4LgDel2FTEXgziY+HRnO74xgq19ZdiafQo18KZSnFOn0G3vG94zHCbiIVOHKfG0xJ008wqx7xnfI7/p3AVYDPgcRujAvRz+VYWnyAYxsWIImVhk109ykSTVQSkCh9BacL7ZQLTKVIe2XaPnv2SGpXAsDUACdjmVjMNOMOFFMwEV2abLkqvI5k8S+7ylLMaI7Rm/ytYCL3L/F59wUA+XF7EbgtF37frfZi3/+5vx+6AECdpz6IgeKq0My9vUXX+HXL4ahEds+8/1Ez832ijE6s2VRBmy7S50iGZUcJSbDRfxkmi2/RlhYOOPqFaJ5qWykTZGEbTee8cfhB5wZXjUSmD945yUj995jQZtiarvoTc5x3d1XFU6uuvoyYp8jkxoVoX+NuFmhslgW5szlx2+onj8jPavkoZxFeuVTIgy5Wx5v+efcY1WEEWBJ5MACIEZ9HsJgcWFInBQGO335ZITD5b/BfhX0uhJZjJOFvbBH5bcgxvIxpS0CTJx3eaMYNGKYG71ZTTmtJDly/0Q6N6uV5o8jTUDH4bscVHHmxm81FXNFmEZSPBMm8aYr7hy578Wzd5/V4lZAGpHhzGxhSfdKeeIEJI86vlLzgXH1CzKopmFg3tBzIn0QJqXBEAIDOxoDuEhCY+W/L1IyRzpshhq3/hC5qbDhHF68J23yJDQvno1W1tkomi0NSUwS8+LdJ446vlasFmevj4rpMrpeAR2zen1dtnV7Q69N9spnr03xDD8BlzheHPIcy1pDAhCWtC9B22jfX6NfgNE2/Am4fM2o/fv3+Qm4fLlH8rEXg1x5KS5ZsoRcuXLRrFkzHe3f/9ceLm+cYWNNTUPfeLlBTxU+v4NNlSFcJuEbIXPCzBTF6E8mLq0SXWJg4D/xJh/FBbgELrHE830injTaS53SX3xGvgAus8rdZ3yToirmTqrDYpz78XMIA3bcpWOZHDqyjFg/09cOsPcXKNQY6v6l/1d8YSrcXscM00ksdsvKq78aqQmMpN30qZyHHpVyJQhwkTjp9dc8ON6zMJZXBymWUY2gNYqaOq1ZUVLJmvjyHLBbAEOe4O/zHP+tbfFMVxHrPqt1+ihxllLpWNqxlJpcCwNlxB4HZrW0ihVt/drpEqkOd+FWylrUGLoB+R0M2nYHDydbDXDpdRlyGf7wS7xzvsyplH+JVEn0tZiAi1TWRu+7n2CT2fhep51WXSNZsqSqmha9L8L2kVhPkRuJ148sYKcec+a8sw9XxlZX1TQBXERmFlHRjDiX+z1bTPZ3JVeoO5TpCc3WxupGoUmnKJY9rYpRNJbSHHEQYwEXmWxOPeqsTKCfTI9KCrs8pSqVM/kR3n4PiTPqLsJdLu4gx7l+hDRbQ7rS0Tw4lGwoO5TprcCAWE0MdR/uV9HkZIqaBMfcLk7ARVIt5mWEMkO4nnswnTc6ML1pYTpleazMq0kUyr5MYxnpVITN3a2p+nwZiS7NpK3JejaM6aQBjNL2d+PWXUcGhY7n2KDypFlfjBn+v5Kh9giG1Nb1JHoXEEzXDbfw+RjI1bGGfU5+COAi/geH+0KzlVC8s2InFXOcSd/Mdl98cypRavpZGhXLoqq4cT03svgQOVnqJHDW9a2Sk4gZrpipRm+S8LTh6lOWdCyhIw+QRJVta+exOMNGzSTZolbUbhIzbztHS6PKWxt2teS5y10GhU3iun8WRiXdw5gsthowJ14OX9HiBFykii7Ja8/OwQcfqDQM6s//irN83S4iG7zz9B3r9uxn8acB2BX5E4v6oxRQrWOaG/IZjg8Cp518HvKKZVdesfTCY/pUsVBAYlyeQQnt2eTDDzjt7K0MKxO6qJNz6QNcFp5xUyD8lp5lKRBNOhBf3/wDQ+OM/I1v/4T8/WsBF/U+P+rMmYdeXB9bDc5PgoszwLoHYc3X8tfJRwjr89GUuvEmgi07/4RpJx6yprM1TaIZoIvMS36Dpx56KSaGMGclul7kHDEBF7lmYXDsvv0CYd3lMdMSpMRMP2nixGzqUSayAi4gaY35lxhRu4BKs4lock015tuq5+rk0Mp8Dg6j+rxL5MmQUp1fEoUMNUfP97ReeUOZrYphvzBvpRhSwcIMkZjJ/wpnSUO5POloVMScKoVjeIf5uoEwIC1qaO+qiHZ/N+xrD8OeQtoo5k7DRVcwTW7C8k6lyJIvxP5cAAAgAElEQVQ2ql/y25L5gRQxRJ5l9oUtFHG4xWcfM8PGmdqFMrG6SylSRbzzv2xw6dEbxSSqYJGeIbXyq7E889CHC4+8MTdNqgx+Ja2nWoGMalxE5vXs3SclnauS31wv6CLj2G/rbSXRkoJUpElwQh7Ur9zWGMBFvGXar7ajValsytfN2CbXJcVMAVXjipEXdq+AbEkliSqeJsCWRHjLvHlbt2KkSZ1KrYcE0HP1/qieSavsaf61vlA/0sNFYsC7rLvFNXdfqubPwJ6+houU8Y27/P0n4GLMKP33tvkJuHy5Zx4eHmzbtg2J3vTx8VEPfJ48eXQAlxEjRpAxo35z13/7rY+T4RL0Efa2Bs8vng5568Z9OUIr3d0arDppTBephBjZROcq8o3lyf+hhImLJluIIwEjLsDFf01dfF4/5VnDXVQtU0qLLrw4k9fnFrO/1hX61yzIEYdXjNzryMwWRZUsZ9guR1Vlbx9X5dD7vpbeUUCibQ0ALuvKQWAQM8zmsvh2iAJcxDxVjr+0Ywmq5TdLEOAiKS5TjjmzsWsparnPgOtLqRmykbqVyzG+QSFMwgLhyADw84TOh/n41ouAnV15E5QUyxGndEb/14231H+LFEmAB5lgidSpkoU5f7ctFrmt0CAdL+4j54X+hFQcQ9YGYxXg8reNM2cuX+Sw6QRSNF8ap6wk1wQb2pbOrsCTmAaBESeSBV/rVdf5s1ERBtTIy2rbJyw695hlnUqqydL3an8fd2LXXS8VnRw9tnHELgccX/qpBYxIfgS8kAWI0LVdJtdly/XnLLvwWEmudKq/4WGEXF9GiM0IUoSHQP460PW0TnflQytypcZWWZSkKKHNWMBFjiuLhpknnLkwshoWGTRj4JuTS1M2exLouB/SRrEa5G/vXruTYnlBTOrOJmnl4VHmt8+vw7oqUHu65ufxlS1OwEXkKtuaqvjhndknMfXUMxaX9aK2+3T4/AoaLucsVem9w4mxdQvSOcNDUhztwelkTWk8Yk1UjxZk4VKiWgzw7UKPslmoe6cvQRksKdl3E8mSxva8ESnGsfuvcfi9dizwLOKgPwRwOTsWbOfDUFf8UuRUngTpPrqxPbQ71F0A5QfTdf1tZbAojBTzGIuR6LdEqsjNl12liaU5159+JCgsXKU9CSgQvTVdcpXwRCiT8OjPv1Tn987vz/BsN7UFVHTgRPyqdrUTCgQUba+SSG4HZqXjp9mUsMjCh8c3sEk9Fjrs002zSsAzEyfg8skXVhQFq25wYwnkq6XFVP+AJu+BU07erD51k8Fv/6BGOm/CWm3CJK/I7bRkv0iGi/zDtXlweiJ0PYVvxgrKu0qkHhMbFlYsAolP/db24VOwqnCLP4SA2KlTGPZ1MnQufYCLpJyJjFIWxfUsNQP5+Npb/yDmnXFlSM38Ogvp+Pb72r9/LeAigOTYffeVn8a27sVhezNwOwXpMsEILyWvFV8V8U0xJHtV9zskDDH0F1PUOxNrxyogCEAw66SzksaI2bl8L0TGoQ9wkeMJk/Ky2xvlBWTzwEuZHYuEsFO5XJFMkJDQMAr8eYrmJbMxr02xSEBIor47rL1BlXwZlIebNLmOuaddI5mahsa5z2Z7bj//oAoMGVIn5f4LP8RI/6b7O/JlMlX9l/jf3GbJCQr8TOrUMaTAL25q5tElu0G9aPOfxydhR2vodgZyRkmyV1x4wtqrHup8EkMf0Zxf+VH7n8sMqJaXCY0KxVqYy/hI2o51rnSxEyABMQ0Ww/11Vz0onCW1ksEUzpyaxsWyUDKbKUVzmuu8N51f+9Fnyx0ln5G5RY70mgFs9HbtsS99t92hcl5zNa6G5ixf+wzHtZ8xgIvIR+V+iSxJBSX8HzaZH8o8aeE5NzZ3KU71IlkJDgOJWhdPIwEFB1TPS8dyCWfh/YjL+pGAi6TKVfjrvAJUhe0s0sZ8CQC2Y47HT8DlRzwhP/4cPwGXL2MuD/jDhw8JCgoyeBdKly6taHX/xRYn4GK3DBUHW34Q1JltMJUk8rolVeL8ZLg6D3rYQo445DkxBuv203eKZXIyvBVphR0jscOpDC+6EwS4hATCmYk8urKXV79cp1qhzDi9/KASacQRX+QkYiC5rlvpOE01VRqQ0MdTZYCOB2PfbqnKzs0CWUoxN+dq5p99oqpnMqkVwGXVL6WoaJEuQYDLLjHF3Hdfmbg1CTupkqL6fxpFgZrdtEpHkJ82CZLEoMaLCPD7QMD+vnzwfEi+ifd1+ljvn8uUzZOeP5sUURpeWbCJd43fp2Aujo5yvZdI58NbFtDJayZpfj1Morw1FeCy5NwjDp23ZX+qyaSt94cWxauniW9Jw8WXVXVOpBGGmqQA1V5oy7Ba+fmtYaH/GeBy/O5T+u96wK7eYs4bNfGTCpxUdAQQEQNKaXvtXyiJjrBSZDJ66O4rjgyupKjfkU2AyB2tuOzqi0V6yGEapi0G00bFX4sBcK2FtvStYsGkprppUca8JxICuEjVVDxKpIInzAiZgIYtzEqu3MWh8xFIEY0Wriw6QnH4qzoFzU1I0fUgiU2/jInDFjjYS2M7WLU3ppt6t4kbcAmHMxPA+SDTM6/iyt377Eo3i9TJwqHbWUhngYv3J5ouu0pb6xy0LZaWXAcaYBb+liTD3SBpSs20cUMlnpSeRAeHavj5vWdG4qW0tPAncc+LkCi2ibEwxVZddlfx2TJJ19diAi5CEZexjB6/+dWDIjtK0tuhPvDkEIx8z70XfkrqVCV3KuYGDNP8D9puZ/Shxzi/8mflL6V0AJKY59ai18+zoGVBnn4IZbe9GHqW1PF8kKSQ4tPP0rRYFpZ3LqWzuBFg4cak0lTMk0ozSU4fzWtBTNDXVIDqv0G+RrCpDpfMO9PrdUeG1szPmpPXuJRqKGlqjoMqoxMsIZVriRNweXoZttSC1tvg0kxUrEaM39g33Ys4dj7q8IrZh+wYFTyX5okukVgSuWr8HllAiAW4iLfX7vZQbgDUmqrSaxovvsLz958ZW6+gMuWOyTpKaN+lQCBVffHE+Fp/K32AiySSiPzTOk86ZrYwzFqL3l/xRRl34D6dyuVkcpMisRgICb22+Lb/WsBFvm+DdtwhW7oULGyZH/7JCYHvQPIOhj7mgEcKdR0CaDQtbjh1UGQiUpgolCk1y/UYzIsXjsiNJLJX4qcPDayo/D8MAS5yvcIGkFhpMcY9cOclvarkiQUuNFp8lSxpk7GgXYlIA/CT970YutuBUXXz06eqJiESAKLcrPMKcJjSzFJ922M2iWrusNaO8nnSs6F7mUhAQRbHwkiQvos5u0h/5NsjrO5YgIt4xe3pDDUnQYUhUaeQ3+rudtBoMRRtE/nvz3wDqDDnokocHFg9b+Q5xZh26vGHit3SJI5xj+u5EFCm0t8XqFkwkzJTF98uSXUKCQ5SforC4Inezjl7K7mQsGZiRm0LgCC+JBJJfXGkrqFxfM/m9/i7MYDL9zjP9zyGeI3J3LFOwQxMbFyYqcdcFHgoBQIhWHp/DKJnJS3+Oi5mzffskxzr5ftAXr7/pCT3hsIGfiTgIuPUaZ0drUtmY9ftF0xsUIh+1b8+EOIn4PK9n5h/x/F+Ai567oODg4Oi5VpbWyv99suXL3F0dKRmzZokS2a8wda/4xZrvTAIuAh9VDwbAtyh/yNIqhupa/AafJxhf1f47AO9b0JKc6Mu96STF9P3XOViWEttsdduZ5z7xenhcnYinhfW8qLOWspVbwLBAXB8GI43LxLS6yrWeTQX+fqLLqvJohimipeJLMbiNDf199bGJPCDJqmJ2cSfYW0VqDCIrWmH8ueRB+zqUx6JZBUjuOezGkJY6NcDLhmew8Y6bAusyYfaC+kvL+7Pb2FFaSjTD6qOJeBzIJ8ODyfNg1UkmyQq6KhWfe4lahfJyPiGUcaZ8tE8/dAbpz/qkM40qYqwHrPXkbT31zMt2UpS9LsO2UopwOXKIy/+2HSUXSmnkLn+b+o69bVrT3xVisLkxmKYZ9jfISbgIikQkmwgwJROMoJRT5DhjW65vWb4fmdalsweSc8WWrN4uzQploW1XaN8Pc45+zB8twODa+Tl6dtP3H72nh29y0VJWeQ0vo8IX16E8QFDaJ3tDeVDr2j+G9E8bcS4rtXKG4o1JbTneJv/ay2ZK1lqtXhNCOBy5fEblTjVt0oeBtfKj1RBC600I1G+2tDVJtapZaF9bOt8Grj+RtJeF6KkYSIjuThTq1TmNk4nru+64gRcZIc7G+HIr8xMM5/uvrPJkSUDtNwE2TWAVkwdrWedxzJLalqXyo6/zST6JtmtsSny14Ozf8DdTYqV0etiKu4992Viqn00D9kPw5/rBYYP3n2hJtyL25egTWldxk/ENUQHXJ74BCj/B6lq7+9XQSU9fHN756EBtqbm0PEAEQkqfzQsQIeA9XB9LgxwZsuDMBaI1KN3Wb0V3oh+iBmfLCgXtSpElgzpaL/Gjr9bFaNl9jdwbAC03s6p58notukWUxpb0re6RaxLeDSlINmy5ya8zTbSmEcZQ6sNpySC4l0hWwk4NZ4d+Zey5EURtagbsvECO1LNpoSVlYrjNpRYFdeYxQm4HBsMHpc0IEhiyl2OQbtd6l30v2qy+Nxj/4Jp+2/wW7KNdE95jsTlh0Ad3SSmWICLfBfWlNOMkHvYqedPGCm/brTn3ks/JQ1rbZ1N70LYmGsR2UqntXbKZ0GexYQacEd/vmUhKnGoEU2YeJJgJWxDSdqJzzhXKu1iwPzGP1gxAic3EXPnnN9sBhnXOHwt4CJJRCLD6FI+F4MLvYENVbT3h+s5aLoMu/QtFJDStUKuOKXENk5eSiok5umGAAKJafYPClXfE2GQivQxFuAiBSmZO8hcSoDjeJpEAcv7R9hHYnIrLYLNeHxwZeXFIU3Am79PPVJeMAcHVIzlNybfunmnXFl28TE7eun6W+nrgkHARQD5owPVe4XCTaJ2Fan1no5aRHytKZH/HpE6ZP/sHYNr5FNG05LkJElE8m82Q6t8V7ZGXN9M6YtIKxedd2NCg8K0K5NDPbMCNAkwJ5HdJokSsbNPufhuy3f/+38RcJFBaL7smgIMRcb1OSRMgVm/Ny6sQLvBO+5y5/l72ljnYFjtfAn2sPvaQZ553JmlF58wv00xZfqsr/1IwEVYXsLEmt3SisG7HJQ58c7e5dXv4GvaT8Dla0bt37/PT8BFzz0aNWoUVapUoWXLlopS7OnpyZw5c5B/z53764wD/68fBb2Ai3zBL0wGu8XQaocmoTG2hYXC7ZVwbDiUG6hJb5IY1hVHHFbMu44c2MrysNHaPlV0DV9jnj5OwMV2Np6nFkYBLjLJ2deFQ07+1Pv9BCmTa1KnjmvseOT9kWbFs7Hi0hMl/4mziU+NpAG9d4EBD2NvenudYqDIImHrx4oa4NK7vDLNlf//ZHqDBAMuEhM7dLejWii2tEpH2OKCuH5Kw8MGR2leNj+8fQyL8kO7HVBUM70MOj2eJLazSTzWB0yjog1zT7BR1ab+1fJGUpcXnXVj9slH7OlTTlEd/z7lqrxLZpgfosO7JTBZA21k0vvA05deK06wLsVfWFVsCPXn6h2utbbu/HXqkQJOahYyTFN/5OVP9XkXGVQjn/pQS0ypfKR39yln0GjX2Mcw+nbPvN7yx/HHqvoRYTgnk3FJnehdxYJpzb/4/AAPXvkpTX6lvGYKfJLFjlCiU0pEbuTDOojPD4/TL3AMldO8od/nxdB8NRSOSq7ac8tTu28diqtJR7xtVwtInhGyl4ZMxQjLUpJAkuut1sU8lrBpJOFLpGGLOpbgrocPJTZkJTx/HRJ3iQ24yB09d/kyGW16UcKqIHQ4rB1yf0dwOgyDnHTZDvF2XneDeAGXJ6dgZ2t8P5tgkjoj6Vqv0HxCosVMCxsrKDRMRRg73rrMkaQDodIIqD0TVpXR2Aa/HMMjMA3C9LDy3k/akwNhsDOYxQYWbnq8VYaVMtkeUku/IaJiACQ24ayLL4vPP0Z8pWRBKvT9xR2jqswJHI6ozSUOWyJUyw6AyiOVFGDSkYdcHlOdXO+vaoaeFUdyJkMPZeJ9eGAliscR1ysLiG12z5nXvACl8mWh5PRzDC0eyEDvCSR66waNFjLjZTU1AT08oGLsSFJZAE5LxouczQlrsyN28sWinGBeHFWydDvO2DzncQtIoTwqav99mlHhq/k1+yPo76CXVRTfOBkEXEKDYHEhyFxC8/J6dAxsRsb6jcV3/IT+3db1DX/sukLPwBX8kuoqicsPg+oTtajsaC0W4CJ/21YfXj2AHhfATHu+5PmZe+oRR++9plflPPSukkdvbHd8/RRj1+6b7LHOmY41XRMuT4w4vj6Gi/xt7WUPph57yLFB+iN8o/fv4qM3CkzvUDqHAmcOObxkaK38isWTKnlsZkV812bM378WcBEfFGHKyWKnhe9yuLcDqowDm1Fg1RL3KsvUe7NEtrR6mSvSNwGY5p5yZcuNZ9wYV8Mgm2f0nntssXumgIWx9Quqqn5w4GfCP3qRzP8p+DqDFLG8HkLeqlBuWLyMYQFQ5HssPiZl85ip96GAY5KG4/RnHR3mgLzf+my9o6J85XuW1CTKi0PA40E77pIiSSJ29C4fL+PAIOBybQGcngC9r0FWTc6kmsxBBEjOUABabtS5pRKXvOLiE7bYPad5iawKQJ905AGZUydnX/84EiGNeTBibBNfkUK8R8btv6/kXBLTLL5saVMmVRIYYYnObVOcZtH8eb6iC1+1y38VcDl05xWDdmkyLPn9N7CKAuxl7rTwjKtiXYpH0LgGBeMsHnzVwMXYSZheApwdcXylzJbFs09f+5GAS59Nt3n9MVD5p0kk/HEnL5Z+iZX/mmv+Cbh8zaj9+/f5CbjouUc9evSgT58+kSlF4usigEuLFi2QaOj/YtMLuEQkaUj0a705CY95DvJXiUA8OaNVP/M3iHdotts95+XRaYxMtAY6HdaMaeNocQIuNxbz6ug0XtdZTcnqLRBD37Cd7Tn4OAktJh2J9N8RsEEWVmIWKFrLa+MMG2qqrkhyxv5fwWkH/B4cu3fH+oDdWhjqxi63ZEw85KRAh2tP3qqJqe3o6krOIX2XKmNM2qu+y5XknuYrrjGxQWEG1szL+/VN+OzpiEf9HZQvXxnEyHRfRy3G98s4vzr1N+kv/07iHpdIlifKpCvruONMq5SYPvnfQO5qkC4XF1186LDOjqE18uHtH8SuW55MrJuHrn5LSe22F0a9VN2SSe/HgE/UnHGQ5cnmUrFcec34U0+beMCJAw4v2du3PEWy6iYQqM3vboaMRficuQwWv9vQokQ2JZ/4XwEufh8/svjSc1baenBldA1ymKXgvLM3ndbfZGYzK3pUiQJL5TmQarKwLLKkTaGkRrNbFSNF0i8TWPGW+CcfvtmrMcBvBJnCfVnythM0/BvKDY8cDdE4/3XKRS10ZbIcZ/P3gQXZILFw3VNAyiyEp8tOWNbSmMjvLx52mVDCGyy+TCIScX5kVa7a2VHxWCU+WP1KurbRfE+ideLKo9e82NmL1pwkca8bGnNgYw3wtIdxvrETiuL9BUdtEC/gIvHye3/hxfPHHCi4iIG/dIjFkBi79z7H7r9SkhqT8DCOpxoNJsmh9gzY0ggKN4I2O6P2k0X5gR7Q8B8orhuHLj0TaU3RqWdoVSq7kufpay/e+LH22nN23nqhPHtEeicLmeUX3fmtfkFFBY7pxyHY9IfPwYq9EBd1WlhuRT/aKikaPS8RmKUM0485q8nh7Ym1QAyLBcx9ZY9TrR20OQrz2hZXMgFDbegOB56+C2B2k/wUyZWJYSsO08l7NhVMbpAoaXKCLFrR3bsnt16H4PB7nahnOOKAPi6ELbHkUsbuZG7zD5ZfKuaR55NFlPs57b1nnpfmn+ar6rn4XrVbeZ1yXluYlmI1jHkTS7ZmzONiEHCR78/q8rwrPYKF/IqXpzvLvFrE+o0Zcw5jtxG2xspzLphfGEJ7k7MkkjS++gsgZezfrl7A5bJEmM/R5HgFo75dEj886fAD5R8kTAtZjBsyETfUVwHmxMx7a4+yVM5vDmLUK+wfYWskoBkCXK66+apY4k5lczJW0sIMNAGfxx+4r8CH8yOqYZ46KVOPOCvTV0mBE2mHPjlLArqod9OvBVxEpiyx1wf6V6DiiYpgmlNLWlxfFtLkJbDzaZqtcVRsV0Nm2mK4LSzQPOamLGxf3KARqIB1bVffUL+NHpXzkCg0iPBbK1S6V6IAXwjw0t7vSZJC8izQeivkiBtwcH79kbr/2LKhWxnqFMmkmBjCtHkfEMyhQRV1xkqA4RnHnNll70nfqhaMqFNAvY/k/bTntkQt32d9V2tqFY7fp8cg4HJqHFyZCxP8dL9JwvA68KvG3ul5KdY9lDE8IEWc485KmuvjH6TepwNqJDwJKK5nKT7ARfbVQFAXvD4E4/0xUEVP+wWGYJU1rTItFnPZH93+q4CLSCfX27rRvFROcpiljPXbkGdSEvRm2TyiWLa0rO1q/dXMDmPuiRTRBFi083inChW7e5fXm7z2IwGXQpNOU6NgBpXWKYBf1XkXVdFHYrcl/j2h7SfgktAR+29s/xNw0XOfxBy3aNGi/Prrr5iYmODk5KQAl9mzZ5M9e5R/w3/jFmu9jAW4iKnlwkyQNLNG585mOEY1zuuUj+98c8jTEFpuMJxu9OUgay67Y36iI62T3lSGkhKzGVeLE3DxuIzf+gZ4Vp5H/jp9SPLJh6BVlVVMc4cRiyMBl4hJkpxHPginjYiHVBMLkUR8YX5E9lF8PfZ0gqdH4bcwLrn6qCjoftUs8PkYjEQQnxpWJcGAS0QcpUS+ih/KlV1/Y/1oFv71V5CxXHuQSZAYXMq9yqrR7Z9c2ETmC0N4V2UWOeoMVP8mMh+huM/PuI3GvpvAqgO02aL6VnzaGZV6ECBmdE0t6V0+k1ZR9rwB/W+r/WXSKxP2tv8cZ9LnGVQsV05/kg3Qea2dotLbDKms9PM6zfshLLXUosMbLybr+FM0KJqZjd3L0G/LHe54CsOlPLnN46dcG/s78/f356TLe8YeuM+MZpbKGHnT1Wf8dlC8cbRI6uit1crrKlmqQMZUqmoj8bxCPVbt6nzlBxTccDH9HpRW0dGvUjaBGn+CeD0k1qq8s0+4KE342RFVsdQHOkU/4f09cKgXNFmqVfXvrIN76+GjH3Q/A3mjpccYuOgWy6/h/iZAAS4P7lyj0qna+JYYSIZWi/TuIbKjHbu2MNx3DOlKtVXeE8oLKFlS6GVn7NDq3S5ewEWYRM+86LnuGvWsCzI1GsMo4oArLj5m8lFn9Z/dKuRiTs6LcG6iFll9dys0nAfloknahD0iCWLCxhPQRU8rMukUJXKmU15NkWlHX7YTv5bu629ywe0N9QpnVjr/iHSMugsvq9hRMVOMzjiRxcwl1zf8ZeOiYoAl6Upfk0W3RKROymBDf1bDABd8E2di+C5HtUBd2eWLTObpFdjWBK9gU4YxierV68a5KGm69Joyv5zeKB+5MqXDdfNA8j9eRSIBrJ334ffoEl39x5E5b2lW6WNGeNgSur4mG0wHUqTNpNhxoKfHg+1s7ZLq/03Js6VVrLSABkLd9rq1l3lJ5pOi0x4Q+VoCm0HARZLeLv/No1qbGXgjk6Ktv0zbhETlx0LtqWDy/eW7AsgdP7CRBi7jyJivGHS2MSj70Au4eN78Yjg9GaqMjzUSs08488/5x0xtakmfqnF/26LvLAa1o/fdU9JG+wm14PN7ODkcnDbCiPeQXA+gbeA+xAJc5FsfHsqHwHBar7JT8blXxtbA0DJAGCMiwUmfIim7+0UB+Z3X2HH5iS/DaxdQwIt4BEsx4Tt4Basr+VrARdKXhJ2yqU12im4rDNYdocV2Lf3K/aKSKLY/HMhdzw+cGVYlNsMLePjKT0Wqi9mqgLVGt+dXYUtdMM2qSW0Kt4TsZeCNKywvBiW6Ks81iYE31GSBJucW8KR31Tw8/jL+lfKZMbVZ0Vi7CVOj/eobuHj5M6eVFc1KZlMMnUHb76jv/OYeZWK99/Sd2yDgcmI4XFsEk8N0dxPvukO9weMYjHxr8HpkviUMhFcfPqtnOdbcwOjB1b+hMYCLvj3Fw0WeffkmxCep+8Yu6t39vwq4yMXI3Er8K4Xxb6jNPObMclt3ZYI/uHY+g++Xbx1beUcO3H5HFVfSpEiqip2lc6ePddgfBbjI+7LavEtqDSCyUmmtll8nY5pkyhA/ocC77P8TcPnWp+Tfuf9PwEXPfREPlwULFqi/mJub8/z5c8V26d+/v44u+t95S/X3SgdwkTQfiRg++zvU/h2qTf22SxGJzcmhUGcOlNUW/no/8OHhbL74gCJnOlAhjReMeR3veY0BXJysZ1O80QBSBnkTtLwsh5O3pfXg+ZEfB2EzCNggGmeh4m781QiWks0guLZcY36kjlZ9fv9UM5QTg9JfjkYCLkIlF+nMa79AdvUpR1howhguMQGXTSds6XK9BmG1JpGk2h9KmkGAt1ZZTa+ZcTnYHiHPuR4EWvcnc9Np6t/Ou/gwcttVFpsuo0rACUiTDURukqU4teZfUn4lzUtkY3pzS1KFvtOYPEmSab4Z0QCXXuuv0+b1bNrlfAP9tNSj6E200uKNExwazpUxUUa8kds8PAg7WkLhZtB8LVmn3owEXErPPKc+QhLV/T2bTAqe+YXSce1NKufNoBbTfxx8wLprHpwfUTUW1VWYB0suPFZdENNLiXdVzAYB1bY3BB9X6H+PgYc82XfnBS8LzSCReQGdCbRURUX7H69MTU5ysDu4nYPOhyJBs3AvLRErUbaSGmAZT5sQwSrqU57XDjbUuNqBNxWnkLHh73r3lEnJuN23GeDendJmwRrYI1R7SaqJHvkZ34n1/N0YwOX4PTEBdWRGc0u9WusrblqClTQxV2xbIBxWlxYF4qIAACAASURBVISgTxD0Gfrf1U0xkyrrrrYQ6Av9HaP1KlyjvPs8YPD55Lh+TqUmYhKHGr09fOmnjC/7VbVgzBdJQMTfJc2r87qb1CqUkdmtrBRIIuMnNHSRzgUGhzGqbgG1MFJFK78XYJJCebUIc2LmcReWXXBjWaqVFE/izqN6O8iUOZvSuUuSw7DoMdbCXDjUm9veJlyznMKATtFiuwP94J27Mt8NTZqGUvMdaFmxCL/VzE6q63/hf3U5mxO1o3H/eeQOcSNsQ3XGBAykatvRtLLWs1i0X0vwoQGMN5lEg7Z9qGeZWfduup6CLfUhMbzrdhurla+Y1LiIYjJsuvaUQ6dOschkNtlLNVTgaUKbXsAlLBi21oVX9zhX15bBh1+oKHtb8z8oULColpoUxyI1oX2I2N715VvubhlCq6D9JB70ANIblgjrBVzkQLPNoEhLaLIsFljz7lMwo/c68tI3gL0DKhkdEy/v/56bb9O9Yi4GlkkJp0eCxPAGh0K9mVB5nNH+OTqAi7zLLs2Ga/OVR83IpzU5dM+b3b3LYa13kQIH7rxg/EEnlnUsSe0iUUwJMd79bf997J+9521AEOXzmFHWwoyKec3UolpSAEW+8bXJL18LuAiDVeQ3a8o8If+FntDoH03mLNIi8QhqvppdH8srQEsS//pXt4jFOp11woUT918rw+kIz5R4nzHvBwpsCTfNTEiTNSTNGWNeIYDijYXQYiMUambwcMIM6bL+JmVyp2dyU0tuPX2nEqUWtC2mI9+IfgAx+ZZ4Y1//YLWoE0ZJq1XXGVmngGK+GHMP9AIun95qcfYyz+mjvZd12rGBYLcCJgYYZETLu9DO/S1bbjxXFf/v3b4WcPne/Ujo8fQCLlKwFERfANVoUtuEHvt/vb0xgIsAgZ3X3lRz4Hltiyl/voRzO+K/EvEiFEC4TxULVl92V3PZjnp8XH4U4HL47isG77rLzOZFI43Ol198oiR2O3uX08/+jucyfwIu8T8H/8UtfgIueu7ahw8fePr0qfqfGKKZmZmRL18+xW6JC+H9Nz8AOoCLMBqkSixAQqdDRhveGrw+fy840gte3FGRmSIj0ddkkb7b5ixlb/SliHV1oxaYcQIuXk58WmaNs/U0CjUahennl4QuzMvxfLNo/MsoHSpflb8v4ubjT/vS2VnUQb/UQKfPtrPg3CToLWay0fT0MnZCwS/WQbEFIhguPSrl5u7zD0rfvqRjyQQDLgLW1Jh/iQHVLPijSRFG7b7HmHu1yVq2lRa9vaiAZnoqXgdiuCqepLevY3G8DcE5KpGp+271b2ts3dl++jJrUy3AIk0oeDtp0b/Vf1eRsp7vPim/DBUp6/dSSx3IUkJbPEQDXCYduEuFh5MNAi4y4Wuz6rpih2zpqSel6uJ0zfRU4iNbb8Vy8RNK5EjH+m6lqTr34vcHXF47EvzkImH5G9J8+ytlbHhsUGWG7Xbg5AMvHk6qG4vmuuGqB78dcFLXPb9tcTpHxBs+PqOZJhdtDo2WM/XoQ1ZccudhqR2kDXqu0cRTZ1EpJT022fPo9UfsRS4SVxNfoNWlIWV66G4bSdUO+ySgVzcSP7PVwL14fJDkIz7/jCurOpci+YO9VLwziDf115Cxcg+9ZxeQUaQOH27uZHGKOVCgHjy317yTKg77pleWMYDLxqtPmXT0Idt7ltWbDCZgqOWU0wrcEGla6WzJtSqq4zbNI2PwQ13Zk/iR7GkFLkdhQmAUC0LkjTbDwH4ttjlHMMqnhQJwYrJRFp1xUx4MEt1ezkLX6FvGauXFJwqEE/PZivnNlKmt0OQbWWVWKR/iPSQMtgzJQkAWVO9coOV2PN6H0mvLbUyTwKawkVz7kIVRn/qQP3sm7nq+V1HN9YvqAh0hrmcIOjqMN58TkavrBkiRXpNnul+AV3ch+CPByTNw8WUyMmTLRbGsSUnisB2nrO3o/aoT41pWoHmBJIRsb8Plp8GUGHcR81Sab5VOOzeJwAuz6RD8N13atqVtTFBGUtn+yQfmebhY9yJ9drrwVysrWpbKpq6314qTrEo6gzJm3jDUM8HPjF7A5Y2LYlqFZ8zH5rwrmX7cWUk+5pmuo3N2D+gQO+Y8wSfWs8OZG3dIdaQHFa0stHPE0QwCLmIc+uHFF/A7WuITEOb3EvudE9n+2Jw6nUfTuJjhVJzop5Z30V82j9jRKj0lXabBs+tQpg847IIUptB2D5gZYcoNiqGoTHOTJAK7RXBawNhAKNyeU/mn0nOPO380KqwAtZhN3mkC6t55/o7jQyrrSIdkXfji/SccPT/w2MdfxdfK8yHflJxmKZUcJ2/GVFhlS0OpXOkolDm1UQv/iD58LeAyaPtdJV/5x3wzWZ1WQ7fTkLuKJt+bnwtqTeZT+bHUWnhFxUIvaFdcJzJe5iUyPyiVMx3z2xXXTaoz9HzI8yvSRj9XghutIyxPbZKniMHWFAD4QDcIegfdbLV3v54mYz5u/z1evPvM7r7lOXD3FaP3OHJyaGUKfDHR1befg+cHlbookoVMaZLh4ftJgWRx+UFFP45ewEXGTK5LvkMdD8Q+7aUpcH6G5ueUKe5UPgFQBYD73u3/K8BlbxdIlQkqj4a0RnjAfe/BNPJ4xgAucihXb396brTHIqMpa7pYx+sjZOTpIzcLCxcvKnfmnXbl9LAq1PnnspJw/tZA2Mm67JsfBbhICITEogu4IqCpNPsvoKkAoD2r6H4jjLnmn4CLMaP039vmJ+Ci557NnDmTRo0aqZQiafKyWbFiBa1atVLAy3+xRQIuBIHNaHBcDf1dwNy4SVyc1ywzscc2mjdBxlzQ9bLe6ocg4Bds9lDSbghZW8yC0r3iHco4AZewEMKnJsWj9J9kbvgnpp9ewILcnCyxmrqteukALmP33WPT9WeqwqVTaTbUA0OAi9spLZ2p6Soo0hyhE0ocnGWWNLz/FIxV9rRMb16U0NCQBHm4CFMk14QTymxOaM3y0Wrq+hut833WpBOrSkPpbtBMWBBa3eDWAzfyHaqHaSoTkg9+pP5NDMwunD/G1pTTMK0/Ax7uA6ECt94E6WK8+MVjY2NNqDBSmXtKi5AU/W3zgIK3J/GL2Q0Y6a07Sj4PeXdiEh1cGlK7clXGNdTjBxAhyUqXGzruo8X+YMIT/T/2zgK6qmN9+78QDyEED4FAcHd3d3d3KFIo0gJtKUXaUqSCu7u7FncPFtwJEoIGiNu33pkk5CQnyUlI+2/vx6zVdXubrbPn7D3zvI+gPsJ1p51IesBlfmHwuqe8Pya8qcuSs4+Z1KyAAkp8/IM5MCQmm0ZM9VrMPaPuTaKWRUaBGHkK0CYMsMEeKgJaoiR/33+HE+XPkfXBUs0YSpUNkZCI8a45ZmzqG48x4KNjsKoxFO8OtT6aEIeGhhB2cBTm4g3R6a94ZUVSOWw17ww/1s9Lzuc7qHR5AO/qLiBl2a6x/pZWnPFg7LYrnE45GEf/B8rQmY5/JUoeEvUkpgAuPwnN+Mh9rv5YnVR2xiffBcfuV4ucZd1KkiOdHVyYB9t6Q5nBGmyM3vYOheO/a9PfiEn/23swpzD4+eBrm5KqAasY17okNaNU6OUwDaefJFmyMJUIkilVzEQ2iSEdvO4ypx+8JWtqWwXSisSvc5ksyudl0LorNCvizOhSAZpp8+YOoUW7sjzN9/y4+z7z2xWi5kZXfKpOZJ15E37adUvRnpd3K0FBZ0NZgbzbzu5ZRq4zX5M2hbU2bZU0MjMfKNQbnMtw0/0coXf3kNv8Lubigpy3OfcrTKXvpocUzZSSH+vn5N6WkeS8PhmbIQ8MIssju21Dc/yv7KQxC2hUpRz9qnyMblXbiF/RzPyQsyFzUg5j7sknzGhThLLZUys9etU/DjPZ8lfqBB+CoYYG3fG+wGOLhb6+QT3jwOqTGP24jKqIy+Is28Pl/Jp6PXQ9DMImS+I2eeEi+j3qjVXLZRo0j6PFCri4LYQD30O7LTH9Oa6sho3teRlmS9d0+9j+ZTmT7kCM3dP73eGXsImk+HBTm0ZL/PSt3bChFdSZBCUHmFQFjwRcHh+CLd0hdS4Nqj84RGDLDeSfdl+xnP5sWSgGA0feaXWmHldstOG1c0earke/CWEx+ASEKLNp8cs4evuVStoRlph5smQKdBHQLoZfUBy9kVjApcafx8iTzorxH4bg8PpiuDdV+LtmZkFwKg4NpjHtxCtE0iy/feWRE95EBtxp8XlG1M1Dr0qu8VflxYtr1wC4ulal1gXlbEQoyWKyn0XKJSybXf0hbwttBm2kRRj2rj3/mHPfVWPiX7fZdfW5Yso6OcTuNSLPYLe7F99uvsor30DalszE+KYFP8pi4xl5RgEXZYzbUcuiJP45eruwSLOGWq2L13/PpIGfiI3+ZwAXz8swp7h+Z4sJsQmS4kR0V5LsYirgEhoaxtLTj/hl1y0Vad6nctKul6QoMnrbdQX0Sqpkz6UXsLJMpt5laewN5xf/FODSdPZpbj5/z5nhVSOLei8/BDBkvTte7wLY/VXCkyA/Ay5JMmz/dQf5DLhEeSQywQoMDGTkyJE0btyYUuJfEQ64TJ06lTZt2lCkiAnsiH/dY47i4fL0GKysA1XGxZsQlODb+OtrODsLav8OJXvHmBwKdfbQut+pfX80dl9egnR54j1FnICL7D3ajKOu35C35c+ke3WWD4uqcafacopUbmMwWVx1xoPBG9z5qZGJ2nqRxAgLSOjJUYEhmXBs7Q5DnkEKJ8TAq9W8s7g42irNssQQSppDQgEXuRUxu21SJCNz2hel6axT5Hy8jt/SrIGqY2FHX6jxM5T/mOokNHTn1WVJxXsY/FD1d48lbljfXM9Mm9+g/zWQj7qk0jRZDAXbf+xvYQrs+gquLoM2W8FVezNEAC4brrzCa9v3fGO5IqaPzeWVsLEDI4K+Ik+jIXQuGw3IkYnmtDxqMYqlNXTYRYtdyQkMDeX7urnpteICtfOmV9XEJGk3t2qTUlmwZq/JmWJTaLXiLu1LZub0wzdkTmmrjPKiN6HIlxx/iLT2VkxvU4SqudNqmYgwmKTC12Gn2mXzxWcMWHuZacWf0tS9O/R2U6wnibvuu+oiJbKkUhTaONvpKbD3W101zPnRXFomj8G392G1oQWU/UqbxUZvIjuShUO5wTwsNpLyf56mX+VstH4zk5y3pmHWN5rsJtr+lx97q8SR7xx20endn5rCLCk/aXN/UvfHB7jIguCbDe5suPCUh7/EbqjddbEbdtbJGNMwn053ETr7XQGEahlPUZKoaKnCNl0IRbroe9g/Ai4tglRZCX14hm6BY6nRuJOKKI1ob30DyTtmP80KZ1AsNPHnMtYkOrfLEjfsrc35oW4emhbLqMBbqUSLdnzvtefcL7sJq/ubIW1+gh+eZbZ5dw6lasv6Wj6wvg00WQD5Wqj3w0a3Z7Qq4awMB6O3yQfu8vbAn/zgsB4L53xQuCcUbBvpESRShyWnHrG4XR6KJruHTc7KvAsIYegGdwX2ruxRktlLltDzxUicK3WBmhMNTyG/xUVV8X/iRn373VTLk5Zv6+Q2rAYKACdMONvU9NnqhbvnexZ2Kq7YAFKlbjHnDP0s1tP69VQloySXTnkTRor4NRRwThFn2lgMhotc08Ef4dgEPgx6QZul15WMo5hLStZsWsMm6+Ek++J0ZHz4Jw3SKDu/eB/Algkd6eF8E7O2m+ItNsQKuAhQPT2/ZrhEBW3kvlbUhQdHITSYX0L6UqvraEpnM2RSRb+fO14+tP5jEzOsfqdc8kdQdTSUGfBxswUVNMtL4rKTR5ODGekcAVyS+b3ESoAaYVd03KuTc5bWgC4H6HUkBU/f+atUNtc0hqCjJM8JuCzAePkcH5PvTH0GIsHbccWTH7ZdZ2LzgipFxFTPyMQALvIbEGbokMJBDHo5jGTp8xoylwQcELZYy1W8schA+YmH6VFBzGZzKPaNvAqlGCMJU1KhjpcdEhwAx8fBiYlQ7VcoOyhmLHTUzgoJgHWN4d5xDVLkqhtZMIm6maSQybvy9pha9Ft5CczCVPqKKf4PwiL8ZfdNZRJeI2/84yPivEYBFy93WNsKiveKLMIYPHsxLRdJdY1foHQUby1TB0gSbPc/A7icmKS9+SzMoc6fUFL68+8Q4Xx6p5sKuMiZ5B0gYMOe68/Z2a+8YruZ+g6I70qVB9tiN9I7WDGhWUHmHr3PqnOPWa6KNckNdv8nABdP7wDaLDhDCmuLGOC6SB0n7r3N0a8rKeZfQtpnwCUhvfXf2fYz4BLlWe3YsYMTJ07g7u5OxowZlZRImky8ZHI+atQo7O21nOO/1tTk0fcFlmsb60VwsxWRsZZJdi9i9Le4igZaRPqS3nBB7e3jz9W131L86RJsRsRuuhb1euIDXAJ/ssfNuSu5Wk8kzaOdvFjbm+f1llOgbD2DT9dtrw8Kdf+qWnajBlsx+sAY4CLeN5JQceY3GOgBlskjAZdMKW24/8pXmQkKhTAkOGEMFzl/VMClwNj9ZAm4zi67YZClHDw6pT038jWLvFRZzPkuqU3ekLvwxXlVKWkz7yy1Hk2gp8sDaL9dx7hKJd7SSk+8pcl9iO/OroFQ7muo9B1Y6Q9CBOCy9/Y77qwbahxwEeDg+AQ2htQmZ591FI4eaStSpfnlIFkQ+PpAw9m0OJ797wFcZMxt7gD39xGUtx2WtzYS0H4/RRa8VUCKxBb2qehKv6rGKy35x+zDwjyZAlwkQpInZ/XCpMFsKKwBKgFmxBStZoq7zAsbBo2XQP7mSmsvbvldy7rEXckR1syOL8B9FQzxMkh6kcljoLcn1otLYCaSgQ57Y5p4rm8J7hu0PKv1BnJMukqDQk70CZhPvrvT4wVcBCioNfU49r6P2OEwEgufJzAi8JN/9vEBLsIWEUmXb0BI0kaDepyChRWh8ndQ7ScQSczcgpC7KRTpTtjSmiwNaYJ31Un0q5YzMnFot/tzeq64wMg6OelZKVusgIt0zKITj8iW1k6DcFG/EVc8WbRqFavsf8Cy9FdKlvVsZQfMnlzkXZVJ5OYeuK/Ri/HMOmFEUl/Ea9BYWsEGN/HLuMrKBraULFE6hlFsz2UXOPPwjZIX2CcLVt+fCL8YYQ5JlW/IsqPMshxDSev70P+eoURUqvEr6hIYGkA3q0WksDbnz9aFY02ZqTX5uDKUXNWjJKmTWykGw1drLpP97QlGvB6IWa1focIwdV8bLzxVqTfCIhKARqU3ye9R2EZOH2WYMQAX35ewtRf4evK85SHKTzrMyPp5FdjcafxC5pqNwrnByCRf0C08dJUmB8uTumRrzGSBEy7NjO2HECvgIrKLlQ3BpYIG5COa1zWYXwQKdIbnF/B6eod1pfbSu25pLCLMuI2cTCq2HidXMs/+d5I1WhgzfevKKtjRCxrOg4Lt4v3dBr56iMWegSTzPKOvT9gVEh8uZtl5mrLDaRBfb3BXsd9Rx7cwLcQ4WhLDprQurDxZ4m3yvG9vApeqkQb4ItFpMvMUWdPYMjlirImk0tJWJ5DF0hIDuIzYcpWtlz2ZVewBFa9/q9mDRcNBWDmPGN+LMXzXgwSkKajkUmIsv7N/OQVmCIOr6ZxTpLGzYlOfMjFkCQaXKn4bJyeALJSL9IDav6k5gMjO5T0uiYRGmxjoLqoEGfJBk6XgkDnGZoduvuSrtZf5pUk+FSHfvJizjp2OJpMwdnxZhAqLUaQVlvIbNLEZBVyenNbea3WnQYGWMY8kkurl9aFoZ+PsQxPP/Smb/U8ALpJAtqk93NmpQdRs9aHuH/EmFX5Kv33KvgkBXOQ8V55403mxGxkcrBlaKyelXVMnSXKRX2AIZSceVj5FfSpnU79l8Tta3KUElXIaAsQCuLx570sKOxssBdT6G5qki36x8iINC2ZgTKN8BmeQYoQU5FoVz8SIenkSJK/8DLj8DQ/rX3DIz4BLlIfw4MEDnj17xpYtWyhcuDCurlrjbGVlpQAY8XAxJeL3X/BcY1yCTB4t9vTB/OoGqDdZV4ZlMZ7UTaQTa5tB/jZQb6oBy+W992tuLuhMLps3pOx33KQzxwe4vJ6Um8cOpcjSdiaO1xbisfs3LNqsJWP+CgbHl0WKMGxS2FjEPamK2EuSRKRaKeZ7NcMTPIL9YFsfXYHvuFuxIOQDUHf6CSUvkcW9GHU2KOik5EQJiYWW02b/4S8q507LtNaFKDPxCFnNnrEr7UR4JT4WdtD1kI71DW8SH3lp/hfUCNyuJSLOxSn80wEWBg2kZNGi4aaOdnDqNzg8CtruhmxV4d4+neCQKhu0XGdgChwBuFx/GcjWucP5wXIRVoPvqWjpyLaiHtzejXtoTlxHXI+ZiCBjQEx+pRL+9JySQQx+0ZqLT73VJHLoRvekY7jc3qbZDhWG4utUEbttnSFPE7p5dmTvTS9VwVzcpXhMo9Dwm2k99wxP3vkr7XuRzCnh9DQtJ+q0B9J9TIhoOecMvp7XWeswEfvCTVWF78DNFwxce0WZG9aMbkQadfS9ewyb5PcWCp0PGo7L0FAF6Nrs7IrZ4/MglfcMUYBK78cwR/6/PwSHKUCm1qZkJLcxZ3zoePJ6bYGhXloHHkcbvPYKJ256sK7SM7LY+ULpKBV0k36JMTeKDrgEhoRy/el7nnr7I6yaG14fOPvwDfXyp2dSiyRiM8lliKnshNSQu4FmDO0dBm7zodkiJYthYXncHr1nf6EZfNmkskrmkjZm+w0Wita6WzFKZUsTJ+ASW5d88PHh8e+FcLJJhl+T5WTMU5a+MzbR+floyqV+BxahYO2k2QiO8Wu3xeRaFlpDquega3nD7WUBXG/6SfwCgznydWX8fH0iAf/VZx+rOPoyrqm45vmexbkOUPT6rxqULRRlUe51Bda0Iti5NMPDhiqN/YruJY2mmMjCLe+YfZTK6siqHqUUQCQy0DE7bnDn/gPWeDchWY7q0GyZemdIUsqJe6/VdpNbFaC5nRtcWg4vrsIX5yKBwxiAy8sbIO+QYr3Yl64nX665zOx2RRX7Zui87XTwGEbRMlUjfaUSOTwNdpN7WzJjFD19phBabyrmxWKX4EXsGCvgIka0AlZ7nofeFz+eZ/dgEHCk5Up4dZPg7QPY6PQ9pVoNJ1sa4xVOeYfXmHyM74Mm08bZA9puNXzXytHV+6Mr+NyHXu6xpiohPkY3NhN2aQVm9/eGsxAG6O0FGBG2x/MzeHa4RI3Jx9WiZUA1SRvSVXVZIIhptPgOyH+P13hVvoOHxsLV5eBaSz+vlC4KEJx64B4zj9xTZuXOlu9g/w+QtTIU6RTr40wo4CKGsfWmnyCDvSUr8x7E/vgo/S60jcIoenoellaHBnMIK9RWsW+GrL/ChKYFlMG0gIYiyRE5UZdysRsoqyjkwyPg9AzI21KleUVIdOMFXOSOBfjZ3Req/wal+sRg/0q0tYCX4iMjbJufGudT7DwzYZ/JvCMecDAxvxGjgMv9A7C8HvQ8ZehdF3GCt49UlDsuxaDtrsSc9pP3+Z8AXJ5fgQ3tIX1uSO4Cj45oRq29aZ5Pn9yJCTxAQgEXObwUE0Zuu6aA+CKZUlI3fwYaFXEyKUErtsuT1MXa044zrXVhGhfJqLykOi06r3zJBtc0lKCKrGfx8fu0L5MVZ8ekS8OMem1bLj5j+Oaryhw6uhm9FCvEX0q8liQq21iSUmz3+RlwSeAA/Y9s/hlwMfKgZKEsjJb/KrhibOyF3NpNsk0dMXMpCe12mqQFT9QYlmr+oTGKLq4m3VEAAr83z3gyqw4OrqVI336BSYePD3Dx/qMg183zk6vzHBxO/sztMzuwa7ca1zwfgQmTThR9o5c3YX5ZTRlvOFv/NfA9rGiogYpG8yLNPKtPPsa1Z+/VJrK4lw9LYgCXprNOq0roN7Vy0nmJG81y2TDBajpcXQN2aWDQI7AypIAvnzaCjh9mQMsVkKsBmb/bjYd1fcxqjIOKw/RzlsrrutZaKyyLJdH1P9oJPdwhfQGDO48AXO6+DWbVnJ/5IdlMkvfYBy5RvAh+TwXv3xKGGWbRoyPlaDc2axBEIpRFGmKfnt+Sj1BmgC2KZWTWkQcMrJqTL6vptKVEtyBf2DkAHp+CPhfx9X6F3f4hcHctiyvf5dst2hD35qiapLSz1F42IhWKkgZw+NZL7r78QMNCGXVFd0l1sHKAJvMNIs4Xn3jI/N0nmJ98CnldMyraukzeB6+/wvpeZSicOfbYT56ehXVtoFT/GDTtyMnjowOYbWyvE5AiZDJy8efnwg7ZbzDc2qlkFqPMh7L18nPmmo+mlP+RmJIvIx0qkroxO2/ye/MCNCiUIUl+/9EBlzHbrzP/xCOksiTmdrLwypE2OYOr56Cl+OMkZZuSFuxzQ50psK4l2FpAjyu6Qui2gPdbvmJzlp9p0r4/DraWKu655bwzymPi6veVFIgem6Qozss8O0ONuZmhHXCo/4taSLddeJYh+bwZ/PZHEDNNSeYSfw8T6OER6TTlsqVSbICo7dFrP1rPP0Nh55TM7ViUDx8+RAIuFzwkycSNlz4BlHVNzbQG6ci8IAcUaAjNN3xkysgCalMXQkr25Y+AVmy77Kmoz+KZE70JC7DW1BN0KuXCT010tU6e4bxjDxTo8ijrUCzkXWJtxQeXxjS5Voc8BUvg8vo0XV4NxVlAQWHPEabZdQKIGfNwubkN1jWB7if57lQKzjx6rQDPPE4pWHzgMqkPDqRxFh/opf2VIpoYEco1NiqcMRJEM3VIif9OmuWFyZbSXi9s5B0eT4sVcJH9Tk3WzInhb8HGQfvgzCoMKVJC13OqH8J+c8AttATBzZZTpqBxg1FZlAxaf4Wrds1xKNwB6grzxgg4c1rMb7+FOiLX7Wt45bJ4E8bi5dngH6w8msLKDsKszm+Gv/Ojo+HgGHz7PqD7Zi+8PgTQqJCTko6ls7dm5uF7nHn4lrU9S1EwOmsxel8Jq2xFI3S/xgAAIABJREFUbXh1F5xLwbOzUKon1NDXf/r+GyW/EzP5/l7D4MYmSJEKhryKtddveb7j0SsfqubNoFiH8bX1bk8ZtsmdIRWd6R84HSSiWeSVUZv3Q/3uzVJRMVKErdhv1SVevPfn0NeVGb39OotOPuLW6JrqPWG0CZC1/xs4NxcKi4/aXEj2cVuTABcB6cQb5fFh6H1NpwdGaZ7vAui1/IJiTaa2s1Qm7rVtr8HBkajvh5UZZKysiwASSiB97lw8vi6K8+9GARf5Xi+rAwNuQRoj3mzy2/4jqzYA7nv5k86f2J3/JwCX6+thSw9ovFB/J4SFLGmQUQMaEttBf8N+iQFcpNglktS5Rx+w4MQD/INDyZbGjm9r56FB4QwmfB1j3ogwuSQCXgzxK+RMg6TCDd94FWHTro8SYS97SuqYvIO+qJiNb+t+mnw6ti4V895Je2/H+v4QgKjKn0dpUjijShOTgq8p7TPgYkov/fe2+Qy4GHlmwnTZunUrT548UaCLWkCEhjJ8+HDSpjWkmP8nHrnvK538IROSLofidZf/5HuSqqoYywZ4Q49TkFzHKoe8vo/v9GL4VhhDhhqmJaTEB7h8mFmOK+8dyN1jGaF7v+Xt/XPYtllF5hyGQEKC7+n1PZhbAvI2gKbL9e5iaDm7KJTo+xHMACIAl7TJrZjXsZhKY0kM4NJs1mmSmZsxpEYOlX7TvFA6xjuuguOTIH126Hsnxm38PnMmX78ZSljdKTzP2ZFRkyYxJ8UfelKYPzxqVvxatneFi6uhQHO4s1tV/CgUxdMl/MgRgMszH9i25Fe+8PmT5N12Q9ZK4X3gTdiE1DwjPanDXmPT6wRkiuaPcnIS7B8JXQ7CpWXw6DC/5dqkAJfmRTMy66ikZOSO6f2S0Icki8nV9fQkv3RffHx8sbu+FLM933C72M/UOlEAYfLf/ak2CIVXgMCTv2tPnvozYoIOsmiamA4qDoeqYwzScaQSXX3ibkaZzaJFOpFu3FDeGsM3XeXxr3UjZStGb0GMNCUSuu8VSGP44Y+cPJqHYjYpLZToA7Um6AWzMDk2t9NR0v2u6sn37c3MLXGK3w4+YoHlWMqaXcLyR994e06MLSUdamC1HAyqkcOovCX6QaRCI6Zvsrhff+EpOdMlV7GlEZXvqIDL/Zc+arFeyNmBpkWcVFxsZkdbkzwI4r14YxuIKfPj0xoIvLoami6F/OEUeH9vQqe6soGm1Oo7HccUybnh+V4ZHMv1/dk8L5aWlgkHXGSRKYs3Xy+62Cwg0NJBMdw83vqxqnspcr/cqRlS4l9VuKNJtyW+ImKCnNbemvVflDbY59S91/ReeZF2JTOrCWNUwEV08vVnnOTBK1/193FN82O7uT2IB0Pj+Tpm9NoGcJujPHvCWq5juWdWRm69htv31ZRcKHrbd91LRROPqJub3pU/AhLiwSNpKPt75iLHq7/U4vn1A3eSB3uCtS3WYcHcDUiPt0sVipRvjvn2XhpsabJI/cZiMFw2dwGRWbRcTdnZ99SCXyqEIvE4cecFN5f3o5vFevjWPzK1S9iDYuYq7KndA8qTzymFSf0bsdGRgzspfbQ1YfnqYyvsIxNanIDLre16wSR+ZUU6woUFsPMrFb0cmf51diavd3zPwTwTaNCyZwyDWgEBxT/k7uUTbLMZCPV+hxL9jV+ZpCJJdHfoO2i2QX9b7x2A+3+B1wWwywSO2VQKWUCetoppEkPiIkDX1h6EVB7NstCGzDh8T51Lfuehofq0xbOkVOwm4y1MA0uXV8H+AeCQAyqPhIIdYP934DYbSn0JFUfi5W/O+LX7aOL5B1UszoBLaXh8QaexVPxOjQuROsr4FTBMYp2FDWdnaa7SvHpVdCVXevtYgTVhf43Yck35Qx35IheZ9nbW71bxToraJOZ4Rz94fQO+uKD+MmHPLaYevMfMZq4sOedFaocUzO8UJYkw6v4fnsOh0XB5uZbRyHcjWjMJcJF9Hh7S/mCu1aDhHAOmUnBIKL2WnefGDXeq291isONfpH1/BVJmB7v0EBYMUmCI+Eeef0iwfv9lKApORSBLec26kW+HCc0o4HLidzg3S7NpjUif1GEXlYB3kry0zyTg0oRLSdAm/3nAxcZSz0UuzoLBXuB5EdY0A5GoSnrgv7AlBnCJehtvfAJZcOIRWy8/45m3Pz81zk+DghliABCSBCgGtAI8SmqkjaUhC3/wmiu4e75TwRLyfpCCgIQa/LH/LjdHf0yiFH+xZrNPK9N7ma8s71pCmcAnpoWEhqmCqjBmymZLjW04YzaC/Xnw5ktODa8S66H/2HuHRScfMqlFQeoW0Guh+NpnwCW+Hvpv/v0z4GLkuY0ZM0YtmO/du0ft2rVVzOKxY8eYPHkyadIk3Eju/3xonJsN+4cRWn0iyYTO+nc3ocFenA/b+kHp/lBrop443z+I35J6mHfahVWOeGJ0w68xPsDl5fJOeHrcxqXnBkLXtOKZnwV2bZbhmiV+On+c3SBsiD+zQNrs0P203lSo3VNdoInQ9jtE7t5q7hmO3n2lEgXmdSiqomg/BXDpVDozX290Z0CV7AxKewR2DtTni2DaRLnwCSt3MOxOU0IqfcfdfMO4PqsVTdM9UIsZNQmLaLI4FcaOGIUK4FD7T6N64QjA5VWAGRtWzqbLi7Gkbjbloy7+2gYCNvbgtHkZCvufwrHJnzp5J6KJcaTE856aDt++gTMzlOZ9epnziDFgs6IZmXv84acDLmJGuLQyBIVBi+Vqsi2TArugl5gtqsQri4z0CBtPgJm1ijcVjxclo/J7AXbO0HlvzJjVU1PhyE/QZJ7yOojems86TeWnkxlosYaQoa+ZcuIlYlh4YUS12On3UuYRqcGjwzoy3c4QsDWYPK6og1r5CAtJKqDPzoPERmatqBlV56bDnmG4FZtM1yMOzLf6hawOZmT4xrRKY+XfjlAwU0rGN80fezVXFmD+wSpK++T911x45K0mLentrXnhE8D8DsWoHp78EwG4hITCNxuu8Nf1F8q4sUo035O/5XXjtgB2D9JpaCmdoOf5jwuNsFBCNvXg1uXDOA84Tso0Gdl55TnfbHRnXJN81M2bOm7ARSra3h4QGqSp/BLXKbILNT5GQqvNrH6dX0l6fINC6FAyM+ObF9Sgm5hqxhPtHb0/msw6hcTCn/+uauRkTrYRs2YB9P5sVVDFC0cFXOTvHRac49i9V3xbOzd9q2TTTK/l1SFjOXjnAX7PtH9HvpaQrRa7brxVAM5fX1Ugr1NMLzIZy3JPYkAY1dtDpCYiexItfrtSLrx49YpfFq6hQNhFeuXwgbQ5GXw5HxeDMzO7bUHy7GwAslDtcgAcsxgCLiJtmeqqpCWepcZSfOIpepTPqiQU0mQBfnHND9T3moZVv0uQXsv6BCiSCbs8hlH18xqNNI5tnH3wC+DxpqHkvDWTsC4HscwWDh7HMzDjBFxEFrW2NWQoCI3mwM6+OhHuy3vKTF01/7eEzinOXp8CFO2znAypUxqcUUBAYVsMDp5LI8uj0GIFuMSRaHF2ph7zKZxBfLJkQSxMB6f84FIRnEur8RqZUhTdU0TkIMvrgr0DL1se5t5LDdQKqCoAhrS8TiliTxYSlsbhn8BtFmSvp419M4tXl7kGh4+Og/PTNQCVrx3ee0Zj8/Qwdwp+R4E6/bRvz9Pj0PkIV4JdWXrqEcfvvua1byAlszpSOmtKvH0D2X39lTJkblTYSfkfCHswuv+RSOOkei0Mulm1bbRnmPjyRJeKyVzkyGhtdDvwmWJbir/EhDkL+Crlfs68T0/B+gOoWjoaW0S+Lw+PgvT53X1Q4Rs9l4kqVwp/miYDLgL6HxwNJ36DRrO0MW1EC/Jl29rZZLk5nwJWD7CQcZC7JmSvr1kt8l7xewVSPPN7qX/fwi4SA+fXt+DlJUhbHPI2gQJtTDJENwq4iPm4FGTEHDs2ecv1TVoOI+bO5b/WZvX/YEtSwEUkuymFffn3m9XKdQv4nDxZIKxuAg4u2uvL54UGbwNefJxr/oP9acqpPhVwkXNIyN4drw+KobJHwP1yWehXJbvy2pMmseiScCQsFjsrC2a0KawKN1FbiXGH1LdL/Kci2CJbL3kqppvMa5oWdVabC6gqzLV2xZ3Yee0FqeysWdq1BOkdTPClitYhEo4gxZpHb3yVFFES3ATEkSKcJBraWJgzLzbAVt6v7zV7TaaC4rkWIXGOq98/Ay6mjMr/3jafARcjz6xbt27069ePlStX0qtXL5ycnPjtt9/o0qULefLEn6zzrxoGMkmakY2Q9OUIbTgXS1mc/BNNdMeS8iML/aaLIEdtOPILD/bPxr7TJtLmLGnSVSQEcAlY1pD3FmmwbbkEZ+ckkDBMTK8rOL3CAZc7e2FjO5V4oBJUwpv4Y6w6/1hFYc5sV5Q8GewTBbj0Xn6RJ95+NCnixK97bvNzo3y0z2sGD45AplJGKb7D1l1k4tVihJXqy5FcY8m/KhvpshTXE6aoum+h+ouvyodnGowRg1YjLQJweR9izqq1K2jn8S1OdYbryqS0Q6N4fWwu8+hIh6BlZC5WTz/fiCZad4n0FZZTP3e4tBi29+NEzQP0/suXsq6p2HfzBQs7FaNanrh9R+IcIBLJKSyqit9D5RFq0qcAF1sbzHZ+ScjVDTyuvZzgzBXJkdYWltXSgFmx7rpiKeafpQcZnmJRKW3yK7HPUT1rwread/QBHn9NYoT5Asw67eHXGxkQSdLegRXiAFxC9GJADKTrT4sBchlMHs/Pg4PfhrPQCmoK++6voI8keuWDZ26wqimPLZ1o9GQQ86zG4ZzaDudBhtKL2Prthy3XOPvwLXM6FI2RThJ1H5E5fL/1mmIHyYJHKs7WFub0WXlRSVE29y2r/jcCcDn38C09ll+ghIujOrYyT/27myx4p4eb1AljoUA4myv8vKHuqwle3x6PBtvJVrIe0w7eY8Jft7k9pibmYcExARcxcn14HB7sgcdnwPctCHgo6TAiU5L27gm4VoQWa3jkHUz/NZdwf/KOw0Mq4pI6ZsS0qV0weN0Vdl59zp4B5Q2ey9SDd1VE7ImhlVUKUHTAZd/1Fxy7+1I9I4mjV5HmYs4pZqkFOuoFosgPrEXuZqY8OuQZ/tmqkFFPo1HbrjPv+AOOfl3ZIPHh2tN39F19idJZU6kq3S7350oG07diFgZVSKfeM9ee+9Fk9mllZPiV7TYsj/0UzrJraQi4CBPkr2+U38em4CrIvY9vWoC2pbSRqCy0D2xbSiX3IaRuPAlK9OLSY28kerOQcwolNTE3M2NdNDZQXH3t8fAOwRs6kS7YA/tv7hvIQeLaL07ARViDAl7Ib7L7MdjQDlwrQb0oDAgZP0fG4XtwHFtLbaZtg9oGp9vh7smwNec5btUNR6dsGgRWzyqWJuyG9e000CL+WGnyaKmp7BNl0Rsr4CLgw/oWcF9kLRciTW5NHafKDFqYspKmJmbr0cEHefcrP6W5YJ+J0MA3fPuhF9652jKnSxm4u1f12cuC3Rj2/gt2XX/FFxWy0biIE1nT2OFgnQxf/wA8fUJZfPKhYtU52loxqkEeJSOL2na6e9Jn5SWWdS1BlcADsKO3SsOLMKo22PjyUi09bbpMeZgFn5zMm8MzSBPmhR9WWDtmxaL6KM2QE7BU5kwHR2k/nsDnUHeu9kWKeA9E6zCTARc1wJ/CwmJgnRFarNRgivxuz04l+PA4nvhaczjHKDo3a6K91aLIX2M8JwGEBeiSfhej6uO/wsNjYJ8ZCrTWv/9o0qWoxzAKuIgUWOYIAv7ZxlJclLG/TMZymC4OGPlWmjymErFhkgEubx/CrkGQOjtU/zl2b6REXKOxXSIBF/8nWn5YbzqU6KG/M3sHwRlhvDyL148tiS4nQYdJCsAl4oQCVPy+7xarzj2hUaGM/Nw4n4p5FpDE/dl7GhVwUglHw2rnpkeFrJFzKwFkSow/SKfSLiqhKCL5SACRrkvdKJ3VkWlti3D2wRsV814yS0omt8jHhote/LzntgrMGFzjo4m+KR0gDJoFxx/y866bKu3SMbkFU1sXUd9H8Y/pvOg8ncpmoXcl7fdp9LmHhaniiRQzupTJYpK86TPgYsrT+e9t8xlwMfLMevToQe/evdm3b59itEhEtLBbWrRoQenShrTvf/Ujj1hkPz5FQJ0ZmOVtorwL/rEmE4EpGSFzNWi6mLeru/D0uRcp268kU1Zj+uCYVxYf4BK0YxC3T+8kc7892M7NzsOMrbBpvoDMaRJGOTfaJ9MzgXk6lXCAbSo48jO4r4bmKwzYI1+vc2fFOQ9leCdRm/IyTgzDZfyem+y+6qWoljOPPGBCs/y0LhEz0SDqtS499ZDau/LgVLg5R9P3pOKB2vjlbYpdm/Uxb0lMDmWBkDcmeyNi4wjAJTiZFdu2rqPmtYE41R4amUzC0lrcf/SQYWHf82vwj+SUFMp+Dz5ODEUzLwax4rwvC2HR7m/pxc1Sf9DsaCbyO6Xg7KM3bO1bVpvUJqbJJHNJaXj/Hrod0ROm8Ph2Ozs7zISiO780VBgCVX+G/d/DuRka8CjcDaZkgEw1oOEs/VylvbkHc0pA9nLQWsdBR29Cc522YAGT+AWbqsPo/7AWya3NVcSwsQQatb8wpcYlh7qT9QQ42gTaYPIoJpyLykHTVZCrPohsRijx4ocRwZpYUhrvh3eZYPMDHT7MJE2O0jh1WWFSL8pCWZgKEn8al4Fbr2UXePjGV41loe1GtIXHHjJ21w2+qZmLflWz8c7bG9vkKfhp102WnvZgR79y8ceqmnSlJm40LgVkLA6t18WIy311/xKBa9vim6oA6Tuv5ttNV9UESdhOsiCNlBTJZFciu2WMSAlKUlRsrMC1ji7J+T4Hrxu6wiz0ZllguNZUF+jx2k/JMfJl/LR3zZT9d5l66C4LOhajajgIKZfy064bSv8ukjVp0QGXGL0kO0lsq7CoBKCNNtYuengrRkWbEs4MrGFoMCi79l55ge1XnvN0vD5fRItaodvctww/77zJvOMPFSMnIslGJqZiRnrm/hs2tM9CxoW5tOF47d+V6a+FhYVOipiTF4KTqTE99KA/Wy4/Y1PvMhowCm8HD+2jwOEO2Oerg1mzRfRffUmxp1Z1L8lO9+fK+DheGV+U6396cQ8WmzthU2M0DpX6mTi4dDphsmTJ1Fgx2oTVcnYelPkKzkyDHiKvNJTjBHucI2xDB9Z7F6TqwOWkTWGtTNuFOv/d5qu8u32MWUGDsCo3QKfeJEGLFXCRY4sH0Z5voLH4kcRuYBvjMiSZaZozZK6lZTuxyU0CfWFFDXj9EBpMp/EBJ158CGJx5+LKo0cSxO7eu8fAkGG0rFuPbhU+MlGjm+aKkaykKT1+68fanqUpIvGysswPQ/WdjOdV3YuR6sAALaVrscq4xEWM2yXqOEsFxToS4CcwZUYavRpDw3TP6RswEwvfp5C7DuRoBPv6QrA15Kiljf/jMb9OEOAiHSuA7uKKUEbkVz/AsUlK6uqdoSI/Wo+hQsEctC6ZiIKRACF3dsG+/vD2JYgao2hPKDNYgzfCBpQmAE9IIKFB/gTeOYSNTfh/l2j4y8v0O1UMkEWWGFu7tx9W14UW64yyQZNgGMd6iCQBXAR8PB0ufRbDsRyVof4CDUImVYZxtDuIBFwuzIDzc6DVGuXJppoUkLZ+AXV/h2I9/s7uS9SxkxJwibiA3/beZtqhe7g42nL3lQ9ZU9nxdc2ctCjurIAMkRwu6lI8UpZ84MYLOi85z4/RGI4izWwy+xTieXZ6eBWGbnBnu/tzNvcuTf70Nkpa2X7heSVlkrlavNHvUXrojW+QktNKmtkvTfLTePYp+lXKxte1cnH12TuazjqlbASiG+ZG72S5l74rLypmz67+5dTcNygkDEl0E1mxtKix1p8Bl0QN03/9Tp8BFyOPaMqUKRQtWhRZvP3+++8qHlomjOPGjSNFik+bXP9jI0IWEtfWwvoOULIrAVV/x8zS7p8FXORm3RbC3oFQ/VeCDv7EybCSZGi/kDwupmkZ4wNcxDPh8c5xpO53GLtZeXieuwtWTeeSyi4JgCWJR3x5Czru0pOu9W11lVtooPJhDm+jt91g9rH7VMyRWqHfEqv5KYCL+BPIB2Pnl/EvYAVwyb2zGWVzO3HDtgx5rozlSaWpZK7xZaKGWgTgYmZpw6ode6lxsQeuJeppXwhZdE5My5mALHQM+Y3tqX8kd+hj6O32sZL28jqsa6urhVVGaoBnfTuepq9JzRvNkwZwcV8O2/tDmYFQbUzkfSqGiwAuMmFaUBzMU2rmw44voUhnHZFq46irl5cWKeNbMob7z4huXaQ/4n0j2xpp8kGfsWYrX3kOxD53RXr6DMM1jS0TmheMHXC5tFRX9IUFlEubiEZtBpPH949hfXtInVP33ewCUHkUlA83P5Ydr6wmaGNX9lnWInfAJWyKtidTs/AUrXieuBiO1p12kknNC6jYUWNNAIQyEw5TNVdaZfIWoVeWbQOCQmg+5zRBoWFMbV0YJ5sQ7r+DAWsvK3bLlDaGpq+JGoAJ2enOHl3ZF3+haL4Fnq/e8H5DDzI/38mbnnfpvOYBlXKlZlSDfIaAi8hwxFfB0QnyttayDEmJil7Nlgm6z3MNZpjokWDqrRy8qSeS/SpnZ2D1HIpyLIlqkuYlZoAb+5RRh4oXcInnhHdf+KgY88LODkxsUdBga/GE6bPqEs+9/Tn8taHkJjg0DAHhdl17zpEhlRSw4mBtwcqehuDCibuv+HL1ZRoWysBPb/tLxrx6V/pZpdOAy4vL2pQ6dw38G69XKUfC6JNjJrf+KEs4ff0+ubbWxMbekZM1dispWIMCGfi5SX6WnfLgx+3Xmd22EHVczbWvlniEiYlntCbXfeyWF75//Ugtn41YfHkRM5GHmdjiBVzc5fvaBuTSXapBmw1gY0iBF/ZB2I7+BF5ZQTfLBRQpUZ7GhTOSLoU19aef4Cvz5XTwXYxZ578gW3UTryzuzeIEXKSqPyU7lOmvJThRQbnXt/X1R5M94uOlJQ9PjutY49wN474AKbTI7ypbdfbdfK1iU0UGJqk7Z4/uIs+BllzO2odynSaocRHRjKUUCYAn0fLWFskUACzAnLCgKkw6Qqu8VgzLdAbroz9CvtZQZ7JxhpDI2JZWhacXwdEFivdWcqhdt30VCJTd3EsxTLixDbzvakleiV76GxYX6BB+4QkGXGS/HX3h+gZIlRuen4OivaDy92BvyORJ1IAQkP/aGri9HZ5eAnnm+Zpq7xgBW17cgOcXwfOCBmHMwwEXYcSKYbNEj5cbHLc00veFLqyE+ECHfQZ+ZwbXLOiYgHXC7PHx1N/fzGU/KSEzSQAXr6uwqoGW5KXOoX2JZOxX+UHLsqKYIifqGRjZKRJwWVEObDOqImQkA+nVbVhSDTKVhjYbk+qUSXacvwNwERBi2elHSpZdMmsq+lbOpooXUudYf/4J32+5xqoeJdXfpM09ep+fd99SfiyVcxlKs0duuc7K8x70Ku/KqnOPaVksEz/Uz62+9QK43HnpS5v5ZyPn6KZiagLqtl94VrFtOpZx4ZddN9hw4RnzOxbD47UvI7ZeZ2PvMuQ3oehy5sFrOiw8TzGXlNTJn0EBNhc93nHnxQdcUtkqH6kIb7KkAFzEY+aVTxDv/INwsLFU71BpUiS0jeaNk1QDRfpbwghiLVIk1Yn+o8f5DLgYeXBv3rxRA0YWbxcvXuTdu3dkyZJFxURLxes/0d7c1ZILYRx0O0aArY60TijD5Y1PECntLEwy2TTaL7JI2d4DHrsR/N6LvWl7krP1bwaV87j602TApd0SrFbX53GBwWRoOj5pXiiiU5ZYyfY7IE1O+DM9OJWH5ksNJnYLjz9UEoza+dIzuVUhZUj5TwEuEiv7dFl32md9yZuQZKR6dpwH7dxwzROLCWA8gzcCcLG1s2P13uOUPt6enPmK6/hdmajNLcEes4pMTjGKhZk3kvHWQv03ifyU5nEMVjaERosgfzN4+wDWtOCDeSqKPRpOhhTWPHjty7lvq+KUMnyil5AflEyed30JEtstKSZRFgcGgIuY9e4aoBfHZv7Q5dTHmGfPS7C8FlQcoQ0uBUiSCbD7YhjkGYMtEXF5MkEYv82NjpdbksbemubJFtCkSEZFU431A76sJvi+0TIuI6kPBpNH0fgLOCMT8bKD4ew0TTvPEt63ciGymJmcEQ9/B2xD/aHSSNLWHGJSD3q+86fnsgvkd5IFt3FT6SO3XtJh8Xl+iGacGnECSR8RPXLbkpnoWzYDEw4+4cjdV8q7KCpLwaQL+hs3EuDo8uZfKX79Zx6UHEe9U4WUv4yY1kUyXEJFS98A3nlq1tr/UUKETIzEq2X/jRe6ilY4I/KsBqy5TGZHm8j0ok8FXKRKJzIoweKjJzoIGNNv9UVlKvybkQjvH7dqudG4Jvn5ZfctlRIR3QBQDIRHbrvO5kvP2FHhFnkufqd8i/xSFdaAy6lxcOhnaL+Lm8nL0GWpG8Uyp2RWe8NEOan4BSyqThqf24zKtIqzL62V9j2D9wUeXd7PhfPHyZPanLwOAZqxkCEXNDFkeUllcv6xBxw8c4F5QV+RvngzLBr8iVlEld+EsRcv4CLg+x+ZQaYEIkkoP9yon0XYg8OYrWzInsCSjEj2DY4pHRXodfDqQ2ZZj6es+QUYKAbESVPMiRNwkfsW43cBqVS8txiyhsLtHXBsopYJlfxCS2bl3SnvpJMT4PCvUHUklBuaIMBRxkRtMdPOlILWxTMxatMFhvpPokHqW5j1dNOSqPBmDHARw0qRbfZccYFKOdIwvlkBjt15yZzNe/k9w3aKeG+HHPW0rDRjydjZCRtaQ1CgBprE7yb6OBA2sIQKiLlulup6EW5iSxTgItHpUsDxvgPVx0Ohzh/ZliaeN97N5FshrBWRGd3cAE/OQrIQSFfjlLHCAAAgAElEQVRCAQ2h6QoQaOuETfJwpqkCXOz1MxH/ljjlTCHa3+bAt1qqla+54eWI5FPYdjJ/Ej8nBbg804Wqxgs0iyaR7ZMBFxnT65vDyzsa9MhcHm7vAknxEl+cwq2hwijNCkrCpq778UVsl5aG0gOh5kTtfyRNAP0lVeCtB3Q/DinjZjYn4WWZdKi/A3CRE/sFhXDt6XvyO6cwmLNLcajvqkvkTpecmeHfB5HDCkPk7PCqkb4vERe/2/053ZdfIKWNBZkcbVn3RSkcbS0jAZfQMDMVUz/90D3+bFmIBoVMs1YYte0Ge697KaaNWAWI75awhIWZUiijg/K3E4ZL5lTxx05LAWD2kftKnpTcypy8GVJQ1CUlTg7WLD/zWMm05ViuaexIDOAiTJ/LT7wV0+fq0/fKc0bkW97+QaS0sYyUettbm1M+W2qVHClG9UnZPgMucffmZ8Aljv4RgyuZBES05MmT/zeiooVaKrHM4lXRdpOKKZXJY0IBF3m5fLPhKpbmZmqinTjqfJjWbm9oj4+vHxucRlCl1SCl2TalxQu43NyO/6om+Naajf3eL3lafCSujUeacuj4t5E+PDNdL3plgvCrvY6FbLbYwGRNzP+GbbpKw4JO/NGqkHpxJgZwkePMOHwfK/Nk3H7xwSTavPgb7Jg9nO9TbiAsJAgvPx/8BrzFNa2RaNH471iNd3lpyljffOgkhQ+1JVvuIpi136rlQeva8WuygbzI05Gfct4k+Y7OWi5T4gt9dKXTrwNfXtP+ETKZX1aH4AfHcPHZqMagyA+eja+XOObu0zMaLCk1yIDdIqc2AFzEr0XiLWXC2X5beERtuDGeJG1s6Qmvr0O/6/D6ro7slNjs1hvi7CWpxhTcVxvXkBc0CZ1JnwblVeXDaBPPhV8dIGc9HRNsZAIbY/IoIMtfw7ScJVsNDe5F90rY1JmwS+HJWR3/wiynlrjE13wCZEF8DQFVzn1v3LT61123WHDyYayu/hLtOHbHDTZdfMr05nnouuoafSq5Mqx2LiWV+Lc06b4/Nh6j06UmvLdOSX+zP/itS3UFCkUCLicmwtGfoPovmi0V1wLjb74xYZh8sfwiN56/Z2u/smpC12WxGz3KZ4lMDPpUwEUAwwFrLnHy3huujaphcEfiwyPsly5lXOhXVUv0orYVpz0Yusmd1HZWClAWWVpGI4DpyXuvVcJaBQcvFoQOhHLD8Sv+JRbBPljuENPUAzDoNdvcX6iEHgGYorOt5NmdndeX3E9W0i3oZ1oWS08Hn5mKoRAW7I+ZfN8srAlzKoaZ30N446VlZeFSSelLYcWI8fNCh7nUtj4PzZaAa9UEPcV4ARf5kc7MC4GB+neaJRYzXnkH7uhLiPt6zhWexPAbubjl5UN1R0+mW07EMXcFbYqdRC1ewOXwWLi8Qvt0iKTB44T2oPH10N6hYXbapF3S0iTmfE1TzQSUd2Mi2F2/SlX6jId674s577rKXhRzGwxlB2mgJLwZA1zkT0KSEBBPjLl7V8rGnUsn+OHDYDJbvSNZpdGajaEYaXEYnwrLQgCt+LaTk5la/g6/7kQBLjImBFiXVCHp24iFdxKNAYPDyGI+yEcbLYuEVuSp5taEYoGvv39k1HyCTy1JjmL+Gvwc+j786IHy7CJs7gwvb2rj8Yz5IFtDSFcAdnaDjJW0D14c/jJxXcsnAy4i/5PChhghVx2r2Tby3IW1s70P3NwCOevrkIIEMOLi6z+57tADo7E4O0W/j6JLuw+PgVNToOkSNWf/N7W/C3CJ7R4FPPhh6zVWn3vC4SGVSJfCSjFU3vkFceSbyjF+6d5+QeQZvU+tVcTYVszdZRIVwXCRQrlIE3uvuMh1z/fqmMIqiav5BARTavxh6hfMoEzdhRUi6rO1557w7WZ3QsKgfoH0iuEs4I4pTWRE+64/V+EFqews1VxfDHi3XnqmfNKk2DKxWQHMQ/Qc3NQCvzBhf919k61XPJVUKTAkFFuLZBRzcaRIZgdlyi+sWWkP3/gpo3Ipfg6rlYvGRTJGsl9MuYe4tokOuMj7Xrx3sqSx+wdsqT/16v/+/T8DLkb6+MCBA6xatUot4JQ8IbxNmjQJZ2fjVPy//1El4AxCT5QISZlgSjXBLFmCABepuMoEXCjtfkGhyDrK2y+YFkWd6VDGRcXDmuK0bXDFB37gwLnLHE7dhT6tGhidrBu7w3gBl4dHYFEVrhYZR65LY3hcaizZGwxLQGfFsamkCZyarKvf4u2wuArUkEqmYXTfqrMeDF7vTqcyLkxqrqn6iQFcRFog8gzxAxHfBM8J9eK9D4n7HTtpAvOstLRma2gNGo/dF+9+sW0QFXCRD0vxPbXJafkChnnB0V+UHKdl0J80rN+Yrjl9tflbpeFQ7Wd9SImwPjM1vEqTRf+39U0Jcd9Gaf+lPAnT0Xym3JvRa9z2BdzZBl2PQCpDHyADwEVYK/cP6jQHoYdHb+emwe6vocMeKS/pNCBJ0yoSt6+BJFzcXzWQSu830SnoZ77q1EYxm4w2ia1eWlMDQxKfaqTFmDx6nNSVTzEurDZamwJHb5KesaSqTjTqehhcozBg4nnyAur9uO06q7qXplwOQ/mDfKQbzjil4g9PDq2MdSy00wse3mrhLkkhWVPbKbaDJHP929qCYw+x3DeUJuzirUM+UjWdhkP2Mvj7+WH57BTma5poSrl4DUWptP9f3YfQl8VEViYpQ2rmVICEmHCLabG0TwVc5BjiibHyjAcPfqljMMkSdk3/NZcVU6lizphmmcIyaLfwHGFhYeo9J/HgsX0Dui1x4+r9R6zNMB9Xm7f4td2LxfPzWG7tqsw8w6qPY9YRbWIsE1+p6EVv13fNINfpgbxK5kjaZO8wT+4MLkWgSF9GuaVg0+0AZZhaxPYFzCsJzoWg+ToeBToooMrzvT+DcnrR+3ZHHefbYFaCTTHjB1wA+dbKYk3M1cVgObYmyVczXCFjRfzqzmLVVX8Cr6yhz5ufoeU6yGXom/MpYzBewEXkFHMLQ8O5YJ1SM1AdskGj+ZAikza+laQa8yBI7gpB4iO1B9LkTdRlSaSqSBEFRBxdPy9dSqXTiUVXVkKPo5CpjGIGxQa4EBKEr7cXy3bux+rGFrpZbCTAMQ/WNUbqRJ5/OCUneickCnBJVE8m7U5GTXMTegoB78TbruEMyN8G7u6HHV3BygGqjYO8zbVMKaJJ0UbGm7MwhZdriVFEE1a2RJeLjFtAIQFohBVqK0CZQ7j8yYpQcxsCQ8ywtrNPeAFUCjDL6+vzdvpLM7yiNym0HZ8IafNovyIxp44Oxsv8QgAaYfA+Og5XloD3M508JcxeR4nzTmMwNkODAjBbVhkz7yfQyy3mudXvshhUkiCAH/U5BbSSlC339SBx0o75wS4dpMqui4DZqunUsgQw9wxuV8A4YXfFk6z3TwMuco0Styy+Ym1LZKZDmcwqKSh/BgfmdDRkREbcz/jdtxDgZVCNnGRwsFbfqqiAi2y356oXQzZcIVsaO/5oWUgx7WPDV2cJG+bgXWXqHrUoINJqSfvbf/OFkgF/UytnkhSb5PqXnH7EwGo5aF04NY4OKeIFXIQh5PboLeN33+bWiw9UzZGKuoUyKo8YMdpXyYnRmkgyV519zLIzHnh6+5MvQwp6VMxKiSyOSuoaIT2K/Fn6BnLHy0fdrzBihJGTM529AqCi19j8/QN44x/CrRd+nLj7mlP3X/M+IJiz38ZkJSX0VfO/sP1nwMXIU+zevbsyx61YsaKBxjh79uwJluT8nwySAz/A5SX6g5ZF58ObynARYylZlM0++kD9aCUKVH5YGy48Zd8NL4JDwtQCQNzFS2R1TBAy2mD6STI62ihvCFMRYVMBlysZO5LTczPXy8+heK32SdPtYpAr6QZN5oOkmMi/i5dJIcPjH7/7ilbzztCzgitjG+nklMQCLvJREZBPWDJusbAQot9c9W/ncMBGx31/ZzGWX39IPMMnKuCy++pz8m+vSRaz5xpw2dIZLiyjptUWRrWqQKVcaWBiGk3pbjxPL2jEB+XJGc2sEuNcaUfHEbp/JG0Dx3MkpCD21hbcGfsx5cnkh+V1DRaWhOJ9oNovMRZQBoBLfAeVideaFpAiNWStA6enQr/LevISRxMwcsm8P+jkNYpfzL+mXrtBRheoyix3/1A4PUtP7LIbMgoiThEDcBGJxLo2OlFJqoAZjPii+HrBoorw4jYM9kgQ/Tgi4lDMi6NHGV55/I4ey90o65qaqW1j92OR6pMk6AjQWK+AEz82yPvPJBPF90yj/X3b5Wd8t/4CDUL+oq/FOlyd0kClEQSkKYjl3gEkk8Wy6OUFdPkXNJFPiLHx4PVXlAfVK58AZfKbO9y4OCkAlz/33eH3/XfYP7AiecKjoYVRsvbcY4ZscFdSP2PMFfkulBx/SFGhBVQWKV1s7fJjb1rOOck3ybfQK2Q+gV0vYP5wHxZHvoPu5/iQMg8jt17n9P3XnBimv0/R2/unt0kxP5+WiYihZd424Kz9loTiLRPesQ3y0bGsC+LjxaERhFSbyNf3yrD7xitG1XSm+YPvsH68F7qeACfjk/S4HrtJgEtCxo34RO37GurPIaxAW0L2/4iFLNS+uhNrAk5CDh+xbbyAS4A3LCgDVqnA6xxkrqIjfl0qaHaHmJLf36/9154cgxqToGiXRAMb7/yCFSNOGC7dyoeb5D46BpKIE+YH1cYrv5QQM0sCAwOxtQ2vPEtakLBvRBLz5BQ8PcXbMEeeOJbDoUJ/XAqZFu+dmD5MyD7/XwMuwpoRg3r71JChFIiUN3t1DRqo8RSN9ShynnNz4OBIyN8aqo3VLJg7W8BtCby9r4E9ATSk6CDzLrMgcMip5xO2qQmzdybEOiXm6fJgJsCDeJ6JBCoC8BRwU7ydFFspmZYdq/Sp97DvO7gs/m3bNVhhrMm5r66Co2MgwF8nGuZqDH5v4d1DLa0Wk30Zm17nwVak5iU0iONxRHvVyG9KCiERCU4pXQl7+xCzv76G7BUVOGy0Tc8G6UtCgxkgxcTTkzWok1t8ZSx0LLjcm/yGxRPLIQtkr6N9lQSAsYkjiEBYXjKvkD6ViHFvD23qH+ILmcppGWEsssYYgIuY+YsfkDyTBDLCTP1tCZjQYs4ZfAKD6VXBlYl7b/Nd7Vy0Kx0LozjagY0BLrLJzivPlSG9FIumtC5EBoeY0nZhgzSedRIrC3OWdyuBU7RthC2z8cJTquZOR+FMcSTLmXqzIq8K1NJiWU+MrJ2NxsWzxAq4CPvm/itftlx6xvLTHgpc6VbckVZsxLzElybJE0VivO+6l2KCHrr9kjzp7amRN52az0oAiLCZpdAiRvXnHr5Rfn4yR5H/LgXhjA42MdZ/Uix66xdEmuRWikHkaGfJqftv6FjKhe/q5U5Ab/xvbvoZcDHyXPv27UvLli2pUcP4IulfPxQmywegIjRdEGniZwrg8ui1L6O331BIZpsSmRhQNYfSJsr7VF5+t59/YPOlpyw95YGDrSV182egf9XsyiTWlFb9z2PkzmCvJuwpbD6a5cW1b3yAS8CjswQsrss7G2fS+j/gQZV55K3S1pTLiX8bYRuIPEaSCp5f1hNQSSyK5vVw6/kHBq29QueyLpHxpokFXKSKLK1M1lRs6Vc2/msEav60hi0h7bEklO7p97G8X+LHbVTA5eS9Vzhvqk7W4CfwxTlFt71z9zZ9Uy1lZfeSCg1XTAszS62FFvqtMDrsnfWEIeLjfXUtYeva8jMDmeFXmyLOKdkzsLxJ92awkUzQHxwIBxJjTrYTBLhIVUdVWZdCqqyQphC0XAmW8UuxVm7ZResLDdlg35HcradQLEs0w06RPFyYAwdGQObK2r8lapUvyk0ZpUcLjV8mM1JZM1Y1l0nr3m91us6PQQlaCMkHUXxcTj94w76BFQy0x8JokuhC8TqpGRtrJ/za3/gGcuvxS7JnTKPHwb+wXfB4S/uF5wgKCuTX4u9p5fUjeL8kLG0OzLwuQ+OlOj71X9SEDixAUb/Vl8iZNjkre5QiS2q9AE0KwGXN2ScM3+zO3A7CnNEeBaItn3LgLmvOPVaGucYM9UJDwxTgIu/teR2Kqfd4bE0mZb1XXCDs/hEmJZuAY/G2mL2+jVnAKxW5/sTPUlG7xSBQYqaNNqm8CrXfqQikzGJgYikT04I/7Vdx2AJwW4X5w+rGBLy+R4WX4ymaOxczit7FelcfKNhKRzUnQi6W5ICLMp/tBq8uQ7dz2nBXFkxSRY+LHZPA8Rkv4CILSikeuM2DHLV1YpGDS8w+Eu+N1zchQ9G446oTeH1qc5HUSEV/Wy8QaUqZ/oRUHPERcLmzF05PAM/r2nRV5Bd5GuGftijvbLOQytExSarKibn06Pv8fw24SGecm6s90GRKV/ZbKNU39hQr2V6ANNln33DIVEIzLGR+5VIeyg2DdPkgLBgCPmgplPi2Cevl3SMNwoj/jfdjvZ8yeU4DDukkEhACwkC8uQRIULrcZGBlB2YWGhR6cAhK9oMqY+KWcck3/PkFWN8a/LwhdW59zIC34PMCLM0gR2Mt+81cSsWgY2kD3g907PqNzSBM1AjzdQFjgv3A56VOJ8rfwvjQ2/c9uIuEPT88PKvvq+Yfmq0u7zC5BjmOzAHEJ+faBhBjfvFkSuUM6Qrpa0mTW8vVJDXM65Iugol0WoAakTrLcaS4I0UyC0tIJoyi/LqYKKbJ0YAXBbiYh5Ls6Wk9Z/ISuVgIpBKz+XY6VTEi8TEpflThx1h68hFjd91URQf3Z+/YP7BC7P6PwgaSJE4BgVJlJ8zKPgbDJeLSVp99zJgdN6iQIw3T2hQ2CAeQbaTwIWzz/lWyKcbMP9XEu2bg2is8fetL86LOuKSyI3n4WkmYNY/f+OP2+K1KcBJQ6NEbPzqWzswXFbPhcms2FgeGQ4XhOmzBhG+KgFLi8+L+9J2Sbe69/gJbq2QqOcrC3IzLT96RwtqCL6tmp3z2NAo0l++7zP8evvZVrMWoLTQkRF2za1p7HGz1Gk+86G54fsDt+6rY/E1mvf/U8/nU83wGXIz04M6dO3Fzc6N169YGbssuLi4GjJdP7fy/Zf/rm/VHQgzuKn1kOsQFuMiP6NqzD3RadJZ3/sGMbpiXTmXC5SBGLlJMDcfsuM4Ody8FxAypnlNR0kTfHxfY7TR8l0KqRQ9paosXcHl8gYBlDXAIeIavZRpu1N9F8WJJVLH2OKWlWXWnwOXZ4HkHBtwySX6QGMBFXraVfj+quqaca2o29dXpJPG1bjP38OPzXrwlBeMzLWDNF6YBNcaOGxVwESNNrxXdKOe/F5osgiNj2fI4LbvyTWR2hNHlX0Ph7h7tc5O+IEzJCrmbQs3xHxkoz90Jm1WYRWZt+d63E6WypGLblwm8Ron9nFcGspWB9geMdkmCABc5gvjNLKutj1XnD22ga8LC7MqTdxSc54i7U2uSt5hP9nTRFp9PTsPisuBaHzrsiPPxJVqPLoCM/NgSkaaw5MQjRmy7xs+N8tO1vP6dy6JbKK0zj9yPEQsc2w28ffuWlClTJpzWHd+ATqK/CyujzrQTilo8q11RKmaxgcUV4NkVKNwRGs0Gi/jN7pLochJ0mOWnPJQxYI186SIXlkkBuOy59lyZEf7UKC8dSutnL5OmEVuuce3pOzb1LZsg1mJsNyWRvt3nHWKh2XcUs72hVHtU17+xa54+tF1wlqG1cil5UmJau/ln1SGlQinVxzB5B61pxhK/epTo8juFzn8DT/bDkDeJObzul/hioRNzZFkc7fwKctWBm2uh9gwo2TdJq8TxAi5S+XebrxdhEv9rwsQ8Mbdq0j4CQm3rrcC10NyNCSz9NTYnRsC9Y2BlC0U6QqVR8TIPTTrX37TR//eAiyzeV9TRC3WR1Jgq8RKQ5vx8sHeA6pOhqGkx5eqb6fsOG+97mN3ZAbc2gqQjKrtFM7BPq+XGch0hAkzcBP93GuQTUEH81ATENaXJPhIC4HkKMleCrNUhZ11tqhzXfcpvTBb/wiIRkOP5JcW4CQ4KwqLG6NjP/OAwLBZwxRwyF4W2uyC5gElxNGGtHB8Pl+ZDkIBMYZrdI//Iv8ucRo6XNjtkqQoZimhAJoIRI2wVkVC5/Ql+wWBnBy7V9XbhLeTVbcyFhSSMH/EbEoDHyhzePNPAl7U15GkOtf/UjKIkZL3kGbUXb/9gxOz1ztjw+Zq6rjAICQbPi9q8+e6Bj/M3eW7mFoRlKIBZuW8hf3P9vMLnd8rA9vB9ftt/h0o5UivprjA4RIEjLH6xU1jn9pSL31cjvcM/W1A6cFPkvZd47x+i5i5Rm7Df5RqdUlhTNLOjsnioLEzzZxe0D6EkzVk7QMNZkL+VKSPcYJv7L31ZfOL/tXceUFYVWRfeBMmIJEERQREFFRVURNEZQEXMOccxBwy/CcccxtExZzGM4hhQQRwVs6KjGEBEEEwIiCRJIjnT/Our58Xm0U3f9/rdTu5aiwV033ffqV2nTth1qupn9RkyMSyunNm5pS7oFv8A8YIOzb39nR911/tj1fe0ndVlyzVvl8pYwHL+ARMuBQzg888/rwEDBqhRo0ZrlHRdc801atIktyeX51R/MDJccTruHemkd9cooy6McIEl7Td8im55e4w2b1hbF3TdXPtu26TI1SOCdM4c+c+QSSIBxRhy7eO+2zQJpWQcBJW/YeCa//0tnblHS91wQA4JlykjtOzpA1R3yRQtrd5IEw55T1u1/cNRFAtfVgL+WVva7f+kcR+kVhZ6fh/rldkQLguXrVSra94J74dZv3q/eHvmT370Y20xpb8WrKqhDfc4TZfsnX3pXn7ChcOupjx9inZe+HaKkPjoJl0980C1OfDSPw6K/eF16ZUTUwcqcvjfrRukrl/ueP4fOLEa84+aejOvo05bep06t2qkfmd2LBxHrpJmnzKH6uEkWZF99zJp2IPScW9JrQrejpQx4YIEj7RJBSkkHqxWxWyTbtlKtapUUtUuV6reVl1TpcOrVkoETBwYyPWeXDHddN23RWVNuMSUs6DH2Oe8860fquuWjUPCyqoDJaIXvvi1alStrCdP/v2q7CK+o6wTLojPFcYLlq7UzQe1TVXirFyulYNvV+XW3VWJA0PLUcsF4fLtL/N0cO8hOn6n5rr+wJR9QR9Oe3p4uN2B7Z65OPyYd17x8jfa6cdbddqqF8JcXnnIfzSm1i667d0x4Yywfmd0VJum2d3M8+/BE9R78AQ9cWIHtWu2vr6bMFXT+l+gXRe+rBokNJwlxRkSHXtmPcKJEC5sd+h/rDTmNWn9jaTD+0otCt5Wla3gRRIuvJgqA5LTQirvsv3urD5Hwvfh5dJXfVOr5txks2l7qWOvVIVTGW9/esKFpJBtLiR6ccmWoIMLUwcH43czOJy2QJ/JNjiS6XXpMxUeVHQUdQNTQvq2+lro2uuooqWKhwXTrQ6XOq95VmCRYoEnN6exXYgtTxA+lVZJG26Xuoo7/br39BdCfo78d4q4gKDilqvf2ypVVqUNNk4dDN5qP6lJu9Q2LRL9sW9Ikz6Wpn8rLZ8t7ftY6tBfbrzKQeMg/3s/HKfOmzfQS2f9vgjJ7auc0TfiSYmqm3qtpI3bSg22T5FsM74LW9VWzZ+mSrNGSY23ldodm7rAANKNeqgVebrtnR/16CcTwrmUnEuyWaPU4a4DR03TTpvW191HtctBDzJ/xdcTZgR8p8xZHA7ApVWtXDls96Xap07+HQLE12/0TN20RTX1W2dJleukFkk3LPg2yqIk4pwXKlnYEpRJK4hwoXpmn/s+1d923VQ3HtQ2+xtvMxGkjD5rwqWAgTn55JPVo0cP7bHHHuFO8ag1bty4bFe4/PZTaksHVxhzlXE+51cQ4TJlzhLd/f5YcVZH160a6azdN9O2Ge5HZC/h4LG/6rVR0/T66Okh+N1n6w11yPYbhQA+auNnLVSXuwaH20zYhhS3FVXhsvCXH7Tw2SO04YLRWlZrI/1y4gi12KiQQ0zjfmn+566vlLrykKuE2ZN78BOx3lKShAuHa/YdNjksaPx9n9Y6r0t8Rjq9M/kJF6qXPnv8AnWb84zU4TTpi97qvvBOPXH5KX9sRaGstXdb6eBnpPpbSFyDDLve7oQ1X33/lvpsZk2dtuxqHdCxrW77/XDhtcDkGkluzKDEnYMoOcMEx00C1bCldNSrha7IZkW4cFUmgcXG7H+Of/Dr4mFPqeaXd0rMuaY7S1vtk3L6bCNaMVc64uXUYZBFVMyUBuEC5pf2H6UhP8/RQ8dsH+Ys1VVUHZy9x2Y6Y/eWsXS8PBAudIQT/BvWqba6T6tvKcpn22N1uJQfygXhwoHIu9/5sXbfvKEeP7F9uEaSLaKUE5/zl810UbdWa5Hl2XQbW/TS8Cl65fX/6um8nspr0UVvtrlbdw9ZGMqRL927tQ7ZYaMCty/F+T5umjjooc9Xnydz2ztjNGLYJ+pd6WLVWzkntZXvsKfjr2QX8KWJEC58DzaHCrjWB0s97s8o2YyDTSzCJc6LSvKZlcuVN6qv8hbMVNXNu6TscTm51+JPT7iUpJ5wxD0VLkuXqkaNGmW2urIgSGIRLiwucY7NBpsVeZBtYrAvmp2KiRbP+sNnLl2hak3bqHLNtO3T0RNUOXGtOjejUlHEtrJdL8nJVfc/TFugi/qN0n7bbqjzu7ZKnUPDwd5UCG66V2o7E0RQ2lb/VStXaNnMH1Vt+ueqNOZNadxAqX4baYtu0qZ7Ss121txK9cKZlVylPHPB0nCbD9t1uEq5/xkd1YHt4lTwjH8vtQ2Ls8DCFtc/8sIkxiGja6E5a/LN88P5dNrlAonLGgaeIzVoLh0xYM2DqZMQdrUOLNGyqV+rSs16qtJoi9UYUTG0/wOfqlLlSupzUgc1LeB2wyTFKkvvNuFSwGhcdNFF2nfffbXPPvuUpbEqWpYve6duXuE6u3kJ+LwAACAASURBVLTbVtIJly8m/BZurGBl+7TdWoQkK1M2MxKI4JqDrUjaeg34VmNmzA9kC4zm8R2bh1I9bjbhpoJr99vqj4Pziu5ROHyWg/RqUeZYQFswfbwW9j1WTeYMVV7dTbSo50/hUNactdvrSDU2Tu3b3b2XtPsVsV5dXMLl7sO3jX042A0Dv9PDH08IcvU9dSd13aqIEtR19CA/4cJjL/S+XkfP+pfymnXSggkf6Zi6r+v1S/b5I9BZOF16fFdpR1j1ytIXD0uHPi1t2nnNbxlwgr4f+ZnOXtZLXTvvoesKqnKCqX9iB+m3mVKTraXJw/7YNrNqoXQGKxWFV0dlRbjEGs0CHsIJc/jc+EHS++dJCxentqesmicdO0hq8ZdYZbWlFTxysOm+D36m2w9NXaEIYXrZS6P0wukdtUPzdRy8lw+K8kK4pI/en5lwwVZz/gnVPkd3aKYnPvtZHJ53QsfmurBbq3C7Q64ae8NPfuJzzZvxk47epZV6f7VEVatU1qPHtVf7TesVq5IGv3XCE8PUabMGumSvLbT7nR/pgG2b6LpGb6rG0Julve6VtjuxSMJzXX1NjHChEpUV2mp1U1e+x9jGmMmYlEvCRewOWKFlS5eoZu3crIxngllxnjXhUhz0Mv9safnMzCVd8xOxCJfifklCn499SxGHKH94lTS6r7QJN1G9INUuZBsJMRQVwaOeTZ1Zt0ELqfZGqfN/qMzghirsQjgzZLlqrldZtSm4GHSN9Nld0l63SDuckrpprQACZI1Dc5fPl6ic/qCXNGl4qhqrVh2peVetaHusljXfQ8srVdOS5XnhnBIq8jeuV0NV5k+S/ne19P1AhTuhOeOPGJTb0VrtlarGy6RRiTXzuz8+AQbczsV2/HyEUWzChQOVe7dPHfzPAkOdJimC6MtHpPeukLY6QDqsbyYSZvYs51xO/UKa8JY07XutWrZIlfBnG2yYOuOIA52b7ainh80ItxJyM1R062JmX1QxnjbhUsA49unTR99++626d+++xhku3Fy0+gT9sjb+bH9580Lph77ShdPXKq2MCJdVlavq9a+n6YY3UltjrthnSx3RYeNiBb/5oaD8bcDwqXr8k581btbCsL2I75i/ZLmuevU7/fOgrXXUTs1io1cU4bL015+17MXjVXf6J5q7fivVu3hs7HfHevCRHVOGmnbG0MCKx2nZEC4cBtnptv9p+vyleurkDtrn90Mti/q+F76YrAv7jwqPvXpOJ3UsxhW96YTLB8/+S13GXqWVNRrqx4V19b+/vqKz98xXpsiBdlxjTBUK5bq/jJCO6pe6UjF/G/wvTXj3fvVcdpl22X0fXbN/2nYpkhAcL/v52Y60979Sh7tx8Ny4N1OO7q/Xr/O8gRIlXNIHhdsZRj4i7XGjtFm3ooZs9e9LK3hkS+DRjw0Np9tTbXTj698FUvSxE9qvcZDuujpiwiX2MOfkwVxUuCDIUY8O1Ufjfg3VJW2a1NF1+7dRp81T17XnuvX5dKKueOWb4F86tqivh47drsBbITL9XiorOXeGw/g6ttxAr3w9TfcdvZ3+2jp3e8QTI1wy7WyGz5dbwmXlyjVvKcqw36X1uAmXkkW+tHxmcXv5pyBcAImYkDNlhj4k1akrdbxCatVNqtUkRXSwsPbb2LBFXWMHStUapM6i46BiyAJurWLxrvMVKUIFEoFGPPjpXdLHN6cqObrdKFUpfIGgsFuKQgUOhBDbOudNTVXzVK0mtd5f2uYYqWm71CHLnIf5MRXLlaRNd5c230v6vr80+2dp2bzUrVeV8qRG20jr1UlVvnDL5fyp0pyf/1AXzsqKGvuV1jg3jnP4qqb6Rtzb8RypXkvNX7REtWvXXve10BwoPeA4acLg1EHMyBc1KqVeOVr64d3UDXTbEqNzvXrNFGaMAdsAuXHrqyekCW9IHS+X2hwk1d1kzcokKnvCQcsLpDkTUxWaEz5I/WG8OBia+Lx2Da1qtIu0hG1cY6WlC1MY1Wqghce8p20enBQW9tnlkItty8Wdj6XxeRMuBaDeu3dvTZs2ba3f9OzZM5zrUibbrz9ILx4utegq7Xf/WiISPE6bt1TPfTlNz30xSds148rn1rFXszPtM6um7IN885vp+mH6fNWpVlVzliwPWxgyqcAoinBZPGe6Fg84XQ0mDtR39Xuo7YVvZirqup9/vJM0eUjqmV6/SYWVVKa9JRvChSuHe9z3qb6fsUCvnN1Ju2wWb4vLa19P0xnPfhUk4Lrl4lT4pBMu7w54XHt/fUZ490t5+6rdOc9qy43yyYUxfvtiadLg1FkrnL1y7KtrHyw8ZZjmP/YXXbzsIu26/1k6tfPv14NGuHG43KsnSnOmSicNyuiq4+gVpUq4IAQBQziYbc3zi9alYKUVPLJqdM/7Y/XcF5P12rm76ohHh6jjZg30j4PaxtYfEy65NTVFvS1XhMsl/Ubri4m/6ZidmumoHZupUZ3cVbWk92HB0hXa975P1Wnz+rqw2xaxybyisGAVElKfPfjcoMStWnceHv/2u6Lez+9NuMRBKXfP4HvWuBY6d69O9E0mXBKFd62Xl5bPLG4v/zSES4iFlqUW0EY+I80cKa1YlLoqm7Nk2Ib97X+kDdqmSI6tj0jdcETFMLdAcfX12FelsYNSB/d2PFNq3kUa/rD0wU3SjmdK3W4q8kyaQgmXaCAhESBfJn2SOkCcW9NmfyPVaCCtV1daMElq2V3a/qTU2S+QFZwxNW+SNPlzafowafFCafHsVOwHcQPBALEBsRQ1Dj2u8vuWZip06ua79YjKHLayTxws/fCqVL2WtOO5Wth8b9XceOs1CZeVSyXOu+KcHgiTMQOlLx6SOl0gdb1pbfXkTJ6XDk+9e/3NUleXN2gtNWgh/TpeGv+uNPs7qUHb1JmD3BRGg7hp1VWq0Ti1fYsLK7g5c+YIiYr2Oi1SV7Gz7b9x6xTh1GjrcJD0kqVLwzEc6y37LfW+yYOlrx6XajfX/+kajVvWQE+c1CFcCPBnbCZcChj1RYsWha0s6a1OnTrrZhxzoEF8NwpbnVO/M2nf9JP+e6x0wntSiy5rfXLIuFm67b2xGjllvo7ZsZnO+stmofok6cbBq+9+P0O9P/pJ85eu0JMndtDOGVRgFEW4LJo3W4tePkuNfuqvrzY8Xu3PfSa3XRpwvPT1c6lT6S+IXz1TXMJl5FXdYpf3D584R/s9+Fno9+Rbeqhq2oHFmQCyFuHy/tva++Me4RXP1z1bh55/n6pXy3eQFpUpn98jDbo6tcd1y72kY99eu0x+6Xzl3VJPly47X12P+bsO3K7pH2LxjmG9pXculw7tk3LAWbRSJ1yykLk0g8cPx8zSec+P1BHtN1afzyfqqh5bhRWIuHyRCZcsBrwYH8kV4TJ6yjxVrlwpHL7H1Y9Jt68mzNIm9Wupcb2Ct4Vm+/3/GzMrHPQ8Y8GycE19rm9AMOGS7chk9zkTLtnhlu2n8D3Em8S15amVps8sDk5/KsIlAoqFtLk/ST9/Ik38SJr4gVSjqbTTWdKW+6duS6paY21YubL6x7ekQRdLSxamzvKbMUraZHfpoMdSBEERrUjCJf/nIV84ZHjeBGnSFxIL2NscLjXb7Y8Km4K+j9gVogUihks1iIGpYImuA+czNWIcJs1WI/r32Z3ShEFaWXdzVeFQ9fzBGJU/XJXOocgQWlyRzoHrR75Y+Fk5HJ48bbg0bXTqpqzJn6QIIvLLLQ6V2h6aOkQYkmn2WGn8+9KIB6RFC6Vq66dIsA2aSU13Sl2K0XSb1LYv8GdxlYOT87W1Ds1FzpF9pNfO0cfr76cLfztNT5zRNbGF/qJ0orR/b8KltEfg9+9nZefmm2/WkCFDQilZr169xBam2I1tHbCRR/ZL3e6Sr30+fna4C33SnMW694h2OnKnZiV6UjTnBqxctUqvjfwllK5z0nbcVhThkrdojvIGnqOq3z6vIVtcq11OuCHuq+M9xxaXLx+VtjxAOu61eJ/hmt0VK8IfiDOucovT8le4fHPtnmpYOx4LzOHHO97ygdo2qav3LupcrEMv0wmX4UM+UIc3U1tkPuvwkHbe/+y1k7RvX5ReOV3Caex2sdT9zrW7m7dSy+9qoSfn7KqWR9+l7u3yXQeLk3ps5xT7ftgzWd+cYcIljpb98QzXJvd8fqQ+/Wm2GteurnuP2i4cnh23mXCJi1RunssV4ZIbaeK/ZfHixeGw+fXWy+zGg6K+Af3lykluRHr8pA45P2LVhEtRI5Db35twyS2eRb3NhEtRCOX2939KwiWCMFxT/Ts5QVUHVSBFxsWrUkQGB8J+0Tt1HfdxA2MfWJsR4ZJ/qJGTluOztWJpE1XiY179PZ7+45ao8FmIm0ZtUue1UF2yYTtp093iHYobrpfOS1XiQIKx9YmKnfQ+hnFambrxiAqZNgen3h/GiuvF153LFHRLUbjN49XTtXTkC7pxxVlqsPuZuqR72pEDscAp/w+ZcCkjY/jOO++Eq6hvvfVWDR06VG+88YbuueeeeNJRgvdAS6nDeVJX9jWmEvWZC5bpvyOmhrLrTevX0D8PaqtdWsVPqOJ9ebJPFUW4BONAZcRnd2n4treowxHxDrWNLTUHdH30D2m3S6Tud8T+WDaEy7IVeTqpz5f6adYivXPhbqpXM16CQuKx2+0fqVWj2nr7gt1ySrj8OGGiWvdpoZlqpAUH/Ectd9x3bZtLySLXkXOAF6sPHU5fG6dVKzX/kS4aNKW6tjjtaW3TMh8pyF7eT29Lfbbt0UUa9cIGwYRLbPVc/eA/3vhBD3/0k1o3qaN+p++cujo5ZjPhEhOoHD1mwiVHQMZ8jQmXmEDl6DETLjkCMuZrTLjEBCpHj/2pCZfiYMg5IVOHpW6trP37eS4x3pc14RLj3Uk/EvvQ3KQFyfD9BRIuvIMry/vup3E//awba96gp3qdnOGbK8bjJlzKyDg+/PDD4UDeU045RVOmTNF1112nBx54IFx9V2T79E5p8D+lgx6R2hwRCEVuDLrvg3F6acRUHdWhmU7v1ExbNqmr6tXjVU0U+Z0l9ECRhAtyvPd3afCtGtW1v9r99fDcSjbsEWng2dJhz0rbHRf73dkQLstX5oUtHt//skADe+6q9WvEu22Ja28PfvhztWhYS0//bcdiVS+lV7jMWbRcG9xWTVOrtVblI55T0y13WhuDX39MHZzL4cInvSdtvudaz6xalacZL5ylid8O0TaXDFKter8Tf5RR/nsXafNu0kFPSTUbxsY4/UETLplDR/XbQx+NV9um6+vvPbbM6AUmXDKCq9gPm3ApNoQZvcCES0ZwFfthEy7FhjCjF5hwyQiuYj9swqXYEGb0AhMuGcGVk4cLJVx4+88fSa+dofdn1NWeNw7LyfeVt5eYcCkjI0Y1S8uWLXXIIYfot99+05VXXqnrr79eTeaPkN7ttW4p50/W94sbqlet27RgvYaieGz+khWaNX+JDt1kiXZrVk2110uVglHaXZ4aTgryolq1womilj//W60mv6DXWt2nWk3Tbr8pZmebT3tDbcbdo6Ht7tbc9fPdzlPEe5GbP5ngvXKV9PCoPM1blqeL21dVjSrxhF+wXLpl2EptUqeSzm5XuVil9cjMIYD5zxDa+5PuGl+jvb7dqpeq11n7NpPKK5do++9vVKM5w/TRTs9pafWCq6g2nNBPbaY8pWqNW6sSh8vSls5R3typGtb6as1tvGu8DhfyFAkSehJ3C1exvixHHyYoQL9zvd0irnjLV67SvCXLVb1q5diH5UbvZv9/Yde1x/3+0ngO/eacrMrchFCOGvqd8dleZaB/4A3WYF6eGvMSW1Le5AZv5M7E95SFccH3QLqUli3MFgNkxo6XN7yRGZsSa1EvW3AS+Fxp+8xsu4TcHB1QHm14eYytGCdsIfOyPMWEyA1xkclxBNnqZK4/t05fn7dCTSb2V5upz6jadUtz/dXl4n0mXMrIMN1///1q0qSJjjrqKM2cOVNXX3217rjjDtWdMihVYVFEe3Xl7rp6+Tmrn6pZOU97N5ijLWsvDgl4eQ0e4xAuodNLftOq9WqrUnQaeFGAxfz9enlLtcHKGZpdtYlWVopfHRQRLgTrmRr75XmVVLXSqqK2S67uQd4qafaK9VRZq1R/vRXFJlzSCa5Ki2aEa/ryqtdXpUoFJ00brJiuGnkLNa3a5oUiu8nSb9R1zlNr/Z7PvFu/aB0vasgIZgjWM8W7qPcm+fsoySivQUF5DdbLI+FSHvU7CnpNuCRpRdZ8d3Tgf3kjAEy4lJyO8E0QACRI61rMKlmJ4n0bckNyZRNbxfuGZJ6KHcsm8/XFeiu+B3tSnhYpImKuPMZW5ZXgKirPrLJqueov+lH7nn1LsfSxvH7YhEsZGbl+/fpp1KhRobJl9OjRevzxx8U2o1wlj0xg3lXenGusLUVlZAzzi5HNlqKy0I30LUVlQaa4MnhLUVykcvOctxTlBse4b/GWorhI5eY5bynKDY5x3+ItRXGRys1z3lKUGxzjvsVbiuIilZvnvKUoNzhm8pZ1binK5EUV9FkTLmVkYKdOnRoOzK1fv77mzp2rzp0768gjj8yZdCZccgZlrBeZcIkFU04fMuGSUziLfJkJlyIhyukDJlxyCmeRLzPhUiREOX3AhEtO4SzyZSZcioQopw+YcMkpnEW+zIRLkRDl/AETLuuG1IRLzlUuuxdiHLg+c/bs2WFbRMOGDXO6J9iES3bjku2nTLhki1z2nzPhkj122XzShEs2qGX/GRMu2WOXzSdNuGSDWvafMeGSPXbZfNKESzaoZf8ZEy7ZY5fNJ024ZINa8T5jwsWES/E0qIJ82oRLyQ6kCZeSxZtvM+FSspibcClZvE24lCzeJlxKFm8TLiWLtwmXksebRdXatWuX7Bfn4NuIrbhFtbyd4RIdPlue5Ga4Kty10DnQwYrwCle4VIRRjNEHEy4xQMrhIyZccghmzFeZcIkJVI4eM+GSIyBjvsaES0ygcvSYCZccARnzNSZcYgKVo8dMuOQIyJivcYVLTKBy9JgrXHIEZAavcYXLusEy4ZKBMpXnR024lOzomXApWbz5NhMuJYu5CZeSxduES8nibcKlZPE24VKyeJtwKXm8XeFScpibcCk5rKNvMuFiwqXkta4MfqMJl5IdFBMuJYu3CZeSx9uES8libsKlZPE24VKyeJtwKVm8TbiUPN4mXEoOcxMuJYe1CZd4WLvCJR5O5f4pEy4lO4QmXEoWbxMuJY+3CZeSxdyES8nibcKlZPE24VKyeJtwKXm8TbiUHOYmXEoOaxMu8bA24RIPp3L/FMFMpUqVytWhV4CO0UT2qlWrlqsxQG4CmipVqpQ7uSGLuCmrvDXkBm/0vLy08qrf4Lts2TJVq1atvEC9Wk7sCYfolSc9Qfjly5eX23kJ3uXt4MLy6jORm1YefU959PX4eex4ecS7PPr68uozkbs84h35HmLw8uQzIz0pbzFhecUbucurzyypINaES0kh7e8xAkbACBgBI2AEjIARMAJGwAgYASNgBP40CJhwqcBDXViVRWErvDzPn7KwEomM6StG/Az50qtdWGGilaTcyJHO9meKX2nIXZi6F4R3Yc9m2s8kpxgYFjbu6XpelqqOMsE7WjkoCyuohdmOgvpTlvBGT5iv6XO2sKoofl4WquoKw7uw/hT28yTnYEHvzrSKKNP5kIv+FGTD16XfBVVFZdrPXMhdGN4FVbAWVu1SGnpSEN6Z+sBMn88F3oXJnUlVS1nxmeuyyQX9rjTkLiy2yqRiuKz4nsKqcdaFa2nYwrg2fF39yWR8ijsv11XlVBh+hdm8ksY7Ux9TGFYlacPXNZ8KkqOo8SmPFcbF1Vk+b8IlFyiW8jvY2z906FDtscceoeQcZf/55581cuRILVq0SJtttpl22GGHIOW7776ruXPnqk6dOtp+++3D72jfffedRo0aFT670047qVWrVon3avbs2frhhx/UoUMHVa9ePXwfcn/99dfhxplmzZpp1113DWWYX3zxRfgdk7t169arPzNp0iR9/vnnoZRtyy23VPv27RMve2Qf7ttvv6199tlHNWvWXC03eHNKd5MmTdS5c+fVCRsy08/ffvtNu+22W8CY/9NPfrfddtupTZs2iRNGfC9Ybb755kFG2tSpU/XVV1+J8zg23XTTgB+6gT58//33q3WgefPm2nHHHcPzn332WdjesM022wTZk258F/q97bbbql69euHrZs6cqWHDhgVdbtiwof7617+u3t4yZswYffvtt2Je7Lnnntpoo400ffr00Hd+1qJFC+2yyy6Jb89AJ996662AW9OmTYPc6DVyzJgxQxtssEH43YYbbhieQ6+ixjzu1q1b+Nknn3yiefPmhbnK3IzmSlK4I/eIESOCzMxBGt+PnjD+devW1c477xx0CL1hbGbNmqXGjRuHecl4MGaDBg3Sr7/+qvr164e+JC03cwlZwBMdp6Hzn376qSZPnqwaNWoEm9eyZcsgN7giH/1kXqL32MvI1vCejh07qkGDBklBvfq96Cy6CX40tmsxBtiJ2rVrh58jN43599NPPwXbg94jH2P28ccf65dfflGtWrXCz9GvJBvYjh8/Puh0ZAc49wS8p0yZEvDEfke2BlmYs2xDi57HttOfiRMnhn526dIlcbmRA/mwv/vuu+9qiBj3H3/8Mdht7AN2Apv90Ucfaf78+Vp//fXDfGVOMD48T/+xSehJNMeTxJx5OHr06GCnGX/w4//YOwhZ9Bs/yNh8+OGHYb5CxGyxxRbBdtA35jF6xb+JGfKPT1KygyN4de/effVX4GMiH9iuXbtg3/M3+oT9o08E6MwR5gT/Rn+22mqrxH09us3440ei7ZPoKnYGXccmM/Zg+cYbb4SfRY3+EKugU8jNWBGH4euT3pqBLSGeA1fmIY1YiTGgT8R36AN9QpcZhwkTJgRssR3YcHzm4MGDgy3H9jAnkpYb/PAbyIAdozH3Pvjgg/B3o0aNgo2I7DR9iRp2kM9NmzYt9BMbTz+Zs0n7nsgub7LJJiJWoiEHehLFVuDHnOX/2DxiF2TGRuJTGTP6zt/ELPQl6UVEdBLdJPbD39HwiYw7tmbjjTfW7rvvHvDDx9MfYi/6id4jN3MbX0p/kJvnk9xqTOxEDMX3IjNziu8tzJfw8//9739Bn5GXuYxuReNAvxgz+hPpXBJ2MBtfQkxDX+lflKvRH+YD44DvoT/ENkk19PG9994LeklMge+J4sKCfAk+EZ3ieZ7DziAnuRHPjx07NryH+RDpXFKyl7X3mnApayOSoTyvvfZaCKxwVLfeemtwrij6PffcEwISDOkrr7yiww47LEzYJ598MkwYghn+3H///cFwXXfddasTPIiD22+/PVHnikPs27dvMJI33XRTmJAY7DvvvFNbb711MIAEMMccc0ww7iSkJHQkFgMHDtQ555wTnrvhhhtCoMvzAwYM0JVXXrk62coQyliPf/PNN3r22Wf15Zdfhr8JADCKF154YUhCCbAeeughnX/++cGAR8H99ddfH+T/5z//GQz/Aw88EJIoAhiw4PkkA3aC1WeeeSYknueee24wggQrjz/+eJCLgBwy7i9/+UtwmE8//XQwjFEfMJwEkJdffnnoIw4AI8zYJZmQEljdcccdISC87bbbwtiC98033xwSNIitV199NQQtBxxwQCAZH3vssZB0oB/oOvI9+uijYY4QvD///PM69dRTw3gl1cDuxRdfDIEIcyvC8b///W9IdggahwwZEgKTM844IwQE9DUK1F5//fUwNug0AQbOCSd79NFHJ0pyYQvuvffeMPZnnXVWSMhI3pCbMdhvv/2C0+RnZ555pp577rkQoHXq1CkEaegwcxb5IQB69Oih/v37a6+99go2KKmGzfvPf/4TbOGJJ56oAw88MHwVGPPz4447TuPGjQsJP3YSuSEtkAu5IQ8PPfTQMF6QqcgNcUDSjdxJVbswB5lrBLIkkRdddFGQm4CFnyMfxDRBzHnnnRdsNTYbogC7QZL997//PfSTcUOveRf2lOeTbNg/EgTsWPRd4Ae2hxxySPAvJGuXXnpp6MNLL70Unkf30S0aOsV79t577zAH0J8k5UYe7Bw+hAQOjGnIit2GEGC+8X/mLUkTz2NL0Hvm6DXXXLPa/qMb9AH9OPnkkxNN7PCB6CY2A0yx2yT/jzzySLBl+Eb80gUXXBAS5ieeeCLYdezeyy+/HD6DzUR+dJ3PkmQn7eshhIg7mG/YMxrJPz4xImKxbeAdBeD4qauvvjrgjm8kWMcPkFzRf5IQ5kqSZBG6+uabbwYS88EHHwxzCt9z1113hTgLH4ONZ85h37HN+KOI7EV2Eot//etfa/h6fGaSCRK2gzmITbzqqqtC0kNyiX4jD/6bvkW+hH8zH6L4hd9Dkkc+ljgSG8r4QBYl1dDFf//732GeobuRLuAH0Rdik379+gWbiL0YPnx4iGFo2B1sITpDnAOJhE0nhjz22GNXLzgmITt6Dd749b/97W/q2rVrsHvYFkgLdAPbh80mOcZ+M1ch+fk5hBBjQYyC32Uhj7geP4pfTbL94x//EDEtcR2xErYCXcfPYKfRDXCH/AFXfo6OE/sRQ+In6ScxLf3k3yeddFJ4PqkGUYuPY57hzyFR8PngX5AvgTBFf9ED4gNyotNOOy3oEnEx/ePn6BV9S6ohXya+BJsHnvhF9IrYi8Y7iHmx4eg3NvGEE05ISuxA2pNDYgeIM7CBV1xxRbCL1157bfD1+X0J8uI38eVgj56g+xDAxN7MXXwmNpRxS5KcSwyULF9swiVL4MrKx3CkVH6QZEaEC8EtjodApW3btiG5x8gcdNBBIVEiyYcdZZLihAnmCcj4Nw6MyURSzmeTanwPgQEGA2NPMMPExqkjO4kOgQ1ky1FHHbVaboIIAjVkx+ASRN54441hckO+KlhAZQAAHuFJREFUYBRwVEk1VtzAm+/t06dPIFwwjBhzjA9OC/kJWgjAcawEhjgFDAyEEIECBpN3MB70E+OZZLUIMpIYowuHH354MIL8/5ZbbglY8t04f4zpkUceGRwXqyvHH3/8aigjx0zyTQXG//3f/4WEPMlEGnnAmyAAnWTMCWYg3OgHhhynhOMkkaB/6BJBcLQaF41BpNM4XwKy008/PSk1CToBgQgpQdAbES7MUZIEdAOZkZ3f519ZIUCn3zhZxgf9pk8EPLwzyYQUrEh2kIugifFFFoJBAlrIIYId9Be5SB7QHZwuP8fZkvAR0BB4ETySTEGukhgmtUKKjOgzSRmEYUS4MEeZb8wxbB7yk2BiL5mX2EUIFxJBcH/44YdDkkfwRdJNgICek4Ak0SK5CWiwbRHhgtw0AhJsJTJjBwm2mJc8x8ocWNM3nifJpn8kuNgi5nNSeCMbeEMCkFQwHyHP77777pCIHnzwwSGZR0dIotArfBXzE7I2IlzAnMQKXYfoQG6SAOxqEg17i7zoKQF3RLggNwQM388z6C72AiI38pkEjPSH5AoSEWzxNcxjkkKIr6T0BCyY+yR3L7zwgi6++OJAuJAQ4UexCdhFSDd0nzkZyc3PsXWXXXZZIKQhZdAZ3oftJwGMqqeSwBxbyHcy5yK9Rt8j/MHxkksuCVgfccQRYXywj8xBCK6ePXsGH8BcpN/4UeIEkr0kEyTk4HvR0YhwIeHEXuPjWf3HrjE/wZcYgIWX/EkypC1y33fffaFahwUX/CVxQlINzEjuwBe9gHDBJhDfMe6QPfh3+oKeo/P4/PxYMhfwXSxysJiFncdv8bOkGsk+eDO26DF2gb4QG2HXqdbBVuO/8/sS7ApjRKyCDQRr5CSGxK6jfxDuSVWLIDdYssiJv4NwAT/ikbPPPjuQVMjNHMDuYVeIxfGZxN3MX2wHMhMLs7DF+ECo884kG3g/9dRTwWagkxBbjDXjDjmHfecPOk/sgp6TF0BwQVIwb/FF+B2II3wOCxv0I8kW2TZsL7EJ3wepW5AviXQH/WAMiMGZtyzu0h8WolkgoqKb/iTZMvElVFSSy4E7RF1EuKBT6BnzAvuC74L4TdLXR5hQGYpeQ8bie4ryJegOcSH2EtuP7cbWQNag28RWxAN/lmbCpQKMNIEqgWBEuJBMYoRYKYBFx6BjSKKgisCYgAdjTxDE6gYOmklB41mqBXAcSTaMJcErky5aPSIgf//994PcEDAYx2gV65133gkr7ZArBDZRpQjOllJN+ozRwfgn2aJAFQMfJQYErbDtOC2cK04f40KQQxBAEoKToj+Uk/JvAknkJXjAWSUZPIIHyR3OdP/99w+EC4E4jgejSGLNeJAo4/AJ1mCn6R8BGw6Z0mgCTz5DA3eIJAKIJFsUqJKURauHBFLgj9wQhgTiJDskpgSU9I2/CW6jVVKwh8BDv1glwXElVbkQ4YFTJJiKCBccFDIy3uANrgRfUYuqzgjMCeLQI+Y1fWHVi4QpmqdJYY79YJzREfClEfwhNxVCBMFU3CA7ZArzjmSJgIWEieAAIow+MB9YtYM4Yo4kWbKLnJCxYBsRLtgIiGdKywm8CcJJ5ggokZHgEUwJcHv37h0SEogm7A+BI0ECpAbJbZKNQJVgNyJc0G8IC5I49B+MIRhJ3hgXfk5jZRTbT9CMvWb1iGAGmSEBoi14ScmO70BuCBdIFewdK1boPX6JoJY/URUcwS82IyJc8DWspEbjBVFKApgkAQAWBKqQaxHhwvijBxH+2ElII5J6GnMCooOVOYJNbA82HcwhKEkQWajA1ifZGFvmET4TncTXYM+wjbRIDyAdsfdUaCA3es5n6DM+J+onfSSARqeSbPgO/AU6SYPwQhbmIfoSEXHodUR6MlfpG34S3xpVgmKz0SlWdiFlkmyQmmAVES6QK+gsMQZkLQQoSRH6DLlBkkSiimzMRZJSVoXRaRq6g02MkqekZCcxIrZDTvw3tgxfgs/Dp7PQhX1BZvw38w19IWFlDPCfEB/YRKqiIDlYtU46kYaoQB7GF1mYdxDNyI1dZ9EHWdAXfAkJLIkfFU+MCzYHW8k7IMQYH2Jb7FPSZ6Cx4Ee1BDYB8pwxZ35RaUMsjozMQWI/7AfEHDEWcQm6FOkZcQx6z1yJYq2k9AR8sSdUmqGXLErQD+wJMiEz9oNn8I3YamIA4hjmMLEI2NJXfCxzlCo89CTpygX8Dfgw5ugHdqwgX0L8BOHG2GCriXHpD1VU5BEk/PSFP9E8TQrvbHwJZBe5QWQzmA/oOjEYc5h/MyeYp0k2dIV4iO/ENuDr1+VLsJXMxajqGYIFn0n+gZ5BFGGfoq1SScpeVt5twqWsjEQx5EgnXDD2BC0YTIwSweUpp5wSgiqcKgk/RpSfUQ7Ov0mKmNg0JjCTm8QpyZZOuLBSgdyUQUMKsTJN4E7yQyNJRk4CmGjFgkkfES44KPqX5CoMcqQTLqxwIANBC04dh4MhoT8kUgQwBDwk06woRudKEOxgsDBKODuC5CRbOuESbcMgQKRihaCWcSfJJrAnWcXIkuhjFDGWBGCQZDSCZYIeAuIkWzrhgm5AUoEjwSSOEocEfiR09AFihp9T6ohek3RHhAsBGoEbTjrp66/TCRdITlapCU4IvAjGSJohVCAE0GGS02gLDIFBRLiQ3BK4EVgk2dIJF/QGspNVUlYZmX/IiP4S8KDnBLfYFWwMQSYkEnKTeKD7JBr0JemgIJ1wAWPIZYItsIuqnfg3SQfJB3pOtQY6FQWVEeFCYAx5kfRe43TCBRIDMgDsSTCprqAijsCKQB2dofE3ATKJNsknNpvECJmxK0mf45KfcEEe5MQ+QKowbyEx8C/RWVfphAsJCHIThNEgXNDvpIOwdMKFAJC5h+6TNJMIEYwTwNPYHoe+UHGEf6JqBxKD35cm4YLuoieQoNgy8Id8Zh5iHyOfiS0k0YCAQZ/oG425StKU5PZKviedcKF6hIQHQoMEE9vBIg8kErYG+8HqO/0BcxJxkjzseES4kPhBaiTZ0gkXMGWuEYdAZhLDQAQQc6Dr+HNsCXFJr169wr/xq5HNxg5iEyN9T0r2dMIF38JcBUNsNz6IyhVW+PGLJNgknlRukSCxQEClGTYRH4+OsQBGn5Js6YQL34XczD/kRgYSOeJE9J3YC2IfG4L/x99j94hJ6A+ECwsBkAJJL67kJ1yIUbAX0ZYXYnR8CD4Tn4IeIR+VFZC6+CfmbbTtixgF7LGdSbZ0wgX/SPzKliH0AD/EmGAbsYnIhX1Er9F1Em/iKP4m5kK/oqr1JM/NQU78OuOLr4sI5YJ8CXEIcTdxbUS4QJBDHkSEC32LtjUmiXc2vqQgwoVYgDmKjURv6As+N6kGAYvvYC7yfVRtQYoyB8E/3Zeg/8Qq2H1sNvEhsRWfIz434ZLUSPm9iSOQTrjgdEhuon3eOEsmDCu7JE0Ei5TXsSpNo8KByYQRIkjGqUIYkFwl2dIJF5IgVi5YmSHRwDFhUHD8UcNBICcBJQEXwQKrkQRqBDME6iSrSbZ0wgVMkQG5CU5w+IwJwSAOCEeP42JcCLQgLsAbw4Xjhfkl2IwONk5K9nTChaAMo4nTgZzDURLgkgTld5YYWfpIYEDgSJURxFLEssO4J9nSCRewpGoEhpwVZeQmIECv6Q8BQLRVhEodDD2rRwRhbDmDJIBsIthMugwznXAh8IuqQAge0Rv6grwQEwSSjAfBML+HyEP/caaswhPoRA4uKczTCRcCLnSUihCSC1b5sS8EhMhKQsRqC4QiY4D9QEZsCAQAq/AkKTyfVFl3hEU64cI2CsgtdIJ+RAQFBCcVRATs6DO/Q58JeLErrFKSrII5P09yqwiypxMu0dYX9BRbAnZUUFA6DGlF4A7RhT5BYhBwoTNsEUBugjR0P+lV3XTCBbnBNTrsmcAdexi1dMKFZAm50SEqBZgLzImkCa50wgX5IAHAG58TVeZQZYH+kvjgP1mgoI/YEEgkqo4IKrH9SW8pQsb0ChdkQWb0Fz1Bf9F5trTmb+gDJCIEAvpBEsJn8JXM7aQPyU8nXJANkggdRibsHKviEAOsqhPI0x9WUylBZzGDqi98Ez6W5JbkKqrAS8oWphMufE+0hQR/ir3BL+bfVsuYUPFC2T/VuciND+JzxChUcyVNcKUTLvnlRl+ICZGBGBBdwF4zD1lcIU4Bc3wm8wBigGcgmLA3SbaCCBeSa/weSRw44gtJ8Gkk3FQRYRv5eTQ/wJ/+kJTzThLupH1PfsIF2fCj2ELkJz5Bh7EXLHQiP5W32CFILnwm+k98RXyIvYFkIh5OsqUTLnwXOIM3vyNpZr4x78ghmK8ReYdvgSCnmog/xK/oD3EAfUkqtkI+/CUxNHhB9PBdhfkSKnMhJ9BpSFFkY3s28WMUKxJDsgiH7UyyZeNL0gkX4iqIcnIGtuuw8ElckJR+Y8+irWXYichXENMV5EuYd8Sx5HfkZ5AtjA9zgDgKW8miUBSXRwfwJol7WXm3K1zKykhkKQfJf0SwYLQJEAkcMRzRoWgYbQITyAgMJ3tHo33GsNgYVj6L0cQZE6hH23OyFKvIj7FKgfEj2cGAMEmZhDh25GPlnyAWY0qih1MlQIhWIkk4MPCQFqxsEGCybQHjxGeTaiQSJPx8L4YOvAkcYXEJXknkcLwEMqwoRg3nyR8MECw7xh6iAiNJ8M64RKfbJyE7TpKEBrKKJJiKEPpCMs//cUisTBMUYMyjMnScLWMCeRQFC5AIEAQYVQLlJA8uJKgF7+jsGQgTCCwCLAhBglecJ33D4ZLws+pLIIAT4ll0hcARXWce8BxjFa1eJ4U385CVT4JU8GaLGbrB35z9QPUFTomEngoXSr6pSCA4JJghUENuxoDDPHFwzI0kg3WCGYgeAnLOgWBukeCDK8kHJBVBIoEDslGCi96iM6yMYY8IdtEf+sY4oOvM1fzzIdeYgxU6gBNnSxw2A+eOHaNSDvtG8sb/0VuCCOweiSDbdNARVskI4BkXxo1zahgXxiOpSij0G7n5Luwf2LGSi2wEvdhjAhWqKsCPAIcqM2w1ZAbkACQGK4/8HN0mOGIckt56hnyMOfoCRpAk0VlRBObYNVZuSUjRK2RiHqP/6AUJHAEjVV/0jb/pd5IVXBGRxYom8kE2MOcof4fwJKlAR0gy8aHoAlu2qACI/Aq2D9KRoJ9Fjeh2KMYkycNQwY/xJglCHlYL0R/mJbiDX3TOEsk9ySbb4xgf+hSdfwIxhP1k5R9dwa4klRwxz/EzbGuGNMSXkBhjU6gSYV4RA0Tkcn67wLyNthQRL0BW4IPAGAwYnyR9Jol6dKYFOoCvR0+IQaLbi6j2g3TB/jCH8aXEY9gY5EXHSa6pcgVjfCw2Kqr4yrUdjIgsbC/6zffiM/k+yAhkgNDCXhCLUK2AHecZ/Ao+iO0lJHP4Jew2JDvP0s8kz55h7oMd85/vIxaJbsHBl5IQgx+ELLEsY4DdyV+Jhq6hZ8QkxGBsBSPBixYXk8CbuYa9Y1xZeCBWQm5+xpyFgGAuQmAxZyFuIT/BGD/LnMWOMDd4F4uhEKf4sPy3eiUhO/oNWQ8+jC0LWOg3+hzZOHw8STF+CnypjmIhAh/JZ9AZ+sBiIvOEOZpUBRf2m0oU/AgxNxWq6DQkAPlEQb6ERYHoQg1yG56HdMGvMseRl/6QEyVZ1Z+pL8E2gjkxNnMQP4qvgqAj/oL8IC4jrk1yEQ47HMXM5FmMNfqA30n3JSySY5sh3vAx2B1yHHxn5OuJIfGZ0YJRkpVQScyZ4rzThEtx0CsDn40Oe0IUFJuVQhINqkWY4BhIElMCL1Y9MD75G4YW488E4HkaDoMJnmQjUMFoRA1jwqRkciMHJAZGFKdEHwhuCRgwQsgWXQOMMwOD6MpFVpWSYnqRle+DWY8aclBtQyULZdGR3PQn//YJAiCSOxxRdNUb/effJOOMQZKr0QTX4BQ1nAtjTwJHuTnGj5UVgi0SPhwXfaUR1OKU6A/7oQmQkZvggueTbIx9lCDzPSQ7rFSAJY6XFSQYdIgXnBHBQnSzD44IIoBEkCABJ4CDxWnw8yQNPeNNaXx0TWiEN/JFN19QlcUqLYEl+kuJPQFW/vMrmLMQRwSXBMXoT5LnoODgcZpRi/CGDCBIJ+EjKGPcIQEI2OgnJBdOmP7wN+MGEcYqNc9jl5LcTsS4ghN6TOOsHsaYAA2bxzk/JPoQbhBJBJP8HCyZe9gU5h+fZ56QfKM/2B/0K6nGuBIEQl7QCCAJuEkwsHmMR2QHSTTpD3OT+UzyB3GIfBAFEEeMBzhDtid56xmyEqSiFzSCWAIpxp2AiwbOkJrMM/rHKiL6QCN5JaHAntMfku+I3EqSwAUnyHvGnwZWzClsHOQL8xW9RncgawkS8Y35Gz6GMYnOPiOppkw66SoR8MNeR43EDcxI5hh3dB59xQ5C1JFIYR/BGEKdscA3QrIQH6Dv2PWk5c7vM/l+SFySewhC9ALssd/pVWTYGvqLrUFWiIJoLCDy8F9JEkXoCX490m8qE5GVn+PrGXeSecg5Emvwxg6hN8gW3dSCDuGr8JnIjb1JUm5iKL4vaiSRECeQo8iCjeFn+EHkwJfik+gDP2M+QBhEt0pBhEAUMCeSjK0Yb5LJqBFXgSG2jp8jE3EVfpCGXkHIpW8NxnbTH2w5JHp6LJZrW45vwRZgW2hUwTHXmGPIgY3BZkSXUPA8ZDm2HV+JfMQCzFVsJz4BvwtZlmRMiKyQRPgUGn6a6hvOYUFu7Aj9YAGDcWcu4OtJovGjkC38nLicmAu8o0sukiIUkRXyllgkaugwPhP7UZAvQX8h6iB10SGqQJm7xCzIDXGADUTvkzzzLFNfwnwkNuBvGnEhMtJfYivkZ4yIrZLcToQe58ebuAP7QYUWesJ4RL4EGbE9kF9Riw75JzfieWw6Y4XNJw74MzUTLhV4tGGpcfJxV2dJ+jBocZ9PEjqMZP5Dt5CLYJiJnS5fWZEbvJEz7l5hHDTPJ324WFHjFGGbf3WWn0XypRMTmepVUd+f7e+RkbEH7/wBLD9nxRe58weIyM3zSRItcfoSVVfElSMaH55PMlCPIztzEH1Nx5v5mt4fbA94M19LW250GdsR6QOy0Rd0viDZIA4K+10cnIr7TKQj6HZ60B3NTX6XngAxDjyfdKBeWP+iuYeOxJUh6mu6XhUXw0w/H/mXuPab92Nn0O+4fc1UpjjPM+boQbrckd3g5+m/Yz7wmdKWGxnj2kGwKKyvcXDK1TPYNOxHut9eV4yC7+FPafp65GbcC0qGkQ1s039XFnx9Nv6P8aE/SVacFaVP64o3kI/fp8eykW0vTZ+JbNg1dCG/b0Te6DKC9L6XtdiqoBgF2dN9Zja6VdS4Z/v7THxJWdCTqJ+Z+pIoNi/tmDDbcSrO50y4FAc9f9YIGAEjYASMgBEwAkbACBgBI2AEjIARMAIFIGDCxWphBIyAETACRsAIGAEjYASMgBEwAkbACBiBHCNgwiXHgPp1RsAIGAEjYASMgBEwAkbACBgBI2AEjIARMOFiHTACRsAIGAEjYASMgBEwAkbACBgBI2AEjECOETDhkmNA/TojYASMgBEwAkbACBgBI2AEjIARMAJGwAiYcLEOGAEjYASMgBEwAkbACBgBI2AEjIARMAJGIMcImHDJMaB+nREwAkbACBgBI2AEjIARMAJGwAgYASNgBEy4WAeMgBEwAkbACBgBI2AEjIARMAJGwAgYASOQYwRMuOQYUL/OCBgBI2AEjIARMAJGwAgYASNgBIyAETACJlysA0bACBgBI2AEjIARMAJGwAgYASNgBIyAEcgxAiZccgyoX2cEjIARMAJGwAgYASNgBIyAETACRsAIGAETLtYBI2AEjIARMAJGwAgYASNgBIyAETACRsAI5BgBEy45BtSvMwJGwAgYASNgBIyAETACRsAIGAEjYASMgAkX64ARMAJGwAgYASNgBIyAETACRsAIGAEjYARyjIAJlxwD6tcZASNgBIyAETACRsAIGAEjYASMgBEwAkbAhIt1wAgYASNgBIyAETACRsAIGAEjYASMgBEwAjlGwIRLjgH164yAETACRsAIGAEjYASMgBEwAkbACBgBI2DCxTpgBIyAETACRsAIGAEjYASMgBEwAkbACBiBHCNgwiXHgPp1RsAIGAEjYASMgBEwAkbACBgBI2AEjIARMOFiHTACRsAIGAEjYASMgBEwAkbACBgBI2AEjECOETDhkmNA/TojYASMgBEwAkbACBgBI2AEjIARMAJGwAiYcLEOGAEjYASMgBEwAkbACBgBI2AEjIARMAJGIMcImHDJMaB+nREwAkbACBgBI1DyCKxatUqLFy9W9erVVaVKlSDA8uXLxc+rVaumFStWaOnSpeH/VatWDc9VqlRJy5YtC39o/L9GjRrh8zzP59dbb73we95RuXJlLVmyRHl5eeFZ3sG73IyAETACRsAIGAEjUBACJlysF0bACBgBI2AEjEC5RwBS5NJLL9Vhhx2mLl26aOXKlXryySdVr1497b///urbt6++/PLLQLhAqpx11llq06ZNeGbo0KGBOIGw6dGjR3jHoEGD9Pzzz2uXXXbR6NGjdfDBB2vOnDn64IMPAtnC+w888MDwvJsRMAJGwAgYASNgBEy4WAeMgBEwAkbACBiBCotA7969NW/ePJ133nmhQuWyyy7TGWecoRkzZqhfv3666KKLVLduXT399NOBiDn//PM1duzYgAdVLYMHD9Zbb72lBx98MPyb95166qnadNNNw58LLrggkCzdunXTrFmzQtXLNttsU2HxdMeMgBEwAkbACBiB4iHgCpfi4edPGwEjYASMgBEwAmUEgXHjxummm27SNddco+HDh+urr77SlVdeqeuuu05jxoxR8+bNg6S//vqrtthiC/Xq1UszZ87Uvffeq2nTpoUtRBAvd9xxh0aMGKE+ffropZdeWr1F6dxzz9XcuXPVsWNHde/ePVTIUO3iZgSMgBEwAkbACBiBghAw4WK9MAJGwAgYASNgBCoEAvPnz9ddd92l1q1ba8CAATr22GN1+OGHh8oUtgzx/4ggocKlQYMGOuWUU9S5c2cdffTRYbvR5Zdfrttvv10jR47UU089pZdffnk1Nrz/lVdeCVuTxo8fr2OOOSa8080IGAEjYASMgBEwAiZcrANGwAgYASNgBIxAhUUAwmTgwIGBKKE9+uijgVTp37+/Xn/9dV144YVq0aJFqGqBPGncuLGoWunZs6fatWunIUOG6LnnniuQcOGMmPfee0877LBD2Ep07bXXauONN9ZVV13lKpcKq1HumBEwAkbACBiB4iHgCpfi4edPGwEjYASMgBEwAmUIASpP2FZE1crpp58eJFu0aJEee+yxsMWIM1wWLlyoTp066eSTT9b9998fth/x85o1a2ry5MlhSxEVLmwpiipcOFAXcia6mQhyh/e3b9++DPXeohgBI2AEjIARMAJlCQETLmVpNCyLETACRsAIGAEjUCwEPv/883AmC7cPcRtR/sa10LNnz1ajRo3Cdc9Ro9qF31ENw9XPhTVIFs5wYXtSnTp1iiWnP2wEjIARMAJGwAhUfARMuFT8MXYPjYARMAJGwAj8KRDg0Fu2E1GNwg1EbkbACBgBI2AEjIARKE0ETLiUJvr+biNgBIyAETACRiBnCEC4jB49Wk2aNAnnq7gZASNgBIyAETACRqA0ETDhUpro+7uNgBEwAkbACBgBI2AEjIARMAJGwAgYgQqJgAmXCjms7pQRMAJGwAgYASNgBIyAETACRsAIGAEjUJoImHApTfT93UbACBgBI2AEjIARMAJGwAgYASNgBIxAhUTAhEuFHFZ3yggYASNgBIyAETACRsAIGAEjYASMgBEoTQRMuJQm+v5uI2AEjIARMAJGwAgYASNgBIyAETACRqBCImDCpUIOqztlBIyAETACRsAIGAEjYASMgBEwAkbACJQmAiZcShN9f7cRMAJGwAgYASNgBIyAETACRsAIGAEjUCERMOFSIYfVnTICRsAIGAEjYASMgBEwAkbACBgBI2AEShMBEy6lib6/2wgYASNgBIyAETACRsAIGAEjYASMgBGokAiYcKmQw+pOGQEjYASMgBEwAkbACBgBI2AEjIARMAKliYAJl9JE399tBIyAETACRsAIGAEjYASMgBEwAkbACFRIBEy4VMhhdaeMgBEwAkbACBgBI2AEjIARMAJGwAgYgdJEwIRLaaLv7zYCRsAIGAEjYASMgBEwAkbACBgBI2AEKiQCJlwq5LC6U0bACBgBI2AEjIARMAJGwAgYASNgBIxAaSJgwqU00fd3GwEjYASMgBEwAkbACBgBI2AEjIARMAIVEgETLhVyWN0pI2AEjIARMAJGwAgYASNgBIyAETACRqA0ETDhUpro+7uNgBEwAkbACBgBI2AEjIARMAJGwAgYgQqJgAmXCjms7pQRMAJGwAgYASNgBIyAETACRsAIGAEjUJoImHApTfT93UbACBgBI2AEjIARMAJGwAgYASNgBIxAhUTg/wEiJMdbahect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872291"/>
              </p:ext>
            </p:extLst>
          </p:nvPr>
        </p:nvGraphicFramePr>
        <p:xfrm>
          <a:off x="4873006" y="1788073"/>
          <a:ext cx="7547594" cy="7281972"/>
        </p:xfrm>
        <a:graphic>
          <a:graphicData uri="http://schemas.openxmlformats.org/drawingml/2006/table">
            <a:tbl>
              <a:tblPr/>
              <a:tblGrid>
                <a:gridCol w="5185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3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59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9827">
                <a:tc>
                  <a:txBody>
                    <a:bodyPr/>
                    <a:lstStyle/>
                    <a:p>
                      <a:pPr algn="ctr" rtl="0" fontAlgn="b"/>
                      <a:endParaRPr lang="ru-RU" sz="28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508" marR="27508" marT="18339" marB="1833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A85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Синтетические</a:t>
                      </a:r>
                    </a:p>
                  </a:txBody>
                  <a:tcPr marL="27508" marR="27508" marT="18339" marB="1833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A85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Аналитические</a:t>
                      </a:r>
                    </a:p>
                  </a:txBody>
                  <a:tcPr marL="27508" marR="27508" marT="18339" marB="1833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A8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504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27508" marR="27508" marT="18339" marB="1833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мати</a:t>
                      </a:r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(иметь)</a:t>
                      </a:r>
                    </a:p>
                  </a:txBody>
                  <a:tcPr marL="27508" marR="27508" marT="18339" marB="1833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мати</a:t>
                      </a:r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(иметь)</a:t>
                      </a:r>
                    </a:p>
                  </a:txBody>
                  <a:tcPr marL="27508" marR="27508" marT="18339" marB="1833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504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27508" marR="27508" marT="18339" marB="1833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працювати</a:t>
                      </a:r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(работать)</a:t>
                      </a:r>
                    </a:p>
                  </a:txBody>
                  <a:tcPr marL="27508" marR="27508" marT="18339" marB="1833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голосувати</a:t>
                      </a:r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(голосовать)</a:t>
                      </a:r>
                    </a:p>
                  </a:txBody>
                  <a:tcPr marL="27508" marR="27508" marT="18339" marB="1833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504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27508" marR="27508" marT="18339" marB="1833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тривати</a:t>
                      </a:r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(длиться)</a:t>
                      </a:r>
                    </a:p>
                  </a:txBody>
                  <a:tcPr marL="27508" marR="27508" marT="18339" marB="1833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робити</a:t>
                      </a:r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(делать)</a:t>
                      </a:r>
                    </a:p>
                  </a:txBody>
                  <a:tcPr marL="27508" marR="27508" marT="18339" marB="1833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504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27508" marR="27508" marT="18339" marB="1833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робити</a:t>
                      </a:r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(делать)</a:t>
                      </a:r>
                    </a:p>
                  </a:txBody>
                  <a:tcPr marL="27508" marR="27508" marT="18339" marB="1833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працювати</a:t>
                      </a:r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(работать)</a:t>
                      </a:r>
                    </a:p>
                  </a:txBody>
                  <a:tcPr marL="27508" marR="27508" marT="18339" marB="1833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504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27508" marR="27508" marT="18339" marB="1833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сприяти</a:t>
                      </a:r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(способствовать)</a:t>
                      </a:r>
                    </a:p>
                  </a:txBody>
                  <a:tcPr marL="27508" marR="27508" marT="18339" marB="1833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говорити</a:t>
                      </a:r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(говорить)</a:t>
                      </a:r>
                    </a:p>
                  </a:txBody>
                  <a:tcPr marL="27508" marR="27508" marT="18339" marB="1833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504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27508" marR="27508" marT="18339" marB="1833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жити</a:t>
                      </a:r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(жить</a:t>
                      </a:r>
                      <a:r>
                        <a:rPr lang="ru-RU" sz="1800" b="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ru-RU" sz="1800" b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508" marR="27508" marT="18339" marB="1833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виступати</a:t>
                      </a:r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(выступать)</a:t>
                      </a:r>
                    </a:p>
                  </a:txBody>
                  <a:tcPr marL="27508" marR="27508" marT="18339" marB="1833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504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27508" marR="27508" marT="18339" marB="1833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знати (знать</a:t>
                      </a:r>
                      <a:r>
                        <a:rPr lang="ru-RU" sz="1800" b="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ru-RU" sz="1800" b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508" marR="27508" marT="18339" marB="1833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підтримувати</a:t>
                      </a:r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(поддерживать)</a:t>
                      </a:r>
                    </a:p>
                  </a:txBody>
                  <a:tcPr marL="27508" marR="27508" marT="18339" marB="1833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504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27508" marR="27508" marT="18339" marB="1833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виступати</a:t>
                      </a:r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(выступать)</a:t>
                      </a:r>
                    </a:p>
                  </a:txBody>
                  <a:tcPr marL="27508" marR="27508" marT="18339" marB="1833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жити</a:t>
                      </a:r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(жить)</a:t>
                      </a:r>
                    </a:p>
                  </a:txBody>
                  <a:tcPr marL="27508" marR="27508" marT="18339" marB="1833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504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27508" marR="27508" marT="18339" marB="1833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становити</a:t>
                      </a:r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(составлять)</a:t>
                      </a:r>
                    </a:p>
                  </a:txBody>
                  <a:tcPr marL="27508" marR="27508" marT="18339" marB="1833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розглядати</a:t>
                      </a:r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(рассматривать)</a:t>
                      </a:r>
                    </a:p>
                  </a:txBody>
                  <a:tcPr marL="27508" marR="27508" marT="18339" marB="1833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2504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27508" marR="27508" marT="18339" marB="1833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чекати</a:t>
                      </a:r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(ждать)</a:t>
                      </a:r>
                    </a:p>
                  </a:txBody>
                  <a:tcPr marL="27508" marR="27508" marT="18339" marB="1833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приймати</a:t>
                      </a:r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(принимать)</a:t>
                      </a:r>
                    </a:p>
                  </a:txBody>
                  <a:tcPr marL="27508" marR="27508" marT="18339" marB="1833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2504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L="27508" marR="27508" marT="18339" marB="1833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залежати</a:t>
                      </a:r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(зависеть)</a:t>
                      </a:r>
                    </a:p>
                  </a:txBody>
                  <a:tcPr marL="27508" marR="27508" marT="18339" marB="1833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діяти</a:t>
                      </a:r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(делать)</a:t>
                      </a:r>
                    </a:p>
                  </a:txBody>
                  <a:tcPr marL="27508" marR="27508" marT="18339" marB="1833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2504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27508" marR="27508" marT="18339" marB="1833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стояти</a:t>
                      </a:r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(стоять)</a:t>
                      </a:r>
                    </a:p>
                  </a:txBody>
                  <a:tcPr marL="27508" marR="27508" marT="18339" marB="1833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йти</a:t>
                      </a:r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(идти)</a:t>
                      </a:r>
                    </a:p>
                  </a:txBody>
                  <a:tcPr marL="27508" marR="27508" marT="18339" marB="1833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2504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27508" marR="27508" marT="18339" marB="1833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говорити</a:t>
                      </a:r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(говорить</a:t>
                      </a:r>
                      <a:r>
                        <a:rPr lang="ru-RU" sz="1800" b="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ru-RU" sz="1800" b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508" marR="27508" marT="18339" marB="1833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знати (знать</a:t>
                      </a:r>
                      <a:r>
                        <a:rPr lang="ru-RU" sz="1800" b="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ru-RU" sz="1800" b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508" marR="27508" marT="18339" marB="1833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42504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27508" marR="27508" marT="18339" marB="1833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брати</a:t>
                      </a:r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(брать)</a:t>
                      </a:r>
                    </a:p>
                  </a:txBody>
                  <a:tcPr marL="27508" marR="27508" marT="18339" marB="1833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відповідати</a:t>
                      </a:r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(отвечать)</a:t>
                      </a:r>
                    </a:p>
                  </a:txBody>
                  <a:tcPr marL="27508" marR="27508" marT="18339" marB="1833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42504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27508" marR="27508" marT="18339" marB="1833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коштувати</a:t>
                      </a:r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(стоить)</a:t>
                      </a:r>
                    </a:p>
                  </a:txBody>
                  <a:tcPr marL="27508" marR="27508" marT="18339" marB="1833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ставити</a:t>
                      </a:r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(ставить)</a:t>
                      </a:r>
                    </a:p>
                  </a:txBody>
                  <a:tcPr marL="27508" marR="27508" marT="18339" marB="1833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42504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marL="27508" marR="27508" marT="18339" marB="1833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йти</a:t>
                      </a:r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(идти)</a:t>
                      </a:r>
                    </a:p>
                  </a:txBody>
                  <a:tcPr marL="27508" marR="27508" marT="18339" marB="1833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визначатися</a:t>
                      </a:r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(назначаться)</a:t>
                      </a:r>
                    </a:p>
                  </a:txBody>
                  <a:tcPr marL="27508" marR="27508" marT="18339" marB="1833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42504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marL="27508" marR="27508" marT="18339" marB="1833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відповідати</a:t>
                      </a:r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(отвечать)</a:t>
                      </a:r>
                    </a:p>
                  </a:txBody>
                  <a:tcPr marL="27508" marR="27508" marT="18339" marB="1833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займатися</a:t>
                      </a:r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(заниматься)</a:t>
                      </a:r>
                    </a:p>
                  </a:txBody>
                  <a:tcPr marL="27508" marR="27508" marT="18339" marB="1833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42504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 marL="27508" marR="27508" marT="18339" marB="1833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шукати</a:t>
                      </a:r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(искать)</a:t>
                      </a:r>
                    </a:p>
                  </a:txBody>
                  <a:tcPr marL="27508" marR="27508" marT="18339" marB="1833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продовжувати</a:t>
                      </a:r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(продолжать)</a:t>
                      </a:r>
                    </a:p>
                  </a:txBody>
                  <a:tcPr marL="27508" marR="27508" marT="18339" marB="1833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42504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 marL="27508" marR="27508" marT="18339" marB="1833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грати</a:t>
                      </a:r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(играть)</a:t>
                      </a:r>
                    </a:p>
                  </a:txBody>
                  <a:tcPr marL="27508" marR="27508" marT="18339" marB="1833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виконувати</a:t>
                      </a:r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(выполнять)</a:t>
                      </a:r>
                    </a:p>
                  </a:txBody>
                  <a:tcPr marL="27508" marR="27508" marT="18339" marB="1833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 marL="27508" marR="27508" marT="18339" marB="1833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діяти</a:t>
                      </a:r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(действовать)</a:t>
                      </a:r>
                    </a:p>
                  </a:txBody>
                  <a:tcPr marL="27508" marR="27508" marT="18339" marB="1833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сподіватися</a:t>
                      </a:r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(надеяться)</a:t>
                      </a:r>
                    </a:p>
                  </a:txBody>
                  <a:tcPr marL="27508" marR="27508" marT="18339" marB="1833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22631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43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6477000" y="-2057400"/>
            <a:ext cx="12344400" cy="1234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9482424">
            <a:off x="12576164" y="2373503"/>
            <a:ext cx="9823467" cy="98234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573E90-C016-6118-FBBD-9B54B6B4C87A}"/>
              </a:ext>
            </a:extLst>
          </p:cNvPr>
          <p:cNvSpPr txBox="1"/>
          <p:nvPr/>
        </p:nvSpPr>
        <p:spPr>
          <a:xfrm>
            <a:off x="2984500" y="425027"/>
            <a:ext cx="12043455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ru-RU" sz="5199" dirty="0">
                <a:solidFill>
                  <a:srgbClr val="545454"/>
                </a:solidFill>
                <a:latin typeface="Canva Sans"/>
              </a:rPr>
              <a:t>Дистрибуция форм</a:t>
            </a:r>
            <a:r>
              <a:rPr lang="en-US" sz="5199" dirty="0">
                <a:solidFill>
                  <a:srgbClr val="545454"/>
                </a:solidFill>
                <a:latin typeface="Canva Sans"/>
              </a:rPr>
              <a:t> (</a:t>
            </a:r>
            <a:r>
              <a:rPr lang="ru-RU" sz="5199" dirty="0">
                <a:solidFill>
                  <a:srgbClr val="545454"/>
                </a:solidFill>
                <a:latin typeface="Canva Sans"/>
              </a:rPr>
              <a:t>смысловые глаголы)</a:t>
            </a:r>
          </a:p>
        </p:txBody>
      </p:sp>
      <p:sp>
        <p:nvSpPr>
          <p:cNvPr id="10" name="AutoShape 2" descr="data:image/png;base64,iVBORw0KGgoAAAANSUhEUgAABFwAAAFgCAYAAACG+W24AAAAAXNSR0IArs4c6QAAIABJREFUeF7snQeUFMXahj9yDiKIKIoCioC4oqhgRhTFhKIimMM1ImYM16xcBROKgChcc0DMEROI/oKCiSBJEVCJkhSQHP7zlDYOw+xuT09vue19+xwOsNtVXf1UdU9/z3xVXWLDhg0bTJsIiIAIiIAIiIAIiIAIiIAIiIAIiIAIiEBsBEpIuMTGUhWJgAiIgAiIgAiIgAiIgAiIgAiIgAiIgCMg4aKBIAIiIAIiIAIiIAIiIAIiIAIiIAIiIAIxE5BwiRmoqhMBERABERABERABERABERABERABERABCReNAREQAREQAREQAREQAREQAREQAREQARGImYCES8xAVZ0IiIAIiIAIiIAIiIAIiIAIiIAIiIAISLhoDIiACIiACIiACIiACIiACIiACIiACIhAzAQkXGIGqupEQAREQAREQAREQAREQAREQAREQAREQMJFY0AEREAEREAEREAEREAEREAEREAEREAEYiYg4RIzUFUnAiIgAiIgAiIgAiIgAiIgAiIgAiIgAhIuGgMiIAIiIAIiIAIiIAIiIAIiIAIiIAIiEDMBCZeYgao6ERABERABERABERABERABERABERABEZBw0RgQAREQAREQAREQAREQAREQAREQAREQgZgJSLjEDFTViYAIiIAIiIAIiIAIiIAIiIAIiIAIiICEi8aACIiACIiACIiACIiACIiACIiACIiACMRMQMIlZqCqTgREQAREQAREQAREQAREQAREQAREQAQSIVxWrFhhU6dOdb3VuHFjK126dJH13IwZM6xcuXK2Zs0aq1WrllWoUCHysRYvXmxr16519eS3bdiwwdatW1ek55R67FWrVtm0adOsdu3aVqNGjY2/4ufff/+9bbXVVu5PLtv69evtl19+sa233npjNT/++KOVLVvWca1Zs6ZVrFjR2G/lypWOcYkSJTbuO3/+fINLru3I5RzClKWNc+fOdef166+/uvOqVq2aK8qYnTNnjsGVMZvrNnv2bMeE+rbbbjvHjbGazTUxadIkx3TLLbfc2JzVq1fbzz//bA0aNMi1iYkqv3TpUtd3O+20U6LarcaKgAiIgAiIgAiIgAiIgAgkh0AihAsi4L777rNddtnFzj//fPvtt9/sq6++ssMOO8zJkTi3m2++2XbccUcXjJ100knWsGHDyNV/8MEHLhA/8cQTNxEKqRV++eWXNnToULviiitc4F6UG2LnggsucMzOOOMM22effdzhFixYYJw3xz/yyCOtbdu2mzUDeRCG+fTp0508evvtt+28886zb7/91po1a2b/+c9/rG7duk7EHHvssa4v7733XpsyZYpVqlTJunfvblWqVHHHfe6555yooo1/x8Z50ieXXnqplS9fPt8mIECefvppJzGGDRvmzmv//fe3t956y55//nnHc4cddrBbbrkl59N49NFHnWRBRnXr1s0WLVpkr7zyin3zzTf2wAMPbCJRMh1s3Lhx1rNnT+vdu/cm+zLO+XmvXr1ybmNxqmD58uU2cOBAJ/iuuuoq17QxY8ZYv3797Pjjj7d9993X7rrrLndttmjRojg1XW0RAREQAREQAREQAREQARH4hxBIhHCZPHmyvfzyy3bDDTc47F988YW9+eabduaZZ7pgt2TJkk5sEAATIG+xxRZWqlQplw2wcOFC93P+X7169QIDaOq+/fbbbeedd3bZCQTQVatWtcqVK2/MdEFOkMVAdgZBLxv7IA0I8sgYQGzwh3ZSDxKDjeOT2ZG60e6ZM2da06ZNXTCNrCA7gmAdAUGWDG0nG4W/kU0cm334P9kKZcqUccE4+5IpQns4Dt/ic+7ICzaC7scee8zuvvvujeVo57vvvmvIoeuvv96VY38YUpY6qY/APpU59QUZF/APsiYQSEiIefPmOSZHHHGEHXfccU6uILL4OT8jqwWJduONN7o/yDOCXzbaSBuQa5wXnDlGcF6ce8CaNvBzfgZ7+obj/v777+5nnB+8OJ9ly5a5ADzoB37P+fF7eMMY/p999pkTRoy3wjKc/vvf/7rsEPi1b9/eHRuOnBNSibFDG+k32kn9jEuOzbnxu2DjHGk/baTvYbBkyRL3MyQU+5OdhByjXfz+wgsvtB49erjsmvw2zvuOO+5wfPfaay+3G2ODuhFgSJjHH3/ccaCdsGNMwYO/YUgfwJf/cyzaGmycC+OY/Rg/8OW8uFb4GUw4B9pBm4PrhzIwoc64N84BiTRixAgbMGCAy+jq06ePvf/++3bOOec4mTp27FgnAhEztEObCIiACIiACIiACIiACIiACMRJIJJwGT/rNxs149c427Gxrno1KtjBO9e0MqX+CujShUv//v3t008/tSZNmthBBx3kgrsPP/zQBW4Ekqeddpr7HYEUGRYEiNTRpUsXl21BoEXwGGxIivr167tsBORDnTp1XACJBHnkkUdc4HzCCSe44JwA7ZJLLnGB3Pjx4zcKmYsuusi1Yfjw4S5Ypi277rqrvf7667bNNts4mcK36gR6qZksTPN49dVXXZBO9kkwjYbAl+MSEBOonnzyya7tBPhIC9qMTDr99NNt7733duf6008/ueCWIB9Z8eKLL7rzRkIRcHIspvYceuihToJwngTdBKITJ060Vq1aWb169dx50R6kBsE4x0C2BMwPOOAANw2F7BQCb+rheGw//PCDy/D4/PPPXR+QLUMGARkgnBvn1ahRI9fOm266yZo3b26jR4928oypV2TBPPXUUxszXJ588knXZs6JQJ0+hDECDskDG4Jl2oGQoC2097333nP7cd60lb7gXDk++5D1QCbLO++849pNPWQ+tGzZ0kaNGuXKk0mCIIEb/Ze6Maby8vIcE9rMOOP/iBd+xtiBH32+xx57WN++fa1z585OzsCCNiExaA/nxzQhzgdWTBXq1KmTEz9wv/zyy524Y8ySkXLUUUe58RVWuCDLXnvtNbvtttvcKSBCuIb4G3FD3zNO6bsnnnhio0hDgh1yyCGOI9cFfQZjsrGC6WLIIfqC82ec0RennnqqjRw50j755BMnuhirXbt2dcKPa4RrZdasWY7xWWed5foo2Kifayt1o2/pP8YHbQymUgX7cEy4pU5LQ7iQzUKfw4njkBHE1ESEH9chG+MAIdqmTZsiuZ+pUhEQAREQAREQAREQAREQgf9dApGEy8OfTLPb3p5SJNQOb7yV9emUZ1XK/7VOS7pwYWoAAeK//vUvF6QSpBG0BkEc0zr23HNPu+6661yWwvbbb2+XXXaZC+p33313++ijj1yZ1I2fE9QRQBLgBVkxX3/9tQvUqOuNN94wpsyQ+cI0Do5PkElGx8UXX2wTJkxwggM5Q3BKoEuwztQYAj2+XacdBKHBRhCKGCGzhkAVWUQWwv333+8yDChLEI9MIfAmcEe8sA/BK0E70olsEb65J4BGklx99dUu8IfL2Wef7bIOCID5w/Qd2keGDFkNgwcPdu1jCg3t53zJmiBoJRuG80TuBMwRH5RBABx++OGurkAUfffdd25fpAIZFUgqhBCZDgFX/ibL49prr3Uig/PhvDku5/DSSy+5IJk+ITOGoJgyBNC0HUGALCGIJuPjhRdecMIH0YV4QrgQtBOYkwHCvs8++6ybQkKbOU+m/HD+iA/+fPzxx04i8Dsyk2g/fUUQjzxin9Rt2223tdatW7t20jbOj/ruuece9/927dq5NXGQafQlUgJJg9ShHYzR3XbbzQk1BBOCBXGDDKQvyJZhzCF8yJZB2jEmg2wc2hJWuDB+EDbBFC36kbGIVENQ0seIPLJoEEDIPRgjo2AAf36GaEPS0M4gUwtRhYTkekOuIThoI20+5ZRTXLu5PhAalEdgMq4Qmpzjfvvt57gFG5KKcZC60QeU5Trm2kfupG5wZRxmEi4IL64Nxhi8Gf+wD4QL/cM1dO655xbJ/UyVioAIiIAIiIAIiIAIiIAI/O8SiCRc1hP4/TUTIlZ6LJ1aquRfC6hSebpwIbOCoIxvzREMBP9IC7IKCPAJqPjWnKkpBHtsBFQEgGRxEKQH02yCxhNspy7yGvwcMUDwSMBJME2QStBJ8B8skEqAidQgiETkEDyzMS2F9iBSyExgigPZAWRY5CdcyPpgkVWCYIJVRARiZciQIW5aCMLlmGOOcdkvwdQqRBFBe7A4L9kPBNcEpgShZM6wUQd1EYCmbrAkc4CMDgQTPNOFSxAIwxzJxPHICjr44IM36394sMgrUiI1CE7d8ZlnnnESg/O75pprnOyiXjJYgjVcEFNkuATnRb2ILYJ6pmEh0JATtJdynPeDDz7oAnmmNtEfSCo4IG7I3kCoHX300U4wIMjoR9bpYTwgEgIGCBgyMRAetBMRkbohdzItNItcYezR50y1gT1iibbAmX8jXBhTyEKylZAQjB+yXMgm4ZxoM1OwOFfEEr9L38IKF6QC/UBWExsZTUgyjkk/scbMww8/7MYnGUdkQMGX/SjDGi+0MdMixogmMppgi8yirYwLzjFYk4d+Qwoi0xBsZIiR/cTUqPTxQf/QL6kb+5B9xvWGOIJZ6sY9gGmAmYQL2SyIL+QR1y7nFGSaUQfZTDCnX7SJgAiIgAiIgAiIgAiIgAiIQJwEIgmXOBsQpq504UIWBUE2wT9BFgEh0wKYVkAgTzDJVAgCuyCbg4CKABNRQXYD37IHG3UgDg488MCM8oA6CYAJmgk8+ZadAJOAkcwRgmIWoiVrIF24EBxyXLJdqOff//63azMCAyFBvakZLoFwQe4gZjIJF6Z6ELCScUNwTvYAYoIsGYJS2sO0JWRTfsKFLBTaRj2pwoVglywRAmbOFzlD1gfyIGDOuSJFAuFCEE3wj2hIXdujoL6lXrIjkC1k4SCiyApBUJCNQn30Ff9G/jBtBHlF35K5EwgXRBHtQsRkI1yYUkM5zp/sCFgiVmgHQT3ZMWQRIRGY1sMYTN2QNEiV9I2+JIhn3JGVxDQeRAb9Qf+wIQaDjIpMwoUFcsnmYHwjDXMVLoxL+ihoL9OLyKS58sorXVYYfBFQjCH6j6lPjINBgwY5rmS4MAYQFYyJYG0hxhYyjH6hHGOZMYfYZAzdeeedTmIx1hEp9B3XHsKUrBL6GsGTKkoYu+kL+FI32VKISBYzpv9TN8QkWVj5CZdATjJdjHNJFS70O33AAs/aREAEREAEREAEREAEREAERCBOAokULgRIfCOPXGCaAEE3ATgZEQTGTPUgy4SsBn7ON/NMCyHAzJSRURhQZAkCgqCOaROIAoQLgTnShIwXMmCYPpQuXAjWCSqZikTASLsIgAk6CWYRJmGEC2toELCT4UJQynQjzo1AlDVCyKxADgQBMFNXmD5BsBqsrxIsjovsYFoJMgPpgHAh64dpSMEUE0QS2T1MeUL+IAwC5kz14XwC4UIQTTnEQNg3LRGcE+TDjw2JgwSiPwnqES4w5XxpB33I9BvkFRkLiAKyeNKFC9OpmPJVWIYLC6kyJsgSInuE/mD9GgQQ/6Z8+no7hY0Tfs/YRJqRccG4gBHBPDKAMcP0J2REcN6ZhAvSgr5mqg3tzFW4kLVEFgqCkA2ZhAhCGjFmgil69DWZS0gS2sWaNB06dHCShGlZ7E8fME2LbCnGFuM5WHCX9jI2GW+Me6QOr10OppUhXJjeFEzzYnySgZQpsywM64L2CdZwIcOF6UTBhlBLFS6IWDJ6kJjaREAEREAEREAEREAEREAERCBOAokULkxjIJhlmg7BIZkNBJFM/+Dbd/4gDJAAwVtoyHbhm3ymrmS7EfCTIYDMCF5DjXQhKCXA5HgE7ezH9AmOzcbvaCcigUVfyVog6GR6Cvuy9gQBL4KBoJOMCLJEOEbwxqLg7TqcC4IJAYFgYToK5dmf8+dYCCCyCShDdgxtJNBHzrBRBz/jd7QBNkzV4N+BrGE/2ky2R7D4LxkEBNepzKkXucJ5UQ99Qpvym0KUzpz1SOg/zpM6aBNBMvUEb62h3ZwXnPkdWS4BZzImOE840v7g2LQxeGsRdcEoeJ0yZTkuY4VxwznDHGbsx7ok9DH/hxX/Dpuxk3p+tJdzox/p82C9E6azcD5MbQk4IZYYH8Ebgegf/iCYgjdhcZ6Z3uQTdkoR54JgIcMF+RdM+aKNHJdzZBxQH0KFvocn/U7bYYzgCsYgsojzYKNt1EM5+pFy/AzmjEf6hjqoi/6AOazpPzhxnnG/2p12cY5wZQynvtqbKVTBW5OQfrfeequTWqnrKmV7f9D+IiACIiACIiACIiACIiACIpCJQCKECxkNTE8gYCYDgcAuzMb0AQI8AlgCQTI1wgqBMPX73odpPQSHfGtPBoW25BAg+CdLijViUt/KE/UMmFZHNgoZPoic4LXc+dVHhgqZTQg7yYU/ZCiL/bLeDxkv2kRABERABERABERABERABEQgbgKJEC58wx68JYZv4slkCbNRhm/f+Yad6TxRshXCHMfXPnxrzzmRIcC39NqSQwDpR5YIr8SOYyMLh2wNNhbXTX3TT371M3WI7JRgEeI42pHUOsgqoz9YT0ebCIiACIiACIiACIiACIiACBQFgUQIl6I4cdUpAiIgAiIgAiIgAiIgAiIgAiIgAiIgAkVFQMKlqMiqXhEQAREQAREQAREQAREQAREQAREQgf9ZAhIu/7NdrxMXAREQAREQAREQAREQAREQAREQAREoKgISLkVFVvWKgAiIgAiIgAiIgAiIgAiIgAiIgAj8zxJIhHDhlcBjx451nbTXXntlfEVuXD04adIkq1ChgnsVLguMhn0jUqbj89pbXrVLPYVtvJ6YV0PzquX0jVcZ87algl6fyz4sosorj3fbbTebOXOmOw8WB2VhUN5ms2jRIvdq6TALhXL+vIo4faFhXqVbr14997rdYOPYvOaX/fN7CxSvCf76669dkSZNmrhFXlm0dJdddikMjfffw5o3Y7FAM28Doo2w5Dx52xALF7MQcxwL4MKTMcaiusEryzk+b6Sir3xsvO554sSJrl85Lucd9W1ewQLXvA4701hOPR+OxSvFeWV0fhtvE6JtvJUreL15VCZci1wHqf02btw49xpxFiHmGLzemmuItrdo0cLxYCwEr1NngeKi2rh+6XtepU1fBK+Xj3I8Xo/OuXCtFbZxX4ANr+jOtNEmFiovaNFxOLEoM2/L4t8w5trh72nTprl+pv8aNGiQ8f7NvQDG6dcUrxbnuitojBR2fkn8/eTJk13/85mgTQREQAREQAREQAREILkEEiFcePjktdB77LGHnX/++UYwMWLECDv++OOtfPnysdK/+uqrXVDAg/6pp56aU1D99ttvu0CDevILYAl2CUw+//xzdz4cd6eddnJBYLARJF5//fX23//+dxPRkXriBDu85ha5c+GFF9rjjz/u3l4zatQo69evn33wwQeOGQHsww8/XCAzguZOnTpZ9+7dbf78+UYbjznmGFfmkksucX2A1Ak22vzggw9aly5d3Ku7M20IIMoefPDBdtxxx7l2vPjii3b77bdHDu5j7fiUyghAe/ToYbxW/LrrrrM77rjDBZKMQQJ0Ase2bdta586dc24CzJo1a+akQu/evY2xfv/99zsBULduXbvpppvcG6kQWm+++aaTMnG/EhzJyOvWL730Uickzj333MhSk8D5kUcecX2dXwAPNMYlgo5xe+yxx7pxD4fUDfFx8cUXu+uBNqWOuWA/rhvG0mGHHZbvOCJghysShbFPnyIjeHPZeeedZ3vuuaeTAjfffLOTK3CGyaBBg+zHH390/cG4RsDw94cffmgXXHBBzn2fXsErr7ziBCmv8D7nnHNcu6Ju7733nr366qvWv3//fKvg2kYgwhnJw9hizKWLvssuu8zdw/bee++MdSGWuVYQBLvvvrtr/7333us4M35HjhxpiEXEzeWXX76ZOOMeydjndff77LPPJsd44YUXnHDhfvRP2ri/cM3fdttt7j7NGOZecMghh9iZZ55pH3/8sbtG+Fmq3P4nMdC5iIAIiIAIiIAIiMD/AoHECJeXX37ZbrjhBtcnyIN3333XBWoNGzZ0374SKPLa5C222MIFaARXBC9TpkyxdevWuf/Xr1+/0G/JkRYEtASARx99tJFdw7erBNxsEyZMcN8+cyyCMkQKQRjfRBLA8C0twoLgAskwffp0F6gRNNDW9Ffy0kZECoEjvyOoOfHEEzfJrKHOYcOGufbQLtpEkEKWCOdK5stDDz3k2kLQQtA0YMCAjcLlnnvucW0nw4SfEwyRpUHmBnUTMHFOBPV8y86/kUUEPy+99JI7JjKIrAUECdwJAhABBK2UI6Di23T+zXnzN1kttI/z4mc33nijPfHEE64tiItAuMCSgJigj33pJ86R4yIeAvkAVxjDmrYQsH/zzTeOAwFL7dq1HQuORfBHP8KEtiGN2I/gprBvjWFy3333ueCQoJExQTBMgHT66ae78YBMoO/4Q1v49p/2ct7wTN0Yk7SVc4MZUoKNem699VYX6FI3Af/rr7/uXmVOwI04Q1wgGpGMPXv2dNKBLADkBHIAZoz/1LEFSziRlQOPdJGRfmOjPcgWAmvYIZMCIQE/zoesBc5z6tSprm7OiX7ivBhL7EfwHoghxiEb1w1tY7/UDWnBuVIGSXjGGWds0k76/7HHHnMyErlBfwZZKByDa4/+fe655xz3Qw891LWPcshKxjFijJ9x7X322Wf22muvufoYkwTwzZs3t3//+98bhQvBLdlGnA9yDTmDcEFeIjzhzHX47LPPOhEU9CdMuMcgKrgeOFfGI8eCG9lQtKOw13FTN+fy5Zdfun7neIwXXgPPOSNGuLYZa5w/dTOGuP8wZilLnzMmGBtcw9QDNyRy+rhHLA4ePNjde7gGW7Vq5cRKquylzxAmsIYjY5NsGO5v9Cv3gTfeeMOGDh3q5BX9jXzlngNb/sCFcfXMM884WZueqfT++++7+/S//vUv137OJcgqGj16tBsf9Ffq/Zyxx/nQbvqIcw+ug9T6+T3XFmW5Fsju4++gDOfKPSFgynlyTgg4zhduRbEhXLh3IbIRtzDg3sz/ES70GeOPPtl///2LogmqUwREQAREQAREQAREwAOBaMLlhw/MJrxYNM3bOs9sj3PMSlfYWD8BZKpweeqpp9w3gEwvQlAQjPBgTnBCIIKwQHLwUEvgwxSJ4cOHu28LkQIENsiA1I1vZglm+VaRoIGHfh7EH330UfdgT6BNsEGdV155pQveCOLZl6CxW7duTgS99dZbLijioZ2HdaQCgR0BBw/zBJapU4Moy/kwZYqgjLZ26NBhk+kEBBMck0CPb3w/+eQTJ0sImGg3WSMEhAQ2++67r5MuSAaCVILpAw88cBPhgvggKEIkID540L/rrrtcG6mbwOe0005zgoTzITjhoR8Bg9hBXBDw8HPOh4AIkUIZBNPAgQNd8AxD2kRwCrv8hAvfxhOAE8DR3hNOOMEF8Hw7Tx8QzPLzOnXqOK7Ih7PPPtv9rmPHjk5YENQSWPEzjglPvnXn/wTuCDckFdKGb91h+tFHH7ngMXUj4OEYjCcyDBhnnDvihX0Jmhk7J510kjsm45Jxxb8ZK/Q5bUVKELjDgT4lgDzyyCOdzEIcUjdt5zjIG/Zv2bKlyw4gs4KxQHspQ8AN81tuucWdD7yPOuooe+edd1zAyTgg0wsmHIfzZb8gCCdwQxRSd+pGcHvQQQe580Vgcs0Q6PF/hAP9xdhH0NFu/iA4grHHeCAgZEzQfq4F2obYY+zBhKlyiCv6NnVDBpBxRTn4IExSsxu4LhiTCJTDDz/cnSf1knVF8Ex/8G/GHcfgOuAP1yC/5xw4H+QRgTPjmj9cF+zHNQFvZALjCtb8PBBImYQLQTnijWuafuF6pl+++OILJwoQL4hJrnf6kPGI3OGY7dq1c+fBmGNcpG70FRwRW7Sda4X7GueCVCEgRyAhfpAa3MvoT+4zSB3EHPc5rmOkI+MFcURbOU/q457DOaVuSDWkF/cAxnZeXp4bk+lChCwM7km0+/nnn3ecaCdjjr7leqcOsjP2228/dw9gXP3f//2fux/BtCDhwj2VcgcccIBrB5k5SCD4jh8/3l1/3NMZD1x7HJfjI3OolzHAuKOf+UzgfhhsiDZED33CWOP6ps84D/hxjXDNUgahyb2E49Em5BPtCjY+Z2DPvSN1Qz5SL33EfSx149zpy3RxQ/3ci9i4h3Iv5tjcuxAujDUkDP18xRVXFM1nrWoVAREQAREQAREQAREocgLRhMvI+8zev7poGtfoWLMOT5uV+2tKTbpw4SEU4XHRRRe5B1QehMlw4VtSAmQe8pEnBKgEiwQhBCUIAQJdgly+oU3dCCIJCgnsCPZ5eOdvAhoCWIQGsoPAhsCiT58+LiOAB+Mnn3zSZSQQ7BLc8G0sD9o8nBN8I2v4xpRAjUyC1ICGAAJxwcM1mSO0i+CBYDXYCCq6du3qgnuCB77JJbDjG1KOwTQogn3KkQXDsVPPI1h7IchwIX2fYIV2wZLz4v98g87x4URAj5QhYEFwIBUIVDhnzo9glqCFwOeUU05xcgRRQz9Qhm/W2a699lpXN+3JJFyQHwSRBMYEfASkBIJMOyIo57gERUgD2kvQT2BJYEVgxFQTBAZBM+OBfQiSyFDhm3/+TxsJfgkKqZ9v9TknAmVkTupGgMq33rQXbvyeoBfGtJPgmCAVaQefXr162cknn+xEDGON/kWgIHzYh+wM6qJ/OCd+xhiln+DGMYLxxr8RALQPjvQD4xDu7M/xCEo5d8YAATr9xxjlGkH6BUHjWWed5c6X6WQEpNSHjEzdCMK5HhiPnGfqGh30FcdCBNCv1ItEYF+4EwhzjvQfU274Ge0iqCVji+sBDowR5BGyIXWjvXBFArVv336j4Az24bwZp5w7DMmgQMzBGzlCEMrvGf8cE1ZcS/yMY5FpgmQL5CZShnPkumVMEuwyPjJdJ/lluFAX7eXRh16MAAAgAElEQVR+QDvgRXkEA2xpC9lHCEMCaBjQDoQq45NrijGXngFFlgpjn/o4bzb+zfWN4EIscVzuW0g1+oNxjfQkAw1xgNjjuqCfEBKMMYQLY4Z7FmIENtwLg41MGK4NxhD70H+0M/XeE1zDXPPcHz799FOX5cY1yrXJPQ0xRH8ihRmXQfuDa4j/FyRcuKdQlmuba52xxzXF2ORaoE5kBFP7GGvIPDggorjfchxYww5uqdNMGfvcj8gk47rm99zvkOWtW7d27YIr9yvkHnKJzxOmqFE/4y/YkEFkH3HvSN2Qewgmfo4oSt2CttNHqRvChXsGghNRhyQLpFAgXLiumZ7HvUybCIiACIiACIiACIhAMglEEy6ezzVduCBWCCaQEDxcE9AQqBJ0IDiYgsEDLhLg6aefdgEtgTkBLkEF60akCxeCF/6kb+zHwzpBXN++fV2wwTeZPAin7o8A4ecEfcF6A6lruPCtKEEagQVBTfoWTNMIApbU36cLFyQTQSoBNd8GI4MIAhEuwVormbooEC7IC/4QqBDgkJlAlgSBBjKJIJvgkACNAIJsA0QCW+oaLvQBbUB0pAoXjkOAx0Y5gmMkUCbhwn5kwMCELAE2AhECGAI5fk8wSP0EIgSnfKNOIMu30kxRIBAjkKRtfCtN+xEN9Ds8kAKcI8cguCLg4nwRBunChayH9IWS4UI7qJ/jcs4wZyoFASFjjnYRvCL2gmCZb7sJSgnUCPTZh5+RRRCIqtT+5jh33323E0bIAIJnNoJrxi2ZJHDhG3MEHoKH8yILhaANzowvjkkwyfkx5gg6kXoIwdQtmG6UaXFWBAeZGXx7T0DOdCckAn0RrCnB3wTLjBMyOMh8SF3DhX5kfDJ+kFXpG9KDIDe/xXA5X/gwvhCSZPQ88MADG4ULvydrhWuHscFY5vcE4+kBLsdmvHMdFraIdUHCBQnCtcaxCfARoEOGDHHBMsE/2TpkY9AO+oNxyf2JgJprij6hvakb/UfmXfqitEgBAnPuJxwDvtzjuJchiAOZxM85Lhlw9AVb6hounDdZFFxnyOj0jeOwT36LNCOoAuHC/YBxiaxBiiDUyGThnozwy28rSLgwNsi+YbxQL/db2CHqgjVc+B1im7EMJyQrbJF2nBNyMNPG2GN6E8dnTDBe6TNkBn3Cxn0BYYeQ4Rhco9wf068L7hX0H/eO1I3rgOwsjsX4SN0QNki49EV/6VfaQ+YLnyVcW9SNjAuEC9cSLBBp2kRABERABERABERABJJJIJHCheCSb34JgHn4JvAkQ4JvRPl2nW/WESQ8yBOA8kBMUM435XyTzAM1D+rBRmBOwMTv0jcCEb7FJbDjG3O+YSUARQCQ9cBDM0EcQTrfKqcLFyQMARJCiKwcAnUCQ76l51vbTIKFNvBQz7fhZFzwIJ+a4RKHcEE8EBQiEGgfUzSYksU3vPALhAuZDAgqZAkb4iFYNDcO4YIMoR+ZokHQTr8Ea7dkK1xghFRLFS4EpowVzpVv6BkrTM2gX8g2QXKkboisTAKALAMCNAJXFlVFSJC1QuYIv2MMESQG66UQeKUKF4I+MiHgyPkR1NPWdOGC0KMOBB7nj6hBODCeGXNkbiGFkFq0H3YEkwT1/BvBgcjgPJgexz4EqcgTxlPqRiYD0io16yH4PcEeUoHzo49Y+4Kxj+Dhm3+uC/ZBXqQLF2QXbWY8wYiyjCfazLEyyZDguGQjEOgyLlOFC+MV4QkP+pEAnbrZH5GE6CJYZx+EC0E0WU1cKwTu2WwFCRfEAhkHZI4QgBMoB5ISucvPCN75PUE4WXP8HEkGA8YN2TapG+IWyZbpXoDQ49y5r9APsOF65V7GOOCckVbInnThQln6ArnAuKL/kJqMhdRpN+lsOAf6KlibqqiFCws2cz7IBzI+EDpt2rRx9+Qgc497O/dO+h0GjHWyuBj73EuDTDLkJn0OM0QUAoP/wwiZyXRLBBN/EBtIMzJTGJeIfe4V/Izxg6BKnf7JvYLriXtH6sb9guuNnyO6UjdEM/2UPqUuEC5kQ3GNcY0g1VKFC58z9Gn6VLBsxrL2FQEREAEREAEREAER+HsJJFK48IBMYMW37XyzycMz37zycMzPWA+Cb2T5tpKf8zCNNCAgJkMg240AhfUDeMgnmCegRcLwzS4P/0gCsgqYVpAuXPgGmMCFjAbaxYM566IQuCEI0tP3g7bxbSfyg/MkuOXYwZQijsn0IzItkDjIkmwzXAhAeNgnMKYupl8hghASSCyCw2AhXh74kTAIEaaVENwgBRAusOH/QYYLmRdMfwib4UIgSJo+EiR4Gw/f9hNgISz4Rjo9wwWpRkBOX6ZmuKQLF86DqTj0HZlQwfQPmGW70V9wQLrQ/8g8BB3BKYEwPyOIChaHTRcu/I4AkOyWYB2PdOFCoBdMBSEwps1IOcYZwoW6kT2Mc84b5ogegkzKIgD5Rp3AmnOlPAEcYyPbjfPhm3fGNJKDeglI+XfAEnFC3zNOGBvwQMIwhoKpMYxvrg0CWLJkuF7Tpxelti3IIqIMx0JCIFMYm2RQcGzagkQgGEVekQHAzxgPjCWEC2KILAXWUCko6ysTl4KEC9c6Y5bgm2l1cEaiEHTDmp8RqBN4E0Aje5EijEOkYrYb2TCcD6IAJvQ3dTMOuF4QFEx/4R6HLED0sLEP9w6yKxAS3Leoh2sTrtwb89s4R+49tJmpYggXJBuii/spYzk1w4VpRsGUtvzqLCjDhfHC/YRxwfWEKIJpwA6ZTtYQ/cx1xXXAPZD7HqIJ4ce1zhjgXoaUZBojIgfJyFpBjEPuzfwcZtRF9iLjFCHH+KUdnCfMOGfaQ8ZcUWww5HMhqJ92pAsX7lNcT/S7NhEQAREQAREQAREQgWQSSKRwATUPqEgMHrwJQsgIIRDlwTp4BXOwLgUBBIuc8s00GQ9RtmBNl9Sy1B8s0En2S6aNcgRiBEepr/fMVF96+dR9wuxf2HmlTikKGAasggA59f+p/ybAov3BmiNh2xq0O/0tRenHJ3BFrNCHwdSiws4n0zmkvn47OHbQBwTFBGv5vaK7sOPRRoJXOAT9jZggIEI8MO0njo1xRVYT0yhS1xOibkQZP2Occ2zaE2So8PNgTRL2ZToGopHgLq4NlrSB48AhE0v2IbilbUyXSZ8qU1BbUsdh+pgPrnmyyRAxwbGDhYODN4lF7d+gXQUJl2DMMVYZp4wDhC99wfFT2xT0HZkVZDkUlFVSGJP0c0KycU0yDSaQfJl4sQ/8U/sq23tJfveh1OurMOYFCRckGVPGEKbBPTJYCBrGqXXDOngjVOr9KXgLGffZ9PsCYxG5ks4gqCv4DEk/T+op7LyiXleF9QHXDll5CFqyX7SJgAiIgAiIgAiIgAgkk0AihAvfrPJtLYEl3x7nlxWS3gVkJPBQzcM23yaSLVFUD9DFufv5RpdvvMmaQWiQmu97Qzox/YJvk8msYfHZf8KW+nrr4jC2yPxgGglSAtFIBlP6dIZ/AveiOgeCf64VRCrTwMigIRuE7AnWhmKqS2Eb9xuyExCclEOcMX2F9XD+Fzcy88gQY2oP6xGlv3aa7CWylcgAS31T1f8iq+CcyXQjW5BMzWwE9P8yM527CIiACIiACIiACBRHAokQLqTvBwtNZvONOVOPgswXAv3iEBD/HYOADAACSL7pRbgEmQA+28K30sHbWTh+6toIPtsR97HIICC7gSlXxWEj8yF4Iw+BfqYFcYtDO4trGwj+yV5BlCB44Um2AfcgsifyW1g29XzIXmBc8CYfMnFSF4QuruddlO0iW4trhOlgjMdMGU/cpxFV3N+1mVsPJux4Ey8REAEREAEREAEREIHiSyARwqX44lPLREAEREAEREAEREAEREAEREAEREAERGBzAhIuGhUiIAIiIAIiIAIiIAIiIAIiIAIiIAIiEDMBCZeYgao6ERABERABERABERABERABERABERABEZBw0RgQAREQAREQAREQAREQAREQAREQAREQgZgJSLjEDFTViYAIiIAIiIAIiIAIiIAIiIAIiIAIiICEi8aACIiACIiACIiACIiACIiACIiACIiACMRMQMIlZqCqTgREQAREQAREQAREQAREQAREQAREQAQkXDQGREAEREAEREAEREAEREAEREAEREAERCBmAhIuMQNVdSIgAiIgAiIgAiIgAiIgAiIgAiIgAiIg4aIxIAIiIAIiIAIiIAIiIAIiIAIiIAIiIAIxE5BwiRmoqhMBERABERABERABERABERABERABERABCReNAREQAREQAREQAREQAREQAREQAREQARGImYCES8xAVZ0IiIAIiIAIiIAIiIAIiIAIiIAIiIAISLhoDIiACIiACIiACIiACIiACIiACIiACIhAzAQkXGIGqupEQAREQAREQAREQAREQAREQAREQAREQMJFY0AEREAEREAEREAEREAEREAEREAEREAEYiYg4RIzUFUnAiIgAiIgAiIgAiIgAiIgAiIgAiIgAhIuGgMiIAIiIAIiIAIiIAIiIAIiIAIiIAIiEDMBCZeYgao6ERABERABERABERABERABERABERABEZBw0RgQAREQAREQAREQAREQAREQAREQAREQgZgJSLjEDFTViYAIiIAIiIAIiIAIiIAIiIAIiIAIiICEi8aACIiACIiACIiACIiACIiACIiACIiACMRMQMIlZqCqTgREQAREQAREQAREQAREQAREQAREQAQkXDQGREAEREAEREAEREAEREAEREAEREAERCBmAhIuMQNVdSIgAiIgAiIgAiIgAiIgAiIgAiIgAiIg4aIxIAIiIAIiIAIiIAIiIAIiIAIiIAIiIAIxE5BwiRmoqhMBERABERABERABERABERABERABERABCReNAREQAREQAREQAREQAREQAREQAREQARGImYCES8xAVZ0IiIAIiIAIiIAIiIAIiIAIiIAIiIAISLhoDIiACIiACIiACIiACIiACIiACIiACIhAzAQkXGIGqupEQAREQAREQAREQAREQAREQAREQAREQMJFY0AEREAEREAEREAEREAEREAEREAEREAEYiYg4RIzUFUnAiIgAiIgAiIgAiIgAiIgAiIgAiIgAhIuGgMiIAIiIAIiIAIiIAIiIAIiIAIiIAIiEDMBCZeYgao6ERABERABERABERABERABERABERABEZBw0RgQAREQAREQAREQAREQAREQAREQAREQgZgJSLjEDFTViYAIiIAIiIAIiIAIiIAIiIAIiIAIiICEi8aACIiACIiACIiACIiACIiACIiACIiACMRMQMIlZqCqTgREQAREQAREQAREQAREQAREQAREQAQkXDQGREAEREAEREAEREAEREAEREAEREAERCBmAhIuMQNVdSIgAiIgAiIgAiIgAiIgAiIgAiIgAiIg4aIxIAIiIAIiIAIiIAIiIAIiIAIiIAIiIAIxE5BwiRmoqhMBERABERABERABERABERABERABERABCReNAREQAREQAREQAREQAREQAREQAREQARGImYCES8xAVZ0IiIAIiIAIiIAIiIAIiIAIiIAIiIAISLhoDIiACIiACIiACIiACIiACIiACIiACIhAzAQkXGIGqupEQAREQAREQAREQAREQAREQAREQAREQMJFY0AEREAEREAEREAEREAEREAEREAEREAEYiYg4RIzUFUnAiIgAiIgAiIgAiIgAiIgAiIgAiIgAhIuGgMiIAIiIAIiIAIiIAIiIAIiIAIiIAIiEDMBCZeYgao6ERABERABERABERABERABERABERABEZBw0RgQAREQAREQAREQAREQAREQAREQAREQgZgJSLjEDFTViYAIiIAIiIAIiIAIiIAIiIAIiIAIiICEi8aACIiACIiACIiACIiACIiACIiACIiACMRMQMIlZqCqTgREQAREQAREQAREQAREQAREQAREQAQkXDQGREAEREAEREAEREAEREAEREAEREAERCBmAhIuMQNVdSIgAiIgAiIgAiIgAiIgAiIgAiIgAiIg4aIxIAIiIAIiIAIiIAIiIAIiIAIiIAIiIAIxE5BwiRmoqhMBERABERABERABERABERABERABERABCReNAREQAREQAREQAREQAREQAREQAREQARGImYCES8xAi2t1a9eutRIlSlipUqWKaxMztmv9+vVG28uWLZu4dtP20qVLJ67dSeQN5NWrV1uZMmXcOE/KtmHDBje+aXfStpUrV1r58uWT1mzHu2TJku5PkjbGd9Lug/Bds2aNY520z56kfmbSbrYkfvasW7cucfdC2sx9PGm8aTP3lHLlyiXpNuhYM8bhnbTPeu6FSbyHJ/nZKmnjhItx1apVbpwkaXzT7qR+Zvq6AUq4+CL9Nx+HC5iLN2k3ey5gbvYVK1b8mwlmd3jazR8eZpJ00+ThkUC6UqVK2Z1wMdj7999/d+MkSbyRclybiIsktZvu/vXXX61atWqJazfjG8GVNAGwbNkyq1y5cjG40rJrwooVK1xwlDSpyHWJKEpauxnf3EuSFkjz2cNnfYUKFbIbYH/z3gTR3MeTxps2L1++PHH3lKR+ZtJu7oVJfbbiukzSlxSIOe6FXJdJaje3s6VLl7pxkrR2w5vnqqR9Zvr6CJFw8UX6bz6OhIvfDpBw8cubo0m4+GUu4eKXt4SLX94SLn55S7j45S3h4p+3hIs/5hIu/lgHR5JwKZi5hIv/Mfm3HFHCxS92CRe/vCVc/POWcPHLXMLFL28JF7+8JVz88pZw8c9bwsUfcwkXf6wlXMKxlnAJxynxe0m4+O1CCRe/vCVc/POWcPHLXMLFL28JF7+8JVz88pZw8c9bwsUfcwkXf6wlXMKxlnAJxynxe0m4+O1CCRe/vCVc/POWcPHLXMLFL28JF7+8JVz88pZw8c9bwsUfcwkXf6wlXMKxlnAJxynxe0m4+O1CCRe/vCVc/POWcPHLXMLFL28JF7+8JVz88pZw8c9bwsUfcwkXf6wlXMKxlnAJxynxe0m4+O1CCRe/vCVc/POWcPHLXMLFL28JF7+8JVz88pZw8c9bwsUfcwkXf6wlXMKxlnAJxynxe0m4+O1CCRe/vCVc/POWcPHLXMLFL28JF7+8JVz88pZw8c9bwsUfcwkXf6wlXMKxlnAJxynxeyVVuIz96Vfbrlop26JqFStRIjndIOHiv6/0Wmi/zCVc/PKWcPHLW8LFL28JF7+8JVz885Zw8cdcwsUfawmXcKwlXMJxSvxeSRUuJz0yyuYuW23PndPCttuiQmL6QcLFf1dJuPhlLuHil7eEi1/eEi5+eUu4+OUt4eKft4SLP+YSLv5YS7iEYy3hEo5T4vdKqnBp/p9hVq50KXv8jD2scZ0qiekHCRf/XSXh4pe5hItf3hIufnlLuPjlLeHil7eEi3/eEi7+mEu4+GMt4RKOtYRLOE6J3yupwqXp7UOtbOmS9nCnPGtZv0Zi+kHCxX9XSbj4ZS7h4pe3hItf3hIufnlLuPjlLeHin7eEiz/mEi7+WEu4hGMt4RKOU+L3SqJwmbl4hbV5cIRVLFvK+nXazVrV3zIx/SDh4r+rJFz8Mpdw8ctbwsUvbwkXv7wlXPzylnDxz1vCxR9zCRd/rCVcwrGWcMnAafbs2UbAXLduXfvxxx/thx9+sAYNGtgOO+xgJZK0cmvKuSVRuEyd/7sd2WekEy59Ts6z/RtKuIS7rKPvxUPvypUrrVKlStEr+ZtKSrj4BS/h4pe3hItf3hIufnlLuPjlLeHin7eEiz/mEi7+WEu4hGMt4ZKBU8+ePa1Ro0bWpk0bu+qqq2zp0qW2/fbb2y233GIVK1YMR7aY7ZVE4TJq+iI79fGvrFTJEtbzuKZ23O51ihnV/JujDBf/XSXh4pe5hItf3hIufnlLuPjlLeHil7eEi3/eEi7+mEu4+GMt4RKOtYRLBk7nnHOOdenSxZYsWWL333+/9e/f3/3hZ1tvvXU4ssVsryQKl3cnzLOLB421UiVK2H+ObWIdW2xbzKhKuBSnDpFw8dsbEi5+eUu4+OUt4eKXt4SLX94SLv55S7j4Yy7h4o+1hEs41hIuGThdeOGFdvzxx9vYsWNt5syZds8999jdd99t7dq1sxYtWoQjW8z2SqJwefWb2XbFy99amZISLr6Gk6YU+SL9x3F46OXaLF++fOKmK0q4+B0rEi5+eUu4+OUt4eKXt4SLf94SLv6YS7j4Yy3hEo61hEsGTk8//bQNHTrUeMC9+uqrbauttnLC5eabb7ZtttkmHNlitlcShUufj6ZZzw++t5IlzG45ahc7Z996xYxq/s3RlCL/XaUMF7/MJVz88pZw8ctbwsUvbwkXv7wlXPzzlnDxx1zCxR9rCZdwrCVcMnAicGOhXL51btiwoS1YsMC+++4722effaxMmTLhyBazvZIsXNauW29XH7aTXXVow2JGVcKlOHWIhIvf3pBw8ctbwsUvbwkXv7wlXPzylnDxz1vCxR9zCRd/rCVcwrGWcPmTExkJPNDyoZ/fVr16dStVqlQ4ssVsryQKl0sHj7PBX81yJK8+tKGTLknZlOHiv6ckXPwyl3Dxy1vCxS9vCRe/vCVc/PKWcPHPW8LFH3MJF3+sJVzCsZZw+ZPT9OnT7dFHH7VFixa5jJZy5cpZlSpV3G+5SfKmon79+lmdOsl5U07qEEiycCldsoR1bd3ArjlsJ0vKW7klXMLdgOLcS8IlTpqF1yXhUjijOPeQcImTZuF1SbgUzijOPSRc4qRZeF0SLoUzinMPeEu4xEm04LokXPyxlnAJx1rC5U9O3Ahnz55tBMqs13LYYYdZ8+bN3W9ZOHfQoEF21113Wc2aNcORLWZ7JU24LF251rq+MM6m/kLW0Xo7sFEtu/XoXaxCmWRkGEm4+L8AJFz8Mpdw8ctbwsUvbwkXv7wlXPzylnDxz1vCxR9zCRd/rCVcwrGWcMnAqVOnTta1a1fbb7/93G95PXTPnj2tQ4cOtueee4YjW8z2SppwWbhstV3ywlj7feVaW7F6rTXZtpr9p30Tq1yudDEjm7k5Ei7+u0nCxS9zCRe/vCVc/PKWcPHLW8LFL28JF/+8JVz8MZdw8cdawiUcawmXDJyuueYa22KLLaxjx45WoUIFmzx5sj355JN27bXXWpMmTcKRLWZ7JU24zF2y0i4ZNM69EnrB0pUSLp7Gk14L7Qn0n4fRa6H98uZoK1eudIufJ209LgkXv2NFwsUvbwkXv7wlXPzzlnDxx1zCxR9rCZdwrCVcMnCaMmWKDRw40ObNm2cVK1a05cuX2x577GEXXHCBEzBJ3JImXKbMW2pdBo21AxvUsK9//NVqVatg93TY1apXTMZbopTh4v8qUYaLX+bKcPHLW8LFL28JF7+8JVz88pZw8c9bwsUfcwkXf6wlXMKxlnDJwOmNN96wSpUq2XbbbefWdGEB3dq1a1vlypXDUS2GeyVNuEyYjXAZY4fsvKXN+3WF/bJ8nfXptJvVrlq+GNLdvEkSLv67ScLFL3MJF7+8JVz88pZw8ctbwsUvbwkX/7wlXPwxl3Dxx1rCJRxrCZcMnLp162atWrVya7b8U7akCZeRPyyyC58fYz3aN7b3v51rPy9ZbX0759nWEi5FOiQ1pahI8W5WuaYU+eXN0TSlyC9zgozSpUu7aVxJ2iRc/PaWhItf3hIu/nlLuPhjLuHij7WESzjWEi4ZOD377LM2Z84cO+uss6xs2bIb9yDDpWTJkvmS5QIvEfK9xWRAsG/6OgJr1qxxx4h7fYGkCZdPpy60i54fY/d1aGrvjJtjP/62yvp13t3qVFOGS7hLO9peEi7RuEUtJeESlVz0chIu0dlFKSnhEoVa9DKMb54tyMxN0ibh4re3JFz885Zw8cdcwsUfawmXcKwlXDJw4rXQo0ePtoYNG24iXC699NJ8Xwu9ePFie+edd+zEE090Dzo89Lzyyis2d+5cdwS+4WvTpo01bdrUvv76axs6dKhxQ2jdurXttddeburSW2+9ZawfU758eTvmmGOsfv364XoxxF5JEy5DJsyzC58bYx90bWWvfT3T3p600J44c0/bsWbFEGf79++iKUX++0BTivwy15Qiv7w1pcgvb2W4+OUt4eKXt4SLf94SLv6YS7j4Yy3hEo61hEsGTmPGjLGlS5du9psWLVpkXDT3iSeesCFDhlitWrWsR48ebq2X4FXSlNlhhx1cxgprwrAI73nnnWennXaa+1nfvn3dAr1Tp0613r1720033eRkD/+/7bbbwvViiL2SJlxeHzvHLnhujI3990H2+jczbeDns+25c/ayhltVCnG2f/8uEi7++0DCxS9zCRe/vCVc/PKWcPHLW8LFL28JF/+8JVz8MZdw8cdawiUcawmXDJy4UBEu/OEhgDcTVa9ePd856Oz3888/W79+/TYRLvfee6+1bdvWdtllF6tatarLlhkxYoQTLPxBuHTq1MkJmGnTprksl4suushmzJhht99+uw0YMCC2qUVJEi7wf2b0z3bHO1NsxFX726tf/+yEy7PntLCdtkrGwsVJFi48FCRxgWiEC9dqQdP+wt0W/e2lKUX+WHOk4CGM9UTIOkzShnBhMfew01aLy7lxP+GzLnV6bnFpW0HtkHDx20t8ZjKlOmlvgqTNPCeSmZykjTbzBs4qVaokqdkWfGaSSZ60z3p4J/HZis8evixOGm/u4UkbJ1yMxJR81ieJN+1mZgef9Ulbr83XDVDCJQPpH374wZ566imbPn26G/B8kLZr186OOuqofB/Sf/nlFydJggwXblAPPfSQG4A85Ddq1MhNExo2bJh99NFH9uCDD7ojX3HFFbbvvvva7NmzXQYMC/UuXLjQbrzxRuvevbsTPXyg57rlt2ZMrvUWRfn1GzZY7+E/2tvfzrOXzm1u7038xe4e9qM9e9bu1ighGS48FPAnaUEdbUiF2xEAACAASURBVGasJC04YhyuXr3a3eiTFJByb4B3Ej+guLclLchgnMCb+3rSHmYY30m8LotqXbKi+OxJrTNJn5n/hHbz2YMESNq9kDZzH0/aZz1t5p6StLV+kvqZSbu5FybxHp7kZyuuyyQ9E3IvRxQxTpLW7rDPVkl8bozjeUPCJQPFm2++2QUSCBb+njRpkr399ttOqNSpUycj93ThwsPDvHnz3MM937w//PDDLptl/vz59uGHH7rpQ2yXX365HXDAATZz5sxNhMsNN9xgd911lxMufKDnugXSJgkPM2vXb7DuQ76zz6cttkHnNLdxMxfbaU9/a29euLfl1a2aKwov5emz4OExSTfN4NujpH3LSKfyTTrXa9J4Bw9hSWo3vJOaccHDDA9hcS9MXtQ3FsZ3Eq9LeMM6aQEp1yXXZNLaTXBEu5PwWZ96zfB5yfNS0gQAbSaYThpvPuuR5mQuJGmj3Un8zEz6s1XSMkUCoch1mbQvV8iE4rM+ac+EfPbAurDPzMJ+n6T7UTZtlXDJQKtz584u82Tvvfd2v2Xws5DuIYccYgceeGAo4ZK+E7KmZcuWVq1aNTf16LHHHnMPoccff7xddtllRlYNx+nataubXnTHHXe4feK64JI0pWjNuvXWZdBYW7tugz14UlMb99NCO+GxsTbkkn2t+XbVshnff9u+SZ5SxEMY6YxJ27SGi98e0xoufnlrDRe/vDWlyC9vreHil7fWcPHPW2u4+GOuNVz8sQ6OpClFBTOXcMnAh6wTpgAde+yx7hvzyZMn25NPPmlXX3217bzzzpuVYIHb77//3l544QX3KmlEDQb+6aeftmbNmrmslk8//dR4y1HdunXtyiuvdPIFE0i2S69evezHH3+0Bx54wE499VSXUcPD3lVXXRXbFZMk4bJ63Xo7/5lvrEypknb/CU02Cpe3Lm5pLeptERuToqxIwqUo6WauW8LFL3MJF7+8JVz88pZw8ctbwsUvbwkX/7wlXPwxl3Dxx1rCJRxrCZcMnD777DMnWEhFY0ExXu286667WpcuXTKmu/JWIaYEcYEjUXj9M/Pv3n33XeN10aSGUb5Jkybu98iZL774wmWv7LHHHk7u8LDx+eefu3VjkDz77bdfvtOXwnXtpnslSbisXLPejnv4c9ujXnW78YiGNnHmYjv96fHW4/im1j4v85SuKEyKsoyES1HSlXDxT3fzI0q4+O0FCRe/vCVc/PKWcPHLW8LFP28JF3/MJVz8sZZwCcdawiUDJz74WX+FNw/xkMtitttuu23W0yy44Kkr0wKNfNixpc8tZH9ETNxzDpMlXNbZEb1HWtumte3KQ3a0KbMX23mDJtolB9e3M1puH25k/817Sbj47wBluPhlLuHil7eEi1/eEi5+eUu4+OUt4eKft4SLP+YSLv5YS7iEYy3hkoHTO++84wQLf8hOIeMkaQsspp9WkoTL8tXrrMVdH9nlbRraWfvUtUmzFkm4hLuec96Lh16t4ZIzxtAV6LXQoVHFtiPjm+zFpN3TJVxiGwKhKpJwCYUptp0kXGJDGaoiCZdQmGLbCd4SLrHhLLQiCZdCEcW+g9ZwKRiphEsGPkwnmjhxoltHpUaNGtagQQOX5cLaLEl9nVWShMvvq9dZg5vet94dd7MOebVt8qzFduHgSXZ6y+3tggN2iP0mURQVKsOlKKgWXKcyXPwyV4aLX94SLn55S7j45S3h4pe3hIt/3hIu/phLuPhjHRxJwkXCJetRxwc/wcScOXNs+PDhNmzYMDc1qH///rGuq5J1w3IokCTh8vPiFbb/vZ844XJU01o245ff7MrXv7e8bavaHcc2yYGCv6ISLv5YB0eScPHLXMLFL28JF7+8JVz88pZw8ctbwsU/bwkXf8wlXPyxlnAJx1oZLhk4LViwwF5//XX74IMP3BourVu3tmOOOcYaNmwY+9oq4bop972SJFyGf7fALhk01vqcnGf7N6huP81fYt3e+N7q16xo95zQLHcYHmqQcPEAOe0QEi5+mUu4+OUt4eKXt4SLX94SLn55S7j45y3h4o+5hIs/1hIu4VhLuGTgdMMNN9j48eNt//33txNOOMG22WYbt5ZLkrckCZd3xs+161+f6IRLqx2rSbh4HHhaw8UjbDPTGi5+eXM0reHilzlBRunSpd26OUnaJFz89paEi1/eEi7+eUu4+GMu4eKPtYRLONYSLhk48WpmhMvUqVNt6dKlVrVqVdtpp53c656TKl6SJFx6DZ1qL3092/p2yrNd61SyuYuX2U1Dptm6dRvsqbP3DDey/+a9lOHivwOU4eKXuTJc/PJWhotf3hIufnlLuPjlLeHin7eEiz/mEi7+WEu4hGMt4ZIPJ26MY8eOtaFDh9qoUaOMi/eRRx5x2S5J3JIkXHq8N8XenfCL9eucZzvXqmiLli63/3wwwybPXWbvXbpvIvBLuPjvJgkXv8wlXPzylnDxy1vCxS9vCRe/vCVc/POWcPHHXMLFH2sJl3CsJVwycHrggQfcYrlcsDVr1nRruBx44IHuTUUlSpQIR7aY7ZUk4XLG41/ZwuWrrV+nPNu2WlkJF49jSVOKPMLWlCK/sP88mqYU+cWuKUV+eTO+eU4pV66c3wPneDQJlxwBZllcwiVLYDnurtdC5wgwy+ISLlkCi2F3vaWoYIgSLhn4vPrqq24aUbNmzWyrrbaKYRj+/VUkSbgc//AoK1mqhPXvnGdbVChlvy5bYT2G/mhfzlhsw6864O+HGaIFynAJASnmXZThEjPQQqpThotf3spw8ctbGS5+eUu4+OUt4eKftzJc/DGXcPHHOjiShIuEi/9RVwyPmCThsk/Pj23nrSpZ/1N2t3KlWORylT306Sx79NMZNr1722JId/MmSbj47yYJF7/MJVz88pZw8ctbwsUvbwkXv7wlXPzzlnDxx1zCxR9rCZdwrJXhEo5T4vdKknCpc90QO6ZZHXv01N0NcbF69WrrN2KW3fvhVJvbs10i+kLCxX83Sbj4ZS7h4pe3hItf3hIufnlLuPjlLeHin7eEiz/mEi7+WEu4hGMt4ZLCiQs0qWu0FNbdSREuq9eut+1veM9ObL6N9emUJ+FSWMfG/Hut4RIz0EKq02uh/fLmaFrDxS9zreHil7fWcPHLe82aNcZ9PGlr5ki4+B0nWsPFL28JF7+8g2erUqVKWZkyZfwfPAFHlHD5s5Pmz59vEyZMsFatWtmsWbPcYrms4/JP2ZIiXL6ft8wO6vWpXda6gV17+E4bhcszX/1i3YdMsdHXHWRbVy1f7LtFGS7+u0gZLn6ZK8PFL29luPjlrQwXv7yV4eKXt4SLf97KcPHHXMLFH2tluIRjLeHyJ6dx48bZoEGD7LrrrrOHHnrI2rVrZ3vssUc4ignYKynCZcLsJdb2oZF2VZuGduWhDTcKl7cmLrYb3phoz5/bwlrU26LYE5dw8d9FEi5+mUu4+OUt4eKXt4SLX94SLn55S7j45y3h4o+5hIs/1hIu4VhLuPzJafbs2Xbvvfda06ZNbeTIkbbffvtZ48aNN6HYvHlzK1+++GdXZOr6pAiXwV/OtKtemWC9TmhmJ+65jVfhssHMRk5daDUrl7VGW1cJdwXls5eES074IhWWcImELXIhCZfI6CIVlHCJhC1yIQmXyOgiFZRwiYQtciEJl8joIhXUlKJI2CIXknCJjC5yQb2lqGB0Ei5/8uHDfsSIEfbhhx8a2S6ZphSR/ZLU10QnSbhc/coEe7hznh3VbOuNwuXdKb/ada9NtMdOb277N9wy8g2hoIJTf/nd9r/vE2ufV8ceOWX3nI4h4ZITvkiFJVwiYYtcSMIlMrpIBSVcImGLXEjCJTK6SAUlXCJhi1xIwiUyukgFJVwiYYtcSMIlMrrIBSVcJFyyGjx86H/88cdWr149q1Wr1iZlK1eubCVLlsyqvuKyc1KEywNDf7Bew6bai+ftbXvvsMVG4fLFzOXWdfA463ZoQzu95fZFgpXpTG0eHCHhsnKlVapUqUgYF2WlEi5FSXfzuiVc/PKWcPHLW8LFL28JF7+8JVz889aUIn/MJVz8sQ6OJOEi4ZL1qOM1xMOHD3fZLjzkNmnSxE444QSrU6dO1nUVlwJJES43vzHJnhr9s71/6b6281aVNwqXsXNX2MWDxtn5+9eziw6sXyRY3584z8548ms7pFEt63/K7la1fOnIx1GGS2R0kQtKuERGF6mghEskbJELSbhERhepoIRLJGyRC0m4REYXqaCESyRskQspwyUyukgFJVwiYcupkISLhEvWA+jVV1+1J5980ho0aGBbbrmlTZw40WW73HHHHUaWSxK3pAiX616dYC98NcuGXb6/7Vizolfhwvoxl7443vZrsKX175xntaqUi9zVEi6R0UUuKOESGV2kghIukbBFLiThEhldpIISLpGwRS4k4RIZXaSCEi6RsEUuJOESGV2kghIukbDlVEjCRcIl6wF09tlnW/v27d2fEiVK2MyZM61nz552wQUX2K677pp1fcWhQFKEy3H9R9n4Wb/ZD3e0ddgQF2Qc/bB4jZ379Dd2dLOt7eajdikSpE9+9qNd+9pECRdNKSqS8ZWpUh7CuDZZjJt7TZI2CRe/vSXh4pe3hItf3hIufnlLuPjnrSlF/phLuPhjHRxJwkXCJetRd8YZZ1jnzp3dq6HZ5s+fbz169LBTTjnF9txzz6zrKw4Fki5cFq4qYac89qXtVLOSPXZm0byu+z/vTLGHPp4m4SLh4u2SlXDxhnrjgXgoKFOmjJUqVcr/wXM4ooRLDvAiFJVwiQAthyISLjnAi1BUwiUCtByKKMMlB3gRikq4RICWYxEJFwmXrIdQv379bNSoUXbooYda3bp17f3337cffvjBHn30UatevXrW9RWHAkkQLrN/W2mnP/6l1a5S3p47t4XDFmS4+BAurB/z6IgZ1njryta3U541qVM1ctdpSlFkdJELakpRZHSRCirDJRK2yIUkXCKji1RQwiUStsiFJFwio4tUUMIlErbIhSRcIqOLVFDCJRK2nApJuEi4ZD2AlixZ4tZwmTx5svEQUKNGDevQoYPLbkla2n9w8kkQLjMXr7AznvjKtqlWwZ45549MokC4/LampJ383y9s++r87g8ZE/d2zlNf2zsT5tkutStbv84SLnHzLer6JFyKmvCm9Uu4+OUt4eKXt4SLX94SLn55S7j4560pRf6YS7j4Yx0cScJFwiXSqOPDaOnSpW79kGrVqlnZsmUj1VNcCiVBuHw7e4md/+w3dlDDmnbX8U03ES6lypa3Y/p9ZktXrrXPrjmoSLCyfszn0xdJuGhKUZGMr0yVakqRN9QbD6QpRX6ZE2SULl3aTeNK0ibh4re3JFz88pZw8c9bwsUfcwkXf6wlXMKxLrGBUantH08gCcLlixmL7eJBY+2Mfbazrq0bbCJcKlasaO36jLSfFq2wCTe3ib2/fl+9zjoOGG1f/fSr7bBlRet7cp7tWS/69DFNKYq9iwqtUBkuhSKKdQdluMSKs9DKlOFSKKJYd5BwiRVnoZVJuBSKKNYdJFxixVloZZpSVCiiWHeQcIkVZ6jKlOFSMCYJl1DDKPk7JUG4fPL9Qrt08DjrdmgDO3Wf7b0Kl1m/rrTTn/jSJs5ZajUrl7U+J+fZwTvXjNzxEi6R0UUuKOESGV2kghIukbBFLiThEhldpIISLpGwRS4k4RIZXaSCEi6RsEUuJOESGV2kghIukbDlVEjCRcIlpwH0TymcBOHy6pg5du2rE+yZs/e0vXfYYjPhcsp/v7RvZv5qo6892KqULx1r1/z85/oxU+cvs2oVyki4VKoUK18flUm4+KD81zEkXPzylnDxy1vCxS9vCRe/vCVc/PPWlCJ/zCVc/LEOjiThIuESedSxfgsfSsFWrlw5LZobmWbhBV/8apZd//pEe+X8fWy3un+8IShYNJcpRde9OsFeGTPb3rlkX2tYK14hMG7mb3b+c2OsQulSNv/3VRIuEi6FD9gY9tAaLjFAzLIKreGSJbAcd9caLjkCzLI445vF/XleSdIm4eK3tyRc/POWcPHHXMLFH2sJl3CsNaUoA6fvv//eBgwYYDNmzLDUJW4eeOAB23bbbcORLWZ7JSHDpe/H06z7kCn2851HWOmSJbwKl2D9mEN2qmWDvp5pvTvuZu3z6kTuRU0piowuckFluERGF6mgMlwiYYtcSBkukdFFKqgMl0jYIheScImMLlJBCZdI2CIX0pSiyOgiFZRwiYQtp0LKcCkYn4RLBj5XXXWVVahQwQ488EArX778xj322msv9/MkbsVduLB084Mf/WB3v/+9ze5xxEbEqRku/35tor30zSx78+JW1qh25Vi7YfiUBXbZi+PsX/vVs/+8+50TLh33jC7XJFxi7Z5QlUm4hMIU204SLrGhDFWRhEsoTLHtJOESG8pQFUm4hMIU204SLrGhDFWRhEsoTLHtJOESG8rQFUm4SLiEHizBjuecc46dddZZTrj8U7biLlxWrV1v3d+ZYu98O9e++nfrjMKlz0c/WK9hP9jjZ+xhB+4UfUHbTH0arB/zyCl51vmxLyVcNKXIy6WvKUVeMG9yEE0p8stcU4r88taUIr+816xZ46aeJ20Kl4SL33Ei4eKXt4SLX94cTcJFwiXrUffYY4+5OdCnn366lS4d7+KsWTcmpgLFXbgsX73Obnlrko35+Tf74LL9MgqX50b/bDe+Ocn6dcqzI5rWjonMH9UM/mqW/fv1iTbg1N2dcLmnw6522t7bWYk/ZjZlvSnDJWtkORdQhkvOCLOqQBkuWeHKeWdluOSMMKsKlOGSFa6cd1aGS84Is6pAwiUrXDnvLOGSM8KsKpBwyQpXLDtLuBSMUVOKMvC57LLLbPLkyZv9ZuDAgbbddtvFMjB9V1LchctvK9ZYt5e/tflLV9urF+2zEU/qlKKiFC4PDZ9m/xkyxWZ0b2tH9B5pbZvWtm6H7WRlSkUzLhIuvke4mYSLX+YSLn55S7j45S3h4pe3hItf3hIu/nlr0Vx/zCVc/LEOjiThIuGS9aj78ssvjWAifdt3332Nt+UkcSvuwmXBslXWZdBY26Zaeet10m4ZhctrY2bb5S99a/ed0NROaB59fZVM/Sfh8gcVHnq5aVbSlCIvl7mmFHnBvMlBNKXIL3NNKfLLW1OK/PLWlCK/vJP6makMF7/jRMLFL2+OJuEi4ZL1qONCnTt3rstyWb58uW2//fbWqFEjK1u2bNZ1FZcCxV24zFuyys575hvbfbtqdvsxjTMKl69/+tXa9x9l1x62k13Sun5saFevW2893v3OXhs7x0Z2O1AZLhIusY2twipK6sMj56UMl8J6N97fK8MlXp6F1aYMl8IIxft7ZbjEy7Ow2pThUhiheH8v4RIvz8Jqk3ApjFD8v5dwkXDJelRNnDjRevToYUuWLHFlWcfliCOOsDPPPNPKlCmTdX3FoUBxFy4/LVphnQZ+YWe12t7OP2CHjMJl/KwldmTfz2IXLqnrx7zVpZWdPOALa7R1ZSd+ypUuGan7NKUoEracCmlKUU74si4s4ZI1spwKSLjkhC/rwhIuWSPLqYCES074si4s4ZI1spwKSLjkhC/rwhIuWSPLuYCEi4RL1oPo8ssvd1ktvK2oWrVqNnz4cHv00Uftnnvusbp162ZdX3EoUNyFy48Ll9tJA0bbxQfVd9Il2FLXcJkwe4kd0WekXX3oTnbZIQ1iw/r7qrV24xuTbMrcZfb6xfu4qU1r122wvp3yrELZUpGOI+ESCVtOhSRccsKXdWEJl6yR5VRAwiUnfFkXlnDJGllOBSRccsKXdWEJl6yR5VRAwiUnfFkXlnDJGlnOBSRcJFyyHkSnnnqqnXfeeXbwwQe7sgQWPXv2tGOPPdZatWqVdX3FoUBxFy7f/bLMTeV55NTd7bDGW2UULguWrbZm3YfaWS23t7uOaxob1mD9mJqVytkDHZtJuGhKUWxjq7CKNKWoMELx/15ruMTPtKAatYaLX95aw8Uvb63h4pd3Uj8zJVz8jhMJF7+8OZqEi4RL1qPummuusZo1a1rHjh3d3x9//LE9//zzduedd7rMl/w2bqglS246BYU1YEqVKmXlypXbpFh+D0X57Z/1SaQVKO7CZdLcpda616f22oX7WMsda2QULvxw62uHWMc9t7XeHf9aWDdXNqkL9t7dYVcJFwmXXIdU6PJJfXgMRDQZgCWivjs9NKV4d5RwiZdnYbVJuBRGKN7fS7jEy7Ow2iRcCiMU7++T+pkp4RLvOCisNgmXwgjF/3sJFwmXrEfV999/bzfddJP99ttvLpjgwu3QoYOdddZZ+a7hMnPmTLv33nute/fuVrlyZWNKySuvvGLPPPOM+3enTp3stNNOc0LmtddeswEDBrh6mbZ04okn2urVq53QGT16tHtDTLdu3WzvvffOuu35FSjuwuXt8fPsipfG2Qv/2suab1fdq3Bh/ZiTB462Ti3q2iUH17f7Ppxqb4+fa292aWVVy5eO1AeaUhQJW06FNKUoJ3xZF9aUoqyR5VRAU4pywpd1YU0pyhpZTgU0pSgnfFkX1pSirJHlVEDCJSd8WReWcMkaWc4FJFwkXCINokWLFtmkSZNs6dKl1qBBA6tfv77LVMm0vfTSSzZs2DAnU1hsF+Hyyy+/OIFywQUXWPXq1Z2I6dKli2211Vbu75tvvtktxnvllVdav379bMqUKfbyyy+7qUtIlyFDhlivXr0itT1ToeIuXAZ9OdPu/WCqPXXWntakTpV8hUv9m963w5ts5TJcypSKtqBtOp+fFi23jgO+sPP238GtH9Nr6FR7Y+xce+sSCZfYBqCHiiRcPEBOOYSEi1/eEi5+eUu4+OUt4eKXt4SLf95k+/GFatI2nq0qVKiwWQZ/cT4PCRf/vSPhIuESatQxUEaNGmWNGzc2MlwWLFiwWblDDz00482SB7PZs2fbfffdt1G4fPvtty7D5aqrrnJlkC977bWXkzaDBg2y/v37u5sXGS4nnXSSzZgxw93QyKKZNWuW3XLLLdanTx8rX758qPYXtlNxFy79hk+zF76aZf89fQ9ruNVfH0ipi+Zyju16j7TqlcpYn5PzbMvK8byme9qC3+2Yfp/bHcc0tvZ5dSRcNKWosMsptt8nNT0aABIusQ2DUBVJuITCFNtOEi6xoQxVkYRLKEyx7SThEhvKUBUpwyUUpth2knCJDWXoiiRcJFxCDRaCB95EdPTRR9sHH3xgU6dO3awcWSm1atXKWB8ZLbfffvtG4cK6LwicK664wk1DeuCBB1ymDA9xI0aM2Ji9cvXVV1uLFi1s7ty5tsMOO9hxxx1nZNfccMMNduutt7qMGG7UuW5MWWJ6VHF9rfVNb06y8bOXWp+OzazuFhU2nm76Q9jx/b+wiuVKWu+TmsUmXCbPW2aH9R5pL5zbwlruuIX1+2SGPTt6pr17SUurViHaa8BpN7KobNmyiVrjIqkPvQwYvj1CUCZpTRGuba5N1nhKUrvhTfYf2XxJajcPYfAmuzC/jMVc77VFVZ71vSpWrFhU1RdZvTyEwZs/SdoYJ3wpkrR2J1UUBZ+Z6evdFfcxw+c893E+65O0JVUA0G7WzUnasxXt5l6YxHs4nz08W6WvUVmcx3swToh5ktRumCYxo4h2h/3MTNqzV1zjvMQGnkC15UwgXbh89dVX9v7777spQzxAsL7Lrrvu6tZteeutt6xv377umEwvatu2rf30009Wu3Ztt1Dv/Pnz7cYbb3RlyHrhJp3rFkib4nrjuemt7+2HhSvsvuMaWZ1qfy0wDC/aHlygpzw+1sqVLWX3HtfItqwUTYaks5w4d5m1H/iNPX9GnrXYvqq9PXG+XfbyZBt9VUurUTHaMWg3f4or7/zGUzrvXMedz/I8sCfxRp7UdvPQW1wFbkHjjvsJkihJoojzSeo4od2wTtq9MKnjpLh/1v/TPnvE2+envLnnqtRnQr9Hj360pLY7+Ozh/p3Ez8wkthuJmzTRzzgJ+5nJF3X/i5uEy5+9TobLuHHjXAZKftu+++6bcUoRN9J58+bZHXfcYXfddZdVrVrVWES3d+/edumll7o1XMhWOfnkk423evBvMl4IDs8++2yXGcM0pvHjx7vMFv4eOHCgPfzww7Hd4Ir7lKLjHx5ltaqWtbuP39Wqp0iO9ClFXZ4fYzMWrbA+nfJsxy3j+bb3tTFz7IY3Jtrz57Sw3epWs9fHzrELnhtjE25uY1tWivatlRbN9X871RoufplrSpFf3ppS5Jd3UjNF9JYiv+NEbynyyzup03CTmlFE7yYx40JTivxelxxNU4oKZi7h8icfBMngwYNtyZIl+RLr2rWrbbnllpv9/vXXXzcyWli3pXnz5nbhhRdalSpV7JFHHrE5c+Y4U4mE4ees58JiuEwhwhYjY5hWtHDhQjcdqUaNGu7tSK1atXLZLnFtxV24tHvoM9uxZkXrcXzTTd4MlC5cur8z2YZ/v8D6dsqzRrX/Wlw3F07pC/ZKuKxM7MJupOsm6VuYpD48cr1JuORy18m+rIRL9sxyKSHhkgu97MsmdTqrhEv2fZ1LiaR+Zkq45NLr2ZeVcMmeWa4lJFwkXEKNoWC+X0E75zdnlLUjmLvGRrCHVCF7hQc2phrxb0RKsAAuP2dRXlLd+DlTjrg5ME+S9VtI00fsxJmuX9yFyy63fmgn7bGN3XJUYytdqsTGbvAhXHq8+529N/EXG3h6c2tQq5J9NGWBXfj8GHvyzD3dmi5RNmW4RKGWWxlluOTGL9vSEi7ZEsttfwmX3PhlW1rCJVtiue0v4ZIbv2xLa9HcbInltr+ES278si0t4ZItsdz3l3CRcAk1ipAmZKMQKOe3saht0hZGC86luAuXra8dYl0Prm83tGu0Cf504XLvB9/b29/OdRkuTepUDdW3he10/WsTbOKcpda3c57VrV7BzLLilgAAIABJREFURv6wyAmXezo0tcOb1C6seMbfhxEuk+cutfGzlljLHWvYdjX+Wig40gFjKsRDLzfNpL66UBkuMQ2EENVIuISAFOMuEi4xwgxRlYRLCEgx7iLhEiPMEFVJuISAFOMuEi4xwgxRlYRLCEgx7yLhIuESakjxWuYnnnjCTefJb7v++uvdW4OSuBVn4TL3t5XWosdwu/qwnezyQxoUKFzeGDvHbnlrsj3cOc9a1q8RS1dc+sJYm7tklfXuuJttXa28N+HS68Op1veT6db9mMbWaa+6sZxLrpVIuORKMLvySU2P5iwlXLLr61z3lnDJlWB25SVcsuOV694SLrkSzK68hEt2vHLdW8IlV4LZlZdwyY5XHHtLuEi4hBpHzMNFtvChn99Ws2bNRL4FhfMpzsLlq59+tZMGjLbbjmpsp7fcrkDh8t7EedbtlQnWv/Putm+DeIRL+36fO9HSs0NTq16hjDfhcumgcfbWhLl2x9GN7dR9Nj3vUIO2CHaScCkCqAVUKeHilzdH46GA6ZpJe6OVhIvfsSLh4pe3hItf3hIu/nmTSZ/U7GHemJqkN81JuPgd38GzFc9VcS6H4f8siu6IWjT3T7aswTJp0iSrV6+eW3eF9SDSt6ZNm2pKURGMxS9/XGwnD/zC7jimiZ2y96aZHulTilhrpdvL39rDp+xu+8UkXNo9NNJ2rFlp44K9U+YttS6DxtrBO9W0G4/cJdIZh5lSdPD9/2c/LV4h4RKJ8OaFtIZLTCBDVqMMl5CgYtpNwiUmkCGrkXAJCSqm3SRcYgIZshoJl5CgYtpNGS4xgQxZjYRLSFAx7qYMl4JhSrj8yYfslqefftoOO+wwe/PNN916LunbddddZ7Vq1YpxePqrqjhnuAz4dLr1/mia9eucZwc0rLkJlHThMm7mEuvw6Cjr3znPDm0cz/Suxrd9aMfuVsduP6axlStd0goSLus3bLA1azdYuTIlC+y8woTLyjXrrdU9H9vi5WvspnaN7Nz96vkbDAUcSRkufrtBGS5+eXM0Zbj4Zc63urypL2nfekm4+B0nEi5+eUu4+OetDBd/zCVc/LEOjiThIuESatTx4YN0Id2PB61Mi+dWq1YtUSl1qSf+TxEuC39fbU1vH2qPnLK7tc+rE6pvC9spfcHegoTLbyvW2OOf/WS2YYNd3qZhvlUXJlx+XLTcjur7mXE+l7VuYNcdvnNhzfTy+7iEy6o169xaOwftXNPaNY228HC2J6wMl2yJ5ba/Mlxy45dtaWW4ZEsst/0lXHLjl21pCZdsieW2v4RLbvyyLa0Ml2yJ5ba/hEtu/KKUlnCRcIkybtyCkNOnT9/4umcqycvL2/hq50iV/o2FirNwufSFcfbZ9EX2wr/2svo1K21CKT3DJW7h8svSVbb7fz6yK9s0cIv2sv20aLl1GTTOdqhR0R7qtNsm7Zm/dJVd+PxY+2LGYvvpzsMjC5fPpy2ys5762n5dsSbj25n+rqESl3D5dvYSO/TBEXb+/ju4zCEfm4SLD8p/HUPCxS9vCRe/vCVc/PKWcPHLW8LFP29luPhjLuHij3VwJAkXCZesR90LL7xggwcPtvRXzPbs2dPq1IknqyLrRuVYoDgLl/Of+cbGzlpiL563l21fo2KhwiWv+zB7sONudkLzbXKkYhYs2Ju6cO3CZavtkhfG2vJV6+z1i1tucoyJc5bYxc+Ptcnzltncnu0iC5ch3861roPH27JVa/+RwmXY5F/slMe/snP2rWfdj21sJUuUyLmvCqtAwqUwQvH+XsIlXp6F1SbhUhiheH8v4RIvz8Jqk3ApjFC8v5dwiZdnYbUpw6UwQvH+XsIlXp5hapNwkXAJM0422ef000+3I4880g4//HA39zzYKleurClFWdMsvEC7PiNtycq19tbFLW2LimU3KbD+xxG29veFVrZBa7NyVYwpPYf3Hmmd96prXVvXzzmQJ9PktCe+2uTVzAUJl7Ezf3ML6k6d/7v9fOfhVqZU5rVcCptS9MgnM+zO96bYqrXr7exW9ey2o3exsqULXhemcJK57xFXhssjn0y3W96e7KZ93dthV6tS/q/rKPdWZq5BwqWoyGauV8LFL28JF7+8JVz88pZw8ctbwsU/b2W4+GMu4eKPdXAkCRcJl6xH3eWXX+5kS7t2+WcwZF3p31ygOGe47HHnR1atQhn76Ir9N6f0SAuzNb+bHdXPbMfWTswc3eczOzZva7uiTUMrVTK3zInnRv9s3d/9zh7q2Mza7PLHIrwFCZf/m7rQLhk01uYtXWUjux242RSo4AQKEy63vjXZHv10hu24ZUXLq1tt4xuS/uZh4l6Lzk0z11cXXvfKBHti1E92dLOt7d4TdnWv2y7qTcKlqAlvWr+Ei1/eEi5+eUu4+OUt4eKXt4SLf94SLv6YS7j4Yy3hEo613lKUgdOoUaPs2WeftYMPPniTNysccsghOQei4bol/r2Kq3BZuWadtbr7E6teMYNw+W2mWf/dzFYvNTvsTrOW3WIXLpnekLRm3XpjXZlh3y2wKbceuklnDP9ugZtutGDZaht62X7WdJuqGTurIOGydt16u/qVb23Ql7Osed3qtmPNiv844XL2k1/bkInzJFwKuZT1lqL473WF1ai3FBVGKN7f6y1F8fIsrDbGd4kSJaxcuXKF7Vqsfi/h4rc7JFz885Zw8cdcwsUfawmXcKwlXDJw6tevn40YMcJq1669yRSia6+9Vq+FDjeuQu81bcHvduzDn1vbXbay+09qtmm5aUPNBh1ntnqZWd4ZZkc+ZMusop3y3y+t2bZV7bZjGlvpHDNcur89xV4cM8sGntbc9qq3xcbjXzp4nA3+atZm67S8Mma2kzFr12+ILFxY+PfyweNt6cq1bkrRP0248Ors/e75xKYvXG6td65pD5y0m9WuWvQP/8pwCX3ZxbKjMlxiwRi6EmW4hEYVy47KcIkFY+hKJFxCo4plRwmXWDCGriTTGi53Dpli5UqXsnP3r+clCzh0Y9N25NmqQoUKiVpSQcIlam9HL6cpRQWzk3DJwOeMM86wE0880dq2bWulSpXauEeZMkU/LSL6UC+4ZHHNcJkyb5l1eGSUHdNsa5flscn2RT+z96609TUaWckNa8w6v2ErKu/o1lApXaqE9e2Ul+8aKmE5XvDsGBsz87fNFuzNJFw2mBlTkK56+VtX/bNnt7A2u9TKeKiCMlx+XrzCTUviLUjLVv8hXXqd2MxqVSl6KVEYlzimFPEmp3Z9P7OZi1fYnttXt36d8qzelpsuhlxYO6L8XsIlCrXoZSRcorOLUlLCJQq16GUkXKKzi1JSwiUKtehlJFyis4tSMl24/L56ne18ywfWeOsq7gu/HTw8I0VpN2UkXKKSi1Zu6dKlbjZFyZJ//7qO2ZyBhIuESzbjxe17ww032N57723t27fPumxxLVBchcvw7+bb+c+OsW6H7WTn7b/DpvjevMDsqwG2sv1TVv6ds81OftNWbH9YrMLl9Me/tO9++X0z4XLNK9/a06N+tml3tLUKZf+QbmS19Bo61e77cKr7f++TmlnHFnWzFi4T5yy1C58bY8c229oWLl9t/L9v5zyrW73C3z584hAuSLSTB462uUtWSbgU0qOaUuR/yGtKkV/mmlLkl7emFPnlvWbNGuM+nrQpXBIufsdJunDhxQsH3f9/Vq9Ghf9n7yzAqkreP/4BARFUsBUVu1AJu7u7A1vXjl1dXVfX2rVz7e7uwM61k0bAQsUARVFASvL/zLkiXLnIBS5X/P/OPM/vWX/cOTNz3pl7z5zPvO/3ZXVPa6wLmWh3QCnoTQYuKTCWBqrKwEUDRsyATcgeLiomZc2aNdjb21OpUiUMDOKz5nTr1g0Tk4z7o/i99ZVRgct5Tz9G7HVhWqsy9KluHn8LYR/hSF/wu01ol4sY2fWSRHPDmvwrhfSIsJU1ttYYJJElSN3vWlKCvSv/e8r88485NbKmFL4kitB2mXf2MauuPE0TcLn3/CO/7HRibofyXHvy/v8dcPnv4TtpTgPCIrEpZCJtJrRxeiN7uKi76jVTT/Zw0Ywd1W1F9nBR11KaqSd7uGjGjuq2Inu4qGspzdSTgYtm7KhuK98Cl3Pub+m/w4nCOQwlb+0qCULa1W1TW/Vk4KItSyv6kYGLdu2trd5k4KLC0tu3b8fPzy/RJwMHDiRnzpzamhuN9pNRgct++9f8ecyd9bbWNCmnyBIkFf9HcKg35CxJaOMlGF3+E17fJnKIC3POPeO6lz/HR9TEUD9tLncpAS5hkdGM3e/G+Qd+hEZEM6N1WYbWK6Zynr4XUiSAxIDtjpwaVYsdd178vwMuR5x8+OOIu6RNExwezcY+NlgUyKbR9ayqMRm4pLuJlTqQgYt27S0DF+3aWwYu2rW3DFy0a28ZuGjf3glFczde82bqSQ9MDPVZ3LkCrSvm1+6AUtCbDFxSYCwNVJWBiwaMmAGbkIFLBpyU9BhSRgUu664+Z87Zh9gNryGlR/5aXtyAQ7bE1p1CWDlbjO5vhvMTiex3hYXuJojTgTNjamGoH6+xk1K7+X36TJNlN6hc2JQt/SopXa7KwyUsIloKZ3r0NlgShB1Uqwj/tCuXIuAidGD23H3FtBMeXB9fj6POvuy694rNfWwolTdrSm9B4/U1EVK0/tpzZp95SN/qhTl5/y1b+lZSntsvoxbZmnwCw8mkq0tBU8M034sMXNJswhQ1IAOXFJkrzZVl4JJmE6aoARm4pMhcaa4sA5c0mzBFDcjAJUXmSnPlbz1cphzzYNNNb7IZ6rGwUwXaWxVIcx/p1YAMXNLLsqrblYGLdu2trd5k4KItS//gfjIqcJl/9hErLj/l8ti6lMxrHG8l9wNwsDtRw9yJyFYEI39nONiDyLJdWKgzTCPA5XsZknbdeclkOw9WdbekjaXiQRgUHkW71bcpkceIc57vGFDDPOXAJRZWXPZin/1rjg2vwYUHfiw6/4Tt/StrxQskuWWoCeAy/YQn6649Z3k3S+adfZQkcPENDGfwLidefgjDZUqj5IaW7OcycEnWRBqtIAMXjZoz2cZk4JKsiTRaQQYuGjVnso3JwCVZE2m0ggxcNGrOZBv7FrgIL+fT7m/RAWa2K8cvtb/RMEy2Re1VkIGL9mwtepKBi3btra3eZOCiLUv/4H4yKnCZ8EWc9s38lvEWio2Gq3PBfilRQz2I0M2KkV4MbGtA9KfnrLW8yobbb7j1R/2vgrapMa+n7yc6b7hLh4oFmNPRQqmJM+5vJR2SWW3LYVutsPRZYFgkLVfcokoRE466vqFH5UIs6PRNZqUvrSQVUiS0Z8YfvC95dqzvVIRrrg9YfCuYlf3r/r8ALhFRMUw65s45Dz/mdyzPn0c82NqvEpXMTRNN0euAcPpstee5fyhOkxtikiVtWcBk4JKab4E618RCVDjExoB+PBSVgYs6ttNcHRm4aM6W6rQkAxd1rKS5OjJw0Zwt1WlJBi7qWElzdRIClzfSYZMz0dGxuL8J4o9mpRhRrzg6gr5kwCIDF+1OigxctGtvbfUmAxcVlhYbWz09PQwN0x7moK2JTK6fjAhcoqJjGX/4Pifd3vD4n6bxtxAdAUcHQrAPUV0PE4EBRkZGcHo4OO1if5k1jLmbE6+ZzTD+kkEouftX9fkFTz+G73VhYtNS/PJNhiRVwOVDSARV5l5mSqsyzDz9kKpFcrD/l6oqu/4ecOmx8Z6UAnpBsbuEXVnIGvrRuc+Y/xfA5WNIBOMO3ScgJJK5HS1ovOwGewdVpW7JXIns9OJDKP22OfLsfYjk7aMUUpaKCdUEcBHASGQPENpAxXMn8LhKxXjUueSnyFIkBKwdN8Hnj9Bo9tfbkoGLOjOsuToycNGcLdVpSQYu6lhJc3Vk4KI5W6rTkgxc1LGS5uokBC6P/YKlTJUinP32s480KJObv1qWIbNe2jQJNTda5ZZk4JJellXdrgxctGtvbfUmAxcVll64cCHW1tY0bZoAAmhrRtKpn4wIXITHyG8H3PAJCOfsmFrxdy5O0zfVgiL1iWo4m4hoFMDl+WXY3oT9xraM8eupMeAytWVp+tYoomR5VcDFPySC8v9cZJ2tNeMOulGxoAlHh1VPEXCJjoml6bIbEoCYHLEAHbcd/Bvbh0YDl0gA50eXtIYUvfwYxuh9LpTMY8yI+sWptfAq+36pSv1SuRPdmtPLAGnT4Rv4mQ29rWlukS9Nt68J4CLG//tBNwn+iA1QehdNARcBis56+KGrg+bF9wK9FQLWvvbwhz/oG0lmkYFLeq8O5fZl4KJde8vARbv2loGLdu0tAxft2ztONPfGE39G73flt0YlpPDycgWy8U/bchil4QAxPe9GBi7pad3EbcvARbv21lZvMnBRYelZs2ZRvHhxbG1ttTUP6d5PRgQuwmNEAJeA0EjsRtSIt0HEJ1iYHZqvJcp6IBERkQrgIsp8fc4EV2d05O84zmgrCY6ltsQJ9u4ZWIVaJZQ9MISXQ6uVN+lkbca8joqwobMeb/ltvxtrba0ZtNOJCmbZODK0hko30KQ8XIRXT6HJZySRtD5ureGVGyujulJl0FpqFPvxGbDSClye+IUwfLczzSzy0rmS2XeBi0iPLcK2hJbL7HYW9KuZIC14KiZVE8BFjN928z3K5MvGjgGVUzGKlF2iKeAiwrI6rrsjeebcHF9fs67Jb11gdzsIfAEDb4C5Ao7KwCVlc53W2jJwSasFU3a9DFxSZq+01paBS1otmLLrZeCSMnultXZCDxcRci32vpv62LDn3kveh0Swuoc1pkZpC6tO6xiTul4GLullWdXtysBFu/bWVm8ycFFh6YMHD3Lv3j06duyoFFZUrlw5MmfOrK250Wg/GRG4CG+CUXtdKJrTiGXdLePv9+Vt2NUMOm4jqkRbIiIi4oHL2XF437VjRMQEpg7oRo3iqfcKSTJDEkhhJd8ClxNub5hi58manlb8c/IBUTGx7BpYhbzZEq+JpICLt38odRdfY3H7EnS90QCCXnMwuinlBm2lfFEzjc55ahpLK3BxfhlI/+2O/NOmLFaFTWj07w2Wdq1IW8vEKQ9vP/sgZX0SHi4j6xdLs0eJJoCL55tPdF1/l4KmWZS9rlJjTDWu0SRwGbT+IjrosG14E41kffo6fB8H2NkCQt9D/SnQcKYMXNSYW01XkYGLpi36/fZk4KJde8vARbv2loGL9u0tPFyMjIzZfMubacc98Z7dnElH7uP1PpQNvW3IZWyg3UGp2ZsMXNQ0lIaqycBFQ4bMYM3IwEXFhCxevBhnZ2eyZs1KpkzxaYenT59Onjx5MtgUqjecjAhcvN6FMGKvM7WK5WR6mwTplW8tAfu10GknUfkqKQOXFzeJ2NKIMRHj6d73VxqWSf18zD/7WMoYdHdiA8y+SUusCris/M+LfY6vpZMIca1PUBg7+ldR+XKbFHARujFjD95nWZOsNLreDkLecjGmBkUH7qZE0WLqTWY61korcLnp9UHyEDk6rAb5smem87q79KlRmOH1Et/b6ftvJQ0fEarV2caMVT2s0nRnmgAuTi8DabnyJmYmhjhObpim8ahzsaaAy/2nL3izfyTo6mHWZ7tm9YC8r8KW+orbMasMQ+xl4KLO5Gq4jgxcNGzQZJqTgYt27S0DF+3aWwYu2re3AC4GhllYdOEJhx19uD2xPsv/8+Kwky8HhlQlf/aMqRspAxftrhUZuGjX3trqTQYuKiwtFntkZGSiT0xNTdHVzZiiVsktmIwIXNx9PkkaHrZVCzG8foIX8u1NIDoKuuwmKkteZeAS9gE2VGOxX22q9llIvTJ5k7v1JD//44g722+/wHdey0QhGK8+hkmCr3VL5GRjn0pSG7NOPeDy4/cSGJh58lGqgMuyS0/Y5/Ca1VXfYn17CIQHci+mIp9ab6VRdUU/P7KkFbgI7Zuhu525Mq6uJAD3PeByxNmXiUfcCQqPpF7JXKyxtU7TCY8mgMsNL386r78rrQexLtK7aAq4OLs6UfJkK6J1DLjf8Sa1yxTU3NBddsC5cWCUA0KD4JdbkKOYHFKkOQur1ZIMXNQyk8YqycBFY6ZUqyEZuKhlJo1VkoGLxkypVkNxIUXoGTLhsBtBYdFsH1CJddees/H6c+xG1NSsZ6pao1Kvkgxc1LOTpmrJwEVTlsxY7cjARcV8iBAWLy8vnj17Rvny5cmePTsvXrygQoUKSh4vGWsqvz+ajAhc7L0D+GWnEzPblosPOYmJgnn6ULwddN5DlI6BMnAJD5AEdZf7VqJQxzl0qpw63Q8hXitSUh929uX5rGYqjScEcs1zZuH0KIVmhe1Ge0KjolnVw5I1V55x6dF7Nva2UelNkJSHy8g9Lni+/cS6ih6UuvM7FLDB9/lDvFvso0bNBj98SUWH+PM5yA+jvCUgU8rdW1ddecruu684OKSadC9d1t/FtlohRtYvnujeDjv58OdRdyKjYylvlo01Pa0pnCNLqm2gCeAiAJwAcaK4T21ErqzpG0KoMeDidJeSp9sh1rVbk6PUqVEz1XZMdOHNxQqPs2INwP0AdNkLJVvIwEVzFlarJRm4qGUmjVWSgYvGTKlWQzJwUctMGqskAxeNmVKthuKAS5SuAQO2OUp7yyVdK3LtiT/dN97j5oR6WsmMqNZgv6kkA5fUWC3118jAJfW2y8hXysBFxexcvHiRvXv3IhZ9nz59KFOmDCLMSIQU5c+fWIsiI09w3NgyInAR4ScDdziyuqcVjeJCg94/hFXloPowaLEaAS6UNFyEoO7uduz2Msa3zgJ+b26RKvN/DI3g1/1ufAyJ5PjIBIK9CVr7Fri0X30bo8yZWNndit33XrL9zktW97CiatHEOjJJAZdmy25gbKjHpsKHyWm/BJrOJ+jMdJ60OEylmhkgK9blv4l12YFOTzvIm3LbTj/uieOLALb0UwjODtjmQCVzU/5umyBk7IuNt9zyZvqJB3SyKoD9iwDJcygtqaE1AVzWXn3GjJMPpBGeGFGDKumcOUpTwMXx8hFKXR1IDDq419lCrUbtU/W9UHnRyeHw1g1qjoeD3aDBFKg7TQYumrOwWi3JwEUtM2mskgxcNGZKtRqSgYtaZtJYJRm4aMyUajUUB1xCY/RoufIWQ+oUZXDdogivWttN9pwaVZMKZtnVakvblWTgol2Ly8BFu/bWVm8ycFFh6bFjx9KoUSNcXFywsbGhYcOGLFiwgLZt21K5cvpnLkmPyc+IwOW8px/9tjlyY3xdiuU2Vty2OEE/3Avargfr/omBS2QoHO7NqfsfeFBnFeOaKzIIpbS8DhDpi13Jnlmfrf1Vh/J8C1zKzLhAw9K5WdHdEvFinhrgUmzKWWqXyMW23BvI5LAehtyD9VVxb36C8jVbp/Q2NF//SH9w2QZDHSXvm5SWITudiYiOZlk3S2JjYeReZylMaHn3xPosKy4/Zfbph2zoZcMUOw9W9rCS0mWntmgCuEw55sHGm97SELb1q0xzi9SHrKlzH5oCLi7/HaDEtcEQE8Xj6suwaTlIne7VqyMEc/WMoPUqWFMSSraHthsJCInAxMQEHRF/9ROV8PBw9PX1fzpvRRm4aHeRycBFu/aWgYt27S0DF+3bW2i4BEVlotr8y5IWoEgm4PQigH7bHZnb3oLWFTPmga4MXLS7VmTgol17a6s3GbiosPSAAQMYMWIEV65cQWQmql+/PvPnz5fSRIv//zOWjAhcznoI4OKA46SG8aK1p38FASIGXIOCVdINuMQJ9tYslpMZCQV7E0xul3V3pXR9BwZXI082A/JPPE23ygVZ3s2SI04+knfGv10r0rhsYuHezxGRvPAPwTxPdknLRBRv/zCqL7hMrwpGLNZbAh88iex+mrCNDXA0G0iDvn//2KUV8g6O9IUnZ6DrXijfPcXjabL0BtWK5WBaqzKER8aoBVyujqtLi5U3WdHNMk0bDk0AlwmH3Nhx95V039Nbl2F4vcShUCk2yncu0BRwcT+znqK3x5GJKF5VmkHRNhPR09UQCFlrAwWrQfMlsL8zREVIGcQCYrPJwEWTiyGZtmTgokVjAzJw0a69ZeCiXXvLwEX79hbA5ZLXJ0m7ToSj1yqRE5dXgQzY7siUlmXoZPPjM1WqsooMXLS7VmTgol17a6s3GbiosPSKFSv4+PEjQUFBlCxZEmNjY65fv87ChQslPZefsWQ04BILrP8iFnZqdE3yCK0Mod+ysyH4OMFvr8HQJDFwifoMZ3/H6c5lVhRZz+ZBCn2VlJY4wd5ONgUY27ikyssHbnPk8fsQdg+sgnh1rb7gCiPrFWNyyzLcff6R3lscmN+xPB2tCyS6/t+LT5h/7jEzWpdlcJ2iZNLVkUJtWq++xYSqWRgXPBOy5CCi8UKCNzfnSc5mVBu0MqW3odn6n3zgcF94dhHabYRKKfeSsJ59iZ5VCjOuSUlCI6IYs98Vg0y6UsrDhEVojSy5+ERaA85TGlF2xgVmt7egT7XCiQSM1b1JTQAXETb2KjCMgLBIhtQuysTmpdXtPtl6IRHRVPjnIk3K5mFBpwrkMNJHU8DlxekF5L0zDX0ieFpmGLnbL5Pa10iZbwxVx0GD6XB3FdxeAl33E2BcRgYuGjGweo3IwEU9O2mqlgxcNGVJ9dqRgYt6dtJULRm4aMqS6rUTF1K0x+kdW269YK2tNRULZsfbP5SRe12wKWzCzHYpD+NWr/e01ZKBS9rsl9KrZeCSUov9HPVl4KJint69eydpuLi5uUmnXIUKFaJNmzZUr15dzlKkoXUtwk1ESub99q85NrwGubIaQNBr2N0GdKNhiKvUUyINl+hI+G86Xtd2MbXATnYPq5uqEakU7P2mpYTAJSA0klarbjGxaSlGNSyeLHD5/aAbu+69IqeRvqT50qhsHuxcfBm2x5kldXXo8eIPsOhKqOVg3m3vSbieCWVGHk3VvWjsovcP4FAWuBokAAAgAElEQVQv8HVUhI9UHZGipsMjoyk+9Tyz2pVjYK0ihEZEM+24J/dfB3FmjDIYE59NP+GJ88tA7EbUoMHi63SuZMa4xiXRy/R9z4yPoZFcf+JPiTzGSoLFmgAuzZffJGvmTDz1D8WmoAmb+2kuc9SlB++w3WJP5cKmrLG1wjynkUaAS1R0LC9PzcbM4R/0dSN5ataD7J3XkTeHBuCwEKmenwOazoVaf8JbF9hYGTrsJKBgCxm4pOgbkrbKMnBJm/1SerUMXFJqsbTVl4FL2uyX0qtl4JJSi6Wtfhxw+cPuMS8DwlnZ3VLaA4jw9jH7XClkmoVl3S3T1kk6XS0Dl3QybBLNysBFu/bWVm8ycEnC0sL17+3bt5Jga758+ciWLdtPC1vELWY4D5dYmHzMnYdvgtnSrxImWfTh1R041BMse0HDmekKXC4/ei+5cdoNr07FgiYqV4EALg/8gtnZvzLOrwIYd/A+CztWoGuVgggPmTarb0kZlnpXL5zo+jH7XBBQxzfoM0VyZmFz30ocdPBh6X9eHG0dQ7V7Q6HpAoLMW/By91Byhz4i3+/O2vreq+7Hx14BXPwfQY0x0GJZisbj9DJAUttf2KkC7a0KIADMzFMPufPsIxd+q63UVkLgcnJkTfpuccDUWJ+lXStiqJ/pu/2edHvD1OOeVDTLzrb+8ZpKmgAuRf86K4U1Ob8KJIehPidGaS7bz9RjHmy46Y15DiO29a9EufzZNAJcgsIi+XR8LGYeq/mQtRR++sUx6b4FM00IfL+6CzuaQKsVYNUPQt7CxupgNYAA6zGYmJjKGi4p+pakvrIMXFJvu9RcKQOX1Fgt9dfIwCX1tkvNlTJwSY3VUn9NHHCx3eZG9iz6LO1WUdK3EwdIvx9y40NwJEeHV099B+l4pQxc0tG4KpqWgYt27a2t3mTgosLS3t7eUviQSAUtBCFz5crF0KFDqVq16k8LXTIacImJjWXUXhdCPkdLYqnZDPXAdQecHAVdD0JJRcaeRB4uwjVGaLycGEarbGc59bvqlM7JfYFOu79l4HZHHCY3xMzEUFE9NhrEib6+EehlYc3Vp6y/7s3qHpY8fRfC1BMPWNPTiuYW+aTqQtPlr5ZlGN0gsc6H0DKxLJiNGsVySmmGu1cpRGxMLLvsX3Gl1QdKXuwFIz0Iz1qEj3bjyfpwM9mmhSc37PT9/NklOGQLwW+hylBoszZF/QkQMumox1ddm+8Bl5DPURI0efAmmGPDq/Prflfef4qU4Jtx5qSBS1hENFOOe7Lr7ktp3u7+2eCrVklagUtsbCwF/jzD+CYlufjwHS8+hOE+rXGKbJBU5aiYWBr9e51n/iFS6ub9g6tRp0QujQCXgNAIQu3GYPZgHR+LduSNjzcmvfZgVkQD4VCex+DEYIWIddkO8DkIjvaHqHACWu3ExDSHDFw0skKSb0QGLsnbSJM1ZOCiSWsm35amgIv4rRXPHgHuNaZj9Z3hR0ZGSr/jmTNnTv4mM1ANGbhodzKEvYNDQik96xp9a5izoKMi4YM4MJlw2J1n70M496vywZR2R5h0bzJw0e5MyMBFu/bWVm8ycFFh6UmTJiEe/k2bNiVLlizcvn2bR48eMW/ePHLmzKmtudFoPxkRuPTebC95tizqXAFjA124PguuTIff/SGLws6JgIv4o/M26aWvRNghvOZ3SrGdhH7MlpveLL7whEu/1SFf9i8bJe9rcHYsVOgBtcYrAZebXh9Zc+0ZewdV+ZoqODngUrWICdPalGPB2ccccHxNaGQ0EVHRPO3wAoNLE2GUB6GZ8+F7ZibFHP9Gd/InMMia4vvR2AUP7eBgTxCZoKxsoeOuFDW94Owjjrr6sqantZTeOSIqhoXnH3PIyQfHyQ2V2nof/FmKWxbQZHGXiiy79JQDDq85PbqmwtspifLkXTCDdjjhGxiOnq4u+wdX/ZpKMa3A5dXHMGouvMpfLUrz36P3uL0O4t6kBhgbfN/jRh0jCWG8HpvuYWlmgufbT4xtVIIBtYpoBLj4fQgg6NBQCvpdINJmGP4OB8ja+yB5imnAPfnKP+C0GTrtAvPaCp2la3PhzlICfnmESY6cMnBRZwFooI4MXDRgxBQ0IQOXFBhLA1U1BVwcXgSw+spTRtUvjo25qQZG9v0mZOCS7iZW6kBTumfaHTXSs/7B6w80W20vHdLF6cPFxMQyxc6Tzbe8eTO/pbaHpVZ/MnBRy0waqyQDF42ZMkM1JAMXFdPRt29f+vTpIwEXUYSmi4AtIntRhQoVMtQEqjuYjAZcxCl/02U3qFMyl+QlkjkmDM6Og2fnYMyzr7f1PeBiGbYH1/k91DXB13oq9WO+pJvG84giO0/XvUrA5ZjLGw47+3BqVC1K5lGksBbhJ2MaleC3RiXQ/SY1bunpFxhWtwi/NirJh5AIKQX15cfvKZ8/KxcrnIRnF6D3WUL1TPE8vYyyTn9hPPRmqlIxp9gASV1wfx8c/GLPIrVhwPUUNT14hxPPPoSyqbcNRXIZoRBGfiZlc/p2I5EQuCzpask++1eSd4zDpAbkNDZIst/dd1/y96mHtLLIy/H7b/m3S0UptaIoaQUu9t4f6bnJntntLCSNnuP333BmVC2K5TZKkR1UVd5156XkmTO1ZRlpHVkXMmFWewuNAJe3b98QdGAgJhGvydtoHL5H/iBLn2OYlqyR5nFLAE7otnQ/ArnLKNpz3w92v/Cp6xmylqgpA5e0W1mtFmTgopaZNFZJBi4aM6VaDWkKuAhwP3q/q5Qpb0T99M0yJ27s/zVweXENHDZAnUmQJ2Nk6PyZgcsJ51f8duQB89uXl0LT48rMUw9YffUZz2Y2SzakWq0vk4YrycBFwwZNpjkZuGjX3trqTQYuKiy9ePFiSbelV69e0stEQECAlBZ6+PDhmJuba2tuNNpPRgUu9UvnZlLz0hh8fg+H+0C2AtBh69d7VwlcnpyWsun0CRjHjjmTUmwnEc4kRMoCwyJZ3dNaEc706rbCuyPgOZRsAV32cPRBGH/ZebCkc0Xp9EF4PNj/WR+jzHpSn42X3qCyuSkz2pTF6BsvCOH9MqN1GYbWLYZIu3PjsT+TjrnTuFRuZkTPgfBA6LyTUJ2s3Dy1A2unceRuNw8qD0nx/WjkAhFOdWUOOK6BYD8oUBkG30lR03UWXsHEyIDt/SorRJCBDTeeM9XO87vA5d+ulpz39GPobmeOD69BebOkxV5Fqm5DfV3JO2TgDkf+alGGIXWLSn2lFbgcd33D+MP3WdChPK6vA9l+9yVHhlSnQsG0i8+KNJDbbr/A4c8GzD37iCd+IZKQsCY2jz6+vgTuH0DeaF9ydd9ExIZqPG52iPK1OqZo/lRW3lQdIj6D7XEw+aJV9PKm9F39XK4HBk1nycAl7VZWqwUZuKhlJo1VkoGLxkypVkOaAC7iIGfpJS/Js7KztRmrelqp1XdaKv2/Bi53lsPp36DTDoW2XgYomnhm/ojbEONeeekJK66JMHUrmpbL+3UYm29488/phxwbVl3yDs5oRQYu2p0RGbho197a6k0GLiosPXfuXJydncmdOzeZMmWSBGeFl0uBAgUwMDCgXbt2NGyoHCKhrQlLbT8ZDbiIOOtCk85IGW0G1SqKzscnsLU+1BwPNcd+vU3VwOUsHOlDv4+/Mm3sb1K2mpQUAVwG73RCeLos725J1kzRcHky3FsHIrQpd1XovBt7fwPJ40EI4269/YKXH5U1PYSHjnVhE/5uU04JuLwNCqfavCvMaluW3jXMlV9IY6JhTUUo1hiaLQQ9Q25dPUPBiwMxb/ALNPxH6VaEjsiM455ERMcytXVpSubJKqWY1ngR47o0BR4dh0++YFoMBt0APfXi0kWmnCJTzlK/VG4pjXZc2XTDmyl2Hrya20Jp3C8+hNJtwz1JcHhUg+LcfvqB4XtcmN66LB1UpNkW7bm9DqTVqttMbl6aofWKUvSvc1Jmo0WdKkhtpxW4JNTsefY+VPJIERujFuUVmj2pLe8+fZbSY38Ki+LwsOoScBEePR7Tm2gEuLx97smn3d3JVqIWeZuOJ2ZFOdxrb8KySd/khxzyDkQomWlhKK5CD2lONihQCQZciW9LpA/f342Yz4HoDHeVgUvyVtZIDY0Bl6CXEPUZTIpAJg2lDv/OHQoBej09PfT1078vjRj6SyMycNGkNZNvSxPARTyHJh11Z8fdl1L45rlflbPjJT+KlNf4fwtcYmPgxiK4MBHqTYFGikQGP7r8zMBl1G5nrj77yKmRNaUMRXFFeMBOPeHJrgFVqFk848kWyMBFu6teBi7atbe2epOBiwpLC82WDx8+qJwD4fFStmxZihUrpq050kg/GRW4iIw2fUSWn1c3YWtt6HEKSsbHsaoELs//k07YR/v3Y9jIid/1iFBlPHEK1nLFLSoVMWFG67IYBj6GPa3BvD6EvoOwAAVwCcgqAZffm5Rkn8NrDDLpcjZBemMBXCqYZWdmu3Jk/eL1Ivq7/ewD/bc6ML9DOdpZF/wGuETBgtxQeyLU/gN0M3Hiyi1KXbKljIW1InQjQbng6cdvB90IDo+iTL5s/Na4BM0t8iYKYUrzIomOgGMDIPg9sTGf0RFeLr1Pg2kRtZp++SGMGguv0KNyQUmTJa4cdHwtiQafH1NbCYzFAZfBdYoyqHYR7vsEMWKPC20r5mNCM9ViryP2OOP4MpB1tgqNmGbLbpDfxFDKbCTCkNIKXGaefMAx1zes72WN0HMRkGRBpwp0qxzv+quWMb6pJO5t2G5nOlmZMa5pScnTRaTLvjmhHgWyZ5aArqGhYarBRULgkrvZZELX1sTZrB91+81Jfrhe52FfJzCzhN4XJQD4tQgYs7QolG4DXffF/13AuWP9wGUX/OEPRhlvg/i9Gw8PD5de/gVM/5mKxoDL0T7w4blCFDuvQrgxPYsMXNLTuonbFutb7FN+NhFXTQAXoRvWZ6s9Vx77k1lPF+/ZzdPd+P9vgUtkGJyfCHdXgEVn6HYw3W2pTgc/M3Bpt/o2r4M+c2tCPaXQIbHPG7XPlaktS9OresbzopeBizorU3N1ZOCiOVtmpJZk4JKRZiMdx5LRgItIuys8HIQGR+uK+RRxwpengu0pxYn6l6ISuPg6weFe/OtbjWYjlqcKuNRddJXm5fMpwpmu/w0O6xTZkR4egyfnoPMu7MMKSsBlWN1ikhhsqdzGbO4XP7Zhu50I/hzNsm6WUnq/uGLn4sufR91Z1NGClhULKL9IB72CpYWh7VqwGSpdsvWyB5aXOlPJJBB+91FaBQcdXjPJzkMa5557r3j76TP9qpnze7OSml0t4sR7T1tiDXNCqB86n96kCLiI1M8d192RxGAnNCv1dWwn3d5KKQ+39qskZWyKK98Cl9cBYZKIrrG+HrsGxXvIxNV/7BdMm9W3qVE0Bxv62Ejw688j93Hz+cSqHpYUzWWcZuAiNGiEoO3OAVUk3Z32a+8wqVlpRjRIG1y9+OAd/bc7Su7ClcxNOefhx7iDbpLGQJdKZmkGLv5eDgTv7IRZ41/RsbQleFtb3KKKUXfs/uTXiFj3p39VeDT1Ogk5EmgevPOEdZWh8i/QcrlyWzcXwPk/ofqvCkBasCpkyZFsf0JfYefdl/zRrBS1S+RKtn56VPifBy7/mis8XNpvUsC0dC4ycElnA3/T/P8ycAmPjKHVypt4vPkkWeXG+Hop9oBNyWwJb9mX/sGIrHsWBZP//UtJ2+ldN9ksRSIj3fGhcH8v5CkKI+O19dJ7bN9r/2cFLr4BYXRcf5cC2Q05Mkw5/fNNL38G73JmRN1ijGyY/rpDKZ0/Gbik1GJpqy8Dl7TZL6NeLQOXHzQzIgWtKOIkKmFJ6u9pHWZGAy7Xn/gzZJczy7pVVMSynhgG4gVPxAqbxBN+lcBFiHge6s0qHysqD1xODVUumCI8SaRpbLsDsiqHhMSFM0neNRWNYFkeKNsHWq2AGwvhwRHotJNg0wqUnH6elhb5pA1c83J5+addvHDc2AOu+ASGS2mt82SND71ZevEJu++9ZEWXClQrkVt5jr0uwKGe0GHL15edVVeeYnOxI7UMn8KkQNDR/Trd++xfSzoy+3+pSu6smZl8zF3KoNOuYn7mdiyP6Xcy+qRozYjTrPWViSnVDgK90fV1gJ52kKesWs0cdfZhxF5XVnavSCebeI+QpIDLo7fBNFt+g819KtGobB4JcIgTnqDQSE6MqpmoTxHjPO2EJxt72dCigmI+RVjOnDOP2NDbhmpFc6QZuPTf6oiXf4iUiSowLIrmK24woUkpSRg5tUV8zZdeesLuu684NbqmtE5EaJRY+60t8jO5Vak0A5fAJ7cI39GOfJ2XEVWiOSF7enHfX5faE08lP+xrs+G/v8E4j6QpRNEEoZIehxRpwlssgaojldvyvkbs7jboREdCbBTERIJpfijXC+pO/ppl7NsBTDnmIYXnzWpnQf+aP+Yk738auAivpZVlQcxby6VgMzD5NZLGGjJwSaMBU3j5/zJwCY2IpsLMi5jnyILX+1C29LGhSQKtjBSaMtnqIRHRkrfirrsvef1N2GyyF//gCskCl7APcKgXPDkDunowLULsWH/wqBXZftLqFfojbsLTN4jeWx1oXDoPCzorJ9947h8qHVjVKZ6LFT00kF1QwzcoAxcNGzSZ5mTgol17a6s3Gbikk6WFm6mbmxtBQUFSD8J9vVSpUuTPn59Xr17h4eEh/V2EJwkhXvEQcXd3lz4TrsBWVlbkyqW5E+CMBlyOufhK2WtWdLOkbqlcsLIEFKgBrVeDYbxomErgIsDM4V7seGVO5vYr6ValkPIsitS1s7IoQh3EKW4p5VNc8XJvNfsSizqWo/v7eeB6QFGvbHuFp83VmdBxBxStjxC/rV08J0/9QxlSpwjD68WfPiQFXOacfshxV19WdqtApaK5lIHL1dngvFUCOhRSnHIccfYl9sRoOnFKIVSbLz4kZ9klL+afe4zXzKZk0c+Ef0gEY/a58MgvRNIXqVpUQ6dqkSHwbxFiqo0lOjYGfad1ilTAReur9Q1ZffkZM888YN+gqtQrlfvrNcKbY+xBN1Z0t6RRmTxf/+755hMN/73O0WHVv3q+iHrCi0fovegl0KkJCI1k2B5nHrz5xNVxdcn+BTK5+wTRfMVNNva2kXRW0hpSVHXeZSk06cSIGuhn0pXmXoQTLe+W+g2QOAHtu9UBA11dlvewlELP3gdHYLv5Hpl0dDg5skaaN4++9y9heKADOWx3E1u8MTFn/8Db3o7iM7yTn7vj/cFhG+hlgeYLlcGKy3YpGxGd9yhcyr8pn17eJ1v4a/D3hHeO4OMBUWGK8KO8qrO5idTYVx/7M7JeMf5q9SXrUfKj1GiN/2ng8sYVttSDiEBoNB3qztCobVU1JgOXdDexUgf/y8BF6KzVWniVjlb5OXH/LX82K8UQIVyfTuVt0GeG7HLizvOPbOlbiZZp1PtKp2GqbDZZ4BLsCztbwRtnBXAR3rcCzP/g8rMCl/Meb/n1gBuTW5Sm9zdhQ2+Cwmm96jYVzbJL3sAZrcjARbszIgMX7dpbW73JwCWdLC1Ay6xZsyTAIjIeCdHAqlWrUrhwYaZMmULRokWlF3EBWebMmYOPjw8iO5JIRf3s2TOMjY0ZOfKbU+U0jDWjAZdF5x9x1OUNq3taYZkzBhblhJrjoNECSdckrqgELkLU9ZAtt58G8qKdXWLgEuANy4VXQiw0+Bvq/KnYMHwpIvyl3zYHltaJooVzbyhQDbrsg8zZ4PFZEBoHAriUbC69dJfLnw3xQJzb3oIO1mZf21l0/jFn3P3Y1rs8BX1OwqdX0md2zm8I/+hFsxq1MK03Cgyyxs+c0MsIfKHoL6fCc0IAl5cnZjEmdhP0PCb1G1dEH4suPFHK8rPzzkvpb8u7VVSCG2lYHhARDHOyEd12EzGf3qDvuDpFwGXqMQ823vTm+jcu3CK9sggVGlK7CIMTbHxVAZf5Zx+x/PJTyQ28aK54QTnhDTVqrwsDahbh18bx3iZ+nz7TZOkNxjQqzqDaRQkNCcHIyCjVWijl/7mIec4snB6lEFosOuUsLSzyScDFQC/e6ygldhZ6QaLdwXUUKcIFSBJ/67/NgRtPP+AyuQF6RCtpuAgNoCI5jSlgop5gsfv1Q5S70AXdke6Qqwxcm0vIpTkEjv2AmWkCTZZvB/75ExzpCz63ISIAbIZDk3mQ6Ut43LU58N80GHQbCiYO8xLZ20xMTOLtLULx9nWEXqdUgjoBzgRwEeGEHawKsKqHVfoIQCczQf/TwEWcVu/vqvi+Vxv1Vbg7JWs6pXV/SuASHUHU8xvoGBiTqXC1lN7yD63/vwxc/nv4jpF7XRlerxjLL3vRvVIhZrVPv3TGkmfC2jv4BoXTs0oh/u0af1jyQxeBGp0nC1zEPmVzHQj3g4goGHwXzH48DPhZgcu6q8+Yc/YRhwZXp0pRU6UZEnuCOouuSvuMK+PqqjF72q0iAxft2lsGLtq1t7Z6k4GLCksLLxOxaRHCuC9fvuTatWvUqFGDkiVLqv0yJ4DLkiVL6Ny5MxYWFlIvurq6ODo6smzZMtatWyd5vfTs2ZOxY8fi5eXF+/fvpX8/fvyYBQsWsHHjRrX7S27BZDTgMsPuARce+SmAS4Qj7G4DzRdBleFKt6ISuAS/lYCLg5cfXu1OJwYufu6wxgpEquMSTRUn9Ebx3kJCF+WfUw9ZnnMTDfz3QN/LULSeol8BXA51h07boXQ7Skw9J3klfAqPYu8vVaXQlbgiMvBsuP6cfW0MKHKsKURHSR9FxcSgGxuFrp4B9L0I5rXj72lZfsheFrof+jomAVxcj69gOosUnjaWfaT6Ih7975MPOOHmi9vUxl/buPX0g6QJsqBjedpbFUhu6tX7/Nl/sLc90e02ExUFmc8MVejMWHRV6/qB2x055f42kVu104sAhu91kcR0f2scrztz2t2P8Qfd2D2oytc0iBuvP5fmZVu/SjT84g0TGR3DvLOP2Gv/mmu/15U8UOKKSOs9cLsTBU0zs7SbJWGhoakGLmLjLLxl2lTIz+IuCu+M1itvYWKkz8rulkr9qmWQL5UEcLLdbM+SzhVol2Cu/jrmIbmh2w2rTqncmZWAy/Ddzjx9H8q2fpXJrwZ08fwCXBj9CHKVgtvL4MxvONp6U6n0d8J2RLYhkYo9KhQyZwf9bNB2Xfx3xa43OO6CPwOUvM7i7j8RcBGZxtZVhKYrFLov35Rn70OkdfvwbTB1S+ZibU/rr+nDU2LTtNb9nwYuTlvg5AjQDYcSnaDteqXfxrTaVtX1PyVwCfGDrfUgWyHocxZ0fh6B5f9l4LLkwmPpIEc8GwfucKRk3qzYDa+RHstaalN4XTZaep2YWMhhpI/n9Cbp1pemG04WuHx4AivK8CR3S0q8O81ly1W4mTbj4ZtP5MuemWlt1As3To9x/2whRcKrevyh+zx/F8y5sXWVPHjj7FNr4RVpHV0ZW4fM+hnr90YGLppexd9vTwYu2rW3tnqTgYsKS0+cOBFra2tatWqFra0tOXPmJFu2bBIEyZo1gbfCd2ZJfGGE54oILcqRIwcNGjSgWrVqnDlzhnPnzrFixQrp6l9//ZX69etLoURmZmZ06dJFAi/CC2bevHmYmpoSp+uSlkURESHib5HSWmeE0mXdXSJiYtnQy5r8bkull8TYLnugiHIIi0rgEuqPziFbPJ4842iNE0xqqZzVRufFddjaELJmg1g9YgfchJzxL/uLzz/m8t17bMyymPymBsQOvBVvkohgdOZmJ7bDVrDqS4vlt3DxCZQ+vzm+HsVyx3teCOCy8YY3+yreoojzbGIbz4WCNSShXbMsn1mQbRt6BobE9rkA+lkgOgKdWYZQrhOxCRT/RdjN1iMn2RM9BOr9RWwDhZt/8Ocopth58sA3mDNj4nVNXF4F0nXDPea0t5BEV1UVd59PHHb2oZ1lAawKZU92ynUe2MHJoUS120IUmTE81IHYFsvAun+y1woYNWinE68/hnFjwhdw9eUqp5cBkrZL98pm/NYofg6ENo3w0hFwxaJANqm2UOofuseFaS1L06+mIjvS0/chtF19m07WBZjeuhx6meJjyMMioyX7PH0XyqGhVQkPCyNLlixJQspT9xUuvQNrmCdaM3GivF2szZjdQQFIhaizCFkX4VD5sn3f20SIAE8+6oGRgR5/ty1L/uwi6xDMPPWAMx7vWN3dEqvC8aFyR5x9+PXAfZZ2KU/Lsjm/AhdP308M2OEkaQP1rFyQyS1LY5KMTs/V/Yup9ng6BiNc0c1RnCDH/RicGsplq3W0aNst6fnzu4+OAC6lvmQFe3SC2B5HIEcJCVbqHOwp6RnFTo1U2UZgYCDZs2ePt3fwG3QEODWvS2yLfxNdIzx3hE6P8EwqXyA7q3tYUix3ylK6J7sY1ajwswIXsekVno9pKTpX/4Yrs6GQ+D2JJbbzbsj+TUhmWjpQce3PCFx0fBxgQ1XQh9jxQcpeihq2j6aby2iHK+renyayFE046I7T6wBJSH3YLhf09HQ5OrQ6xpnT5wV2x52XLLnwhMKmhri9+cTx4TWkzIU/Q0kOuMS+cSVmXWV204k+HGS2zhj26bYlMjqWbIZ67BlYJV0FiZOyoRi32M+K0PtvNRAzqt3FIdmA7Y78Vt+cYQ1VZ2Ecs9eV688+cHhIta8evp+jYvj90H0OOflwakRNbMzj9xDavNefFbiI30LxziMOu3+m8rMCF2Fv4UggIjq+V36W762m14wMXFRYdNCgQYwYMYJ3796xdu1aVq5cyfr16+nfvz/Fi6unIB6n4SI296IdAVkGDx4shQtdvnxZ8nIRZdy4cdSsWVMKKRJaLh07dpRSUv/111/MnDlTgjWirbQWAS7EIs8oqVA7b3CQfgTXdC9PwXM9wO8hET1PE5tAMFfcs3i4irF/C4r0j/Uhk8z7XukAACAASURBVOdB/rJ0ZWqr+Kw44ho9zwPo2fUnptIv6D44SFTDBURV6PXVhH8efUCs+14WZ1lFTPsdxJRoEW/eiGAMl+QhsvUGoiv2pt1ae1x9FRkPnv+dQFAUOOz8hplnnnA87wJKBLsQ0ecysTmKUeLvy9Qwz8YuiysYXptJdL3JRFabgK7/Iww2WBNdbRSRInTqS7H3DmDmkTuc/dyRaOuBRDZfKX0SEBbJX8cf4R8cwd6BNl/rh0fFYDHrCpOalmBwbdUeDNvvvGLOeS8G1yjM702SX7MGN+ah676bz603ER35GaPDHYhqvIAoq+RFNV98CGPUAXfyZ83M+l7KLtUP3gZLn9UtnpPpCebpgNMblv73jE22FSmbXwEx7/t8oudWZ7pZ55fmVHi3DN7jhmh/WWcLKhZU3sgK8eM117zZfOsV9n/UJjoqUkr3m9SP+brrL1h86Rl1iudgc29lXZY7zwIYuNuVUXWFTo8C9vx98jF3XgSwtLMFpfN+/0X3nncgg3a7Sl5JFvmz8keT4lQtYkLTFXel00CxzhN657j7fqLdOgdG1jVndL3C0gNKyGjvsfdl9rkntCyXm3MP/Bla25zhdc2/G3pzZ/d0rP32oNf/EplMC/HJ8zxGZ4ZwJf8oGvX8PcmfDl2fOxjY9Seq+nhijXKjf3IQn3tdJDafFTqh79G364duyHPCB7mrbEP8tiltej8HYXB2NDohb/nc80yia856vGPS8YeUzWvMq8DPLO1cjkoJIFRaf+PUvV78norfwZ9tEyZeMtIKzPVPDyaTy06i604n0/2dfO56mNicql8A1LVncvWEvYWtM8qzJ7nxis8Nrv2D7s25UtWoTgeJKtVancsyRB3xvJSeg8lsejPEYBMMQjzrBXQRv+GpLZ3WO5AlcyaWdynPnDNPcHgVyIaeFSmVzO93avubfuIxLq8DaVY2N0suP2dm69L0rKL6ECS1faTXdcLe4rupKn24ePa6nN5AmfuzcCr+G82eTsW79GCe2czA7fUnVl33Zl67srSw0L6miziAFGtcrO+f5cVt+snHXH/6gQ3dy1E8r2ogN/X4I849fM+OPlaUzqfYb4i9z2+HPHB8FURnq/ws6FD2h4ThimfP9/ZW6bVG09Luz7hO4u43DhT9LOs7btzqvmcaGn4n1D0tk57Br5WBi4oJGjZsGM2aNcPJyUki6TNmzGD+/Pl06NBB8nxJTZk+fTp16tSRTrK3bt3Khg0bpE2oCCkaOHCgBGJEGTJkCN7e3vzzzz8S7BEPFfFgTGsR9yG+vGnZzKR1DAmvLzPjItWK5WBLTwsyry8PWbISPcBBSWtF1E/q1Ev3kC06HvuZauPOjDbK4pu6DuvQOT2a2GaL0Xl0ktjoMGL6XfnafY8NdxnuM45GxTIR3e0oGCYQno0MJdPK4sRUGUNs7T9otdoeF58gzLIbcu9PZe+Nm08/MHDjdU5l+Y1SuWKIHvaYl4FR1F58nY4V87GoRR4yH2iGTlgw0d2OoRPwDN0DXYlts4YY60Ffx3PP+yOj9rlxJ6oRuiXaESNOnfUMEYJ8Yw64YWZiyL9fwlyki0L8aDz3JH2a1aR/PdVuvXPPPmb11edUK2LKoSFVk5063RND0fG1J7LdViIy58F4pTmxDf4hRujfJFPu+wRJ429WLo8kCJewCE+NQTudyW1kwI4B8fHfSy96ccz1LRt6W1Eyj2JzIUKEhO2qmpuypa8NIoXwn8c8GVGvGGMaFkc/gXdLXB/HXN4w/og7Z0fWpEBWHaXQnG+HPe3EAzbfekHJ3MacHFFD6dTzrIcfI/e5MbNNGXpWVZz4izHaub2VMi/FeeEkZYorj/2x3eLAok7lWf7fU8RQhVfO4ktP6V21EPM6WEgeL3FFgJkS0y/QySo/C9uXlja9IjPSn0c9pHCifb9UYcG5J5y8/4ZJzUvSs2rhJGfh0urhVP98BcOB58lkUpBPz+6R+VgfrurWo8mY9Ulep/PkBLqHexFje1bywNLd0YiY5iuJrdgTArzRPdIbnexmRHfep7INcQojPP6+bgpiotC9PhedW4uJnhiQ6Jptt1/y96mHko2mHX/Asq4VaFw28YZdpFr3CQiT9GdEOJ+mi9jMiN/VHwEAfAPDWXH5Kfq6OvzdNmXaEqFfQuZSbY+IYHSPDUDnzT1i225GZ087YvpfJbZA+uoyqHvqler7SocLM60tTUyUDkSFo1OoOjFd1Eixng7jSE2TGe1Zr+49iGe92LCrAgDqtlF6xkXql8rNmp6WrL7yjO13X7G6e0WlUGB121KnXtf19phk0WVso+I0X3WX7pULsrhzeXUu/eF1xL5SQHOhe/Zt2XDtOZ8vz2N4jhvEtttI5m21ibXoQkznvYjfsOoLrkn3PDaBppq2bigOFAn4/DO8kIoDszpLrtPVpgDjGphjmk314c26a89ZeeWZtHbrlFCEwN9+9lFKFy3uM1vmTGzvV+mHeBWJZ494d/mZDikEcIkDRT/TuMW8pzUBhLa+i9/2I+wtbJ0c7P8Re68fZZOE/crARcUsHD9+/GvIjwAj4qEkgIv4X5486hF98TIivFqaNGkiAZRFixYxYcIESQemd+/ejB8/XlqUU6dOZefOnXh6erJ69WrJ80Voxty9e1fqT1Mlo7kZCzHa5hZ52dYmu0KYrXRraL850e2qDCkSzvBHe6DjvI855S8zues3mXQuToZr89hb+SSdDM5gcHs5jH0F2RXpirvN3c3+z72gxVKoPlopDTNSeuQqUKY9NPybvttdOffAD6uCJpwdoxBTjSsiRGLS+oPsMJhGoQr1oOt+Hr4JptGy6/xSszCTmpUgs88NdHY0gerDIGsRuPiXQhi3dHzmpHvPPzJirwt2mSdQIGc2heZM1nySUO/IPS4Uz2PEwk4JPEcO9eS163/ctllBy1adMDJI7C4tQm023nhO4RxZOD+mNqZGyZwabq4riaVGd9hBuJ4JxguzQoPp8CW86Xvr8LynH7/ud5M2mi0r5FeqKjZnwpXWxFCffYPjwc+ko+54+H5iVU8rCplm+XpNnHDt+l42kvaJ2KxcH6+s3ZKwgyuP3jNmvyuTmpemrUWOJDVcRPjR7wfvS2FWRXIasX9wVem/cUWkbZ50zF1KUx0HAc56vGXCYXdJa6RWiZzf/SoKmCDSgZ8YWYOIqBhG7XXF4WUAujo60gaqvVXiU8/G/17HJIseSzuVo3Ce7JI9Oq27w9hGJRlWvxg+AeGM2OPM7ecf2T2wilKWp4SDuT6/LRVzhmPccy96WXMR5v8Svf0deeAfS8UpDkmP+/4+ONgDJvgpsguJf4vsQkLX40vqdSlzV6NZKttIpOEiajmvgxOj4Rd7yK/sRSRAw+zTD/Ga2UzSRhJixCIL1LdFrCcRetTZyow5HRXhXZosPzKkSGj6CI0ewd7sJyt7zCV3j8HBwWqHtKpsS6SEFiFkkZ+g5b+wqTp0OarIzpaO5acLKRLaRksKEmHZC53Ad+g/PwczhP/Zz1H+VzVc3n36jOWsS/SoUpB/u1oiBHSH7HJmdjsLulVJ/DuT3GwKke+my29Iv+FXxtXBUIWuhtjHDKxekCktS9N2rT2mxgas7WlFnmRCUJPrWxufJxVSdMTJhz+OuDNTdx09Cr2GzrtgWQko2RJ6HpX2CfUWXaNUPmMWda5ADiP1wtRjv3yFEh48pOY+01M091NYJBuuezOgtjmmRgYaSYI959Qj9jq8kvZHtYpkTTIsdMvN5yw4/0TKPik07IS5Nl735t+LjxnfpBSzzzzknzbl6FU96cOX1NhTnWt+1pCiOC/cnw24/KwhRcLeAqZklIN9dda2NuvIwEWFtYWbpRCuFURXCOf6+fnx9OlTKctQcuQurjkhmrt06VKEzoFYfA0bNpTgi1iM169fx87OTqLWQidGaLiIPnft2iWlixY6FMLzRaSM1lTJSMBFvESXn3kR2yqFWFL+IRwbCC2Xq9QLSQq4cOVvuDyTGQV2MmNID2UznRsLN5cxzHQP46vEUvLGCKgzEWpPJDo6ipt/16Bu3hAQniQF4kN1pEaiwhUAyLweNJ3HhKMP2XH3lXTicHCIcrYK4ZmyceNK5ukuJkf7RVDpFxxeBEiaI2MbFmN0/SKKkIvDveD1XTDODa/tYaSnQtz0SxG6Hb/sdOJf/ZVUM3qm2ODkKo0Qcu2/zZFONgUY0zA+Ow+rLQj0e4WbzUIqtfwlEXAJjYhm4hF3Dji+Jk9WA7b3q4yNubIqfqJ1tdQccpdXABedLBj/awq1JkLDf5SBlIoFecLtDWMPuHFkWPVE8etxwMVYPxOHhinSYIuSFHAZuM0R9zefaFAqN8dcfZnf0UIlrIhrRwj4Ddvjgk1BE2a2Lp4kcBG6IQLMiIxHAj6t6m5F/dLx6atX/veU+ecfc2pkza+hS5cfvWfEHhfW2FpJp6bfKyKO/6iLL/sHVyN/9sx4vQuRNkgXH7yTsi4VyhEPleLamXDoPvbeH/m3U1msiuRmzdXnEiTbO6gqpfMpwqyEKKMQmhWb/g29bChvptC7SViuzWuJdZ5YjHrsIpNxLvgcBLva8OGlA1mnfMIgk4r45dgYuL4A7i6EEY+EpDecGA4Bj2CwI3hfVbyc150EVYapvHWVwMXrHBwdAHX/gmojvl4XEhHNNDsPhLbQkeHVqbXgKr2qFea3xiWUBATFpnzb7Rf8edSdIjmzcO33eqnOEJXUfP1I4HLq/htpTYmwwMd/N5W0ENQtaQYu79zhUG8wr6MAzbvbQpWhiuxw6Vh+OuDitBVOjSKi6VJ0Ah6hf3MRDLwO5srAPR1Nlqam/1eBi/gtbb/2DpOalWZUw+K8+hhG7UVXmdaqjJTFLqXloqfwenSVPCtVPUPdXgfRdvUtKXx0UC1zll9+wRFXX0mbyrpwMs/blA4mHeqrAi43vfyZeNQdQ71M2JnMIou+ruIg7EA3iImGbgcgWwGm2Xly7Yk/G/vYqOVxIX7/p9p5SNpmI+sXwzgNnovpAVzEc+eJXzBjD7rh5hNEnqyZ6V/DnDaW+aVDq0y6CdxTUzAXwku5ybLrlMufnXW2lhgQlSRwcXoZKB24iPU6oFYRYmJj6bvFQfqvyH4l9pVViuRgXsfyZE/BcyMFw02yqgxcNGFF9duQgYv6tvqZasrARcVsiY3thQsXJCFbIXYrUp8Kj5M2bdqkyN1VPBjEZlO8dH8LapJy+xVgRNBYTRPCVAOXiBDQN0IpHiKNK1wABqHs/2vDEvxpvE8CJwy4BoXiX8jjukgNcIk90AUd90PU0j/NnNbFaHC9BRjklPoIfOaA0e56hJTpg2m3TZDpG8+P6AjFSb9II91hKxPsvCTg0qdaIRZ2VtYncfcJ4taOifQL24j+aA8Johxz8WH4HldJ96NdxbwK4OLnBnvaQZC3iKyHSUEKEd0v5XVAOH222jMo5hC9MtlB552SqOUTvxBsN99jVIPi9K3xRasl7CMsKcznyAjulplCxQ6TMP1GVFVovwhFfAFCjA30JHHd7smd8M3QgfLdie60S/LoMt5iCUWaQoslivlPooiNypZb3sw48YCns5olUt8XG63em+0l8VuXKY2+tjJqjwvvQiJY1q2itAmLKzNOeLLl1guy6GeSIJfIYvW9lMziFFII9voGhHN+ZOUkgYsQxR2+24XwyGj8gj8zv0MFOtrEZ3iadeoha649497EBl9TKQsh3JoLrrK2lzVtKyp77nxrjnEH3fD2D2VDb5uvWi1+QZ+xc/XllzqqN/t77r1i4fnHLOlQhhol89JsxS0pdGl+x/JKQrk3nvjTa4u9BN1+bVQi0ebPeYYVFSwrkan1CnQyK0BN9M7m6Hpd4vUwHwrlU+GVFxMJp0bDW1forQgp4r/JcGcZ/BEIXqfhSD/ocSI+g9c3N60SuLx/CAe6Qh4L6LL36xUfQyMZd8BVAkerba3pvcVe2sjO7VCezAlSbguRwGnHPSXoIsq50bWwLKRZocAfBVzExnn9tefMOPlAureTI2pSuYj6L2ZpBi6v7kjZ3aj9h8KjUPxbpBFvtyGNv+jfv/ynAy77WsELez7bXkA38Dn6BzpCkzkSsP8Zyv8qcBGeGSIEV4Tfdqmk8GgpNf08/YRIevPSKXppFt/VheceS+F/4vkzU4VngQh5nXbCk4Xty9K0XB48/cLouO4uy7tbJvu8EIcit59+kMJaqxf7vvdkeq25b4GLeDYKMX7hoTmrXTmqnq4HeSpAm7Vw7ncQQtLiNz13GQm29N3qIHle1iye/PhvePlLHqsik9OyrpZKhx0pvb/0AC4CtgivYJFBb1SDYri+DuK0+1tK580qeWKLDIPmOYxSvA0WmRfF7/3c9uXpVa2g9D6QlPC5OKRp+O91JjYrxcgGxfEPiaDmgiuMqF9c2gOKQyHxXNw5oDLl01GYWcy/WJ8JvaJl4JLSVZq2+jJwSZv9MurVMnBRMTMnTpzg8OHDiLjFPn36YGlpKYUEiexFIpPQz1hSBVxiouDqdCjVAQomrwOirl0cXwTQevUt/mxcnF/DFoLjJpj6WXJV/bYkCVycNsHx4WwwW8zgX0YrX7anPTy0wzzyDHPbW9DLfz7cPyiF8kTYr0bPeSfHKx+gfdtOiYcsgMvh3iDuvdPOr8Dlt0Yl+LO5sj6Jl897nu0cTIOYc+hN/CR5guy795qxh1xZ18OSpmVzKYCLeLm99g9cnS1lMWJQgqxIQBxwaa57j4mf50GnHVCimRRi0mX9HRZ2rkDruFAdX2fYVEsKAbladDwWXWaRO6tyBh3hVTJ6n6sEP648ec/wusWY1vo73lLvHsDq8lBjFNFNliiAy856kM9S4XmUObFXRZzhIqJjpI3pGfe3XB5XV+WmtvvGe4gN16u58eLEbVfdpmAOw0RwYcftF0w44k6B7IZs7lsJm2REVcXGWIRonHB7y93xNTDLZaIyrlusucE7nRlSpwgzTz9kQtNSEryIK78dcGOv/St85rWQoIAoYsMjQpzW2Vonm35bQKWshnos7FRByWtBjC+uvW8XmwA0tRZdZWH7MuTJbiRlc5rWqiy9qxdOtLFrsOQ61YvlYEbrsmT5JoTs4fTilKneBprO/wry3u4dQt6Hm/HseAsLSxXf3bh1Hh2pAHz6xuC4Ac6MBduTEOgNR/vDhHdJpg1WCVwiQ2FXa/jgCOMU2b1EeRMYLqVprVU8FxObl5LCu14HhLG9f2Wl086Qz1H02+YofScE8PpDzJOGdQK0Clx8HcFpM9QaT2Q2c8kT7KCTj2STFd0s6aoipCqp39HUABdxyh8UHqXQIPI6CyLzVPutULQ+nBoJH7zgF+XfI6n/h3bgeQTqTYGcCbzr1P2RT1DvpwIuIuxqSx0w0OVzHwd0I4PRX2oGpVpBT7tU3L12LxEvS7efvCMkIoqWlikPo9HuaJV7S2uWosXnn7D8speU5aVyEYUuW5OlN7AslJ2ZbculyKviY2iE9Bvl/SEMjzdB9KlmLkGIhPD/132uXH/qz5ZelpTJl5UoMlFn0TV6VSvEb41Lqkz9G3fHj94GM2y3M8YGmTg+Mj4DoTbt/y1wESEt88894e825eha2QxdkVGx8mDFHuDKP3B/r8L7tkBlyfu287q70vN0aL1iyQ5bZIZccskLcUAjdF9E2GzCjIPJNpCggqaBS3B4lHSgIQRql3atSJ2SuRAhyC6vgph96iHub4JoaZFPCp8Sz3h1i0gFLUJjPXyDuDmhPoZ6Ot8FLiIJQOFJZxhSt6g0B8dcfJl8zINlXSvSpFxeaT/Yce1txjctxeAkDnHUHVtS9YRYsvDWzZ3VQMkrTAYuabVsyq6XgUvK7PWz1JaBi4qZGjVqlJSe2d7ennLlytG4cWNJT6Vly5ZSauefsaQKuLy8pTjl1omBoc4aS415yOk1o/e5saZdAdo/+wsigmDAVZVmTRK4eBySTmh35J5Ku/4T4z0CQv1hX2dePb9LlfBDCFDye2k/9Hc1VmgVvHHD850/Lm0c6fFFHFWpYwFazoyDNw7Q6wzbnT5K8cwLOpaP9zL5csGb1895u6MXRXJkxnToJemv888+ZumlJ5wbXYNSubPEZ3F55wH3VoFZNbDup9Sl0OoQHi7F9IPY6N8aOm6Fiv0QLqYtV97k9Kha8eBB6G4c6SulmL6duzele68ip6my6r14kReaMCIDjBCDrWRumggEKA/AATZWJ6redNbE2OL84iNrwkdgkLcMtFoJhkl7GIiTkD+PuEupfncPqqISLqgCLi1X3JJSbH/rHuv6KpBeWxzoYF1AAlxiQ5pcERsE4SlydHAlqpXIqxK4XH38XtKSOfR/7J0FVFVZ+/8/iokJdmOLWNjd3V1jjN1do86MHeNYY3d3t2IHJooKioKgoGIAYiAo/V/PPhIX7oWL+vqb+S/3Wu9a78iJffY595y9v883+lag01o72lhnZ1LTIiQ1SawouwJQCSPIY0aDyNPJQrXpkqs0L5mVEXUKxFkhrb3AVlX6/mhcWK/WX981yNiVnH6WflVycv7RW95+CmF9t9KRcqLo+/TfeoeAoBAWti+hk3b05mMg7/8uSL5KbbUqfBKNLfT0yCxy3fodhxq7KFmzTezTi1fRytJQpJXyKlJML4lT39MZyvbRjKTPjIRRvgZ/93oBFznTgQ7gsBdGPIU0GkAtz2TbVTdU5a5rhVwsOufGbvsXHB9cSYfNIwud2gsu071SbmV6KQlW+/qUI8m26vDKGbqchOzfZvL6QwGXw33h1mpotZnPRTvTdOlVUiRNrGjrQ2rmZ3S9qKj0+J7zhAIuwv6aeMhJRYrOblGUX9Nehb2dNM+eZGnAZjQ4bYIxH3RPLaDZieFav5suNygpi6+/EX//TwEuHhdgd0ew7klg1T81tunmqhAcAh32QvqES1OMHaev3U4WsQKwOL34wNzTrspoM3HiRIpBVTR7mu/iQ/G1fUvIft8KuMh3aMctT84Oq0K+L0bsg7bd5aXfZ+WLkTWd8ckYwsLts+U2ba2zY//svVqAC3Ml25djyJjXnH9J+Wwc6FuWVMkSkzhJUobtcsDbL4gN3UvHCfCsu/KUCQe19LenMxp8d9mkMeMeHXDx8Quk2vxLWGZNw4rOpcgspNZpKaHySKg/Fx6fgz3toMV6KNxMFSOGitwqcWI2/Br3+1iYMwIunXPxoV6RzMqbTKRIYooes8m3WJqhIoX87XsBLnKm1+8/88u6m3h/DFKgXLOSWXXOLd0Rma8UaaY3s1TfLmONes87a/5yfarmYUit/KrfcTFc5NpyTThB1woauNdl7U3eBASz8pdSKiZa3uej9zqqYsSRQZUSxNgy5nkQsHb9FQ/mnHpEhlTJuDymupofSfsJuBgzgt9vm5+Ay/cby3/TkX4CLnruRu/evenWrZuSEQngUqFCBQW4SIJQwYK6EcT/ppsZV18SDLhI5ftQb3h0DD75QoWhWgVdDwsloWOw9fozxWJYXc+EJs4joWAjqBcVkxz9ePEBLmvNJtKwy1hyRHy8/V7Crnbc9PhAy+A5ito7R1gHawvBey/CwkNo7T+HPp3a00SfTER0yhemwf2dqvK76c4HBbis6WJN0xjb+3vex39zK55laUyZHgtVt6cceciKS084O6wyec2T68bmGhioj4EhtF9th5/fOy6Ft4PaM6HCYK48eUfHNXbKiLVEji+gx8VpcH4KYYkScTlZfSx7byRjBl1/ERevj/TbeocWJbPi9MIPr49BLOlQQq+PiOqSVK72d+NBuXkMemCN0ys/bhbdQc7wpxr7IY3hSqkkC/XabK/otnPbFtM7URL5iEy23KbWiwQjas67RMlc6ZjZwkonLUi6I/IjMeIT+rExTcxte2y6zZTGBehdLb/eCdHOW55MOHBfTSKG73TENLmJqlhJVLN4Cg3eeZeAwFAODqwYeUq/zyFKUy3+LeMbxk1JLzb1DL9WyhPLkyTO32RIGO1X30CM+lx9AmhTKjsL2uvK1iL2n3bsIVcf+7K2a+nISb/8TYybK27MAA0XQMXhkafzuLSF3Ge64Vx2LkWa6vHoCPZX0jSq/AaVR0FiE/jwAjbXh+TJIXcdeHQU+t7Ukb9Fvx6DgIvtbM0cuqsN5KurdhGqdt1/Lis6tIznHntPRu65h91vNcgSTVJ259l7Wq28rib9B++8wP75e1Y2NqfkmVbg/xqar4FiHYx5LAxu80MBl5Ul4aWDAnu9m+yk3F/nFeNs7RUPNQ4iQTO2JQRwkUqlpGUtu/BY+cVIvPifmc7AxT9hsCukzACX/4Izv2sATMpoSW3vn8H+ruB+AYo2h/YHje2i3u3+U4DL9UVwahx0P09g5lIa4GK3CK78rXlZCNPlBzVZqMrCMy5JpbAZrz95y7H7rzjr7EO+jKaUzZWWo/e8FeiwsH1xHXPwH9T1rzrNtwIuLVdcx8HzPQ8n1Y0cs1knnDn9wId13azJk8GwNDZmh6VQMXTnXTb3KIt4tSy/+ESB4cVzaMUNARwEZC+ePS3ru5ZUi+mkyZKz9rI788+4cmFkNTIbMM6V32a9f64oBl9gaJjy7KpWQEulidkEnHj/ORgLc9NYzMavGuRoO0UALslTpmLmcWc1b9nYvQz1i2YGTzvYUEOb85UfAt4PYHX5yPdvcGg4804/Ugt0+wm1Y33Do/dN5LziW1UkS2qalcimQIj5bYrRWM/866bHOz5+DqZmYcPhFN8LcJEikYB0px96K9m1FOCEFRyzCVNFZK7H73uplKAqBu5V9P1kTicy5RNOrzk7vKqaZxgDuNRdcBmLTKb8Vr8g9RddUcyWxR1KKNmtpO5svPpUJf3t7FVOpXx+z7ba1p0FZ1wxTZYESZcUuVjNLz53PwGX7znS8R/rJ+AS/xj9F7f4CbjouWuSGnTlyhWFRufPry3g3rx5w5QpU0iTxrC84t/8rClf5wAAIABJREFUACQYcLm7GU4M0j62Pq6aiWarjUrq8q1tjs0j/jnnxpEmAVhf7QVN1oCVniq8eNiGhKhot1jRhc9vqAnBabNfsfxlQRTg8sZFVSj3eWZiY7YpiIeIMC8y2/8F5ybhlLwM9d5PVyCGtT5juwgzUfsV0O82m+74KcBFh2XyZQDCnl4hbEMdDlsuo1W7HupfJRVBfDtcJtUmWeJwowAX2U8mi44er3DLPgYs2yrWwc47Xsw+4cLO3lEmqhzsAbc38jFXbZxf+pOv317MMunK3O4+f6/YHL83Koz4uYhvxNquYriqy4SJvI/XFhJ+ahz7Ci5mpGMexEfjbL7NFE3+Ml7ARSaerVdcV2CUUF31JRDIpGbzjWfYjqpG3oxaJKLFRBtlDCeMkLiqWcY8axHJUD0r5GRqC6tYgItUqeaeeqQSig4PrMRfNi48fPWRZZ1LKh8RMbYTwMWEROyIlqQkDJS+W28rjxwxrYuo9sTs06egUPL+cZKpzSzpmwCqb0hoOOP232Or3XN1yAP9KlIxn/5J1Jbrz/jrpAsH+1eMrN7KPuceelNrR+ZYgMtrJ1sy76qOh9VILNrNjT2M79xhUV7lU0SJL4wrefa31ITnNyFnNc23SRK1THQlaxEHMwi4PD6tATd1Z0X6XogeXnyFtvcsqzxZzjn70H/7HdZ1tabKlwhMOe7S84/ZcuM5yzuVVAuNXptvM7OoB+2fToDAt1BjAlSfYsxjYXCbHwa4CItoTjoQSaGJKZeb2NNz/zNFER+1954CQI8MrGjwuYp5AQkBXNZd9mDu6UcqDvf+Sz+sMpuyIfsOcD8LPS5A8nQgsszjwzUJmUW0yPuXt2BrQ/joA+Z5YdDDbwLa/zOAizB7jg+DR4dVql2gAB4CuHz2gQW5tUq/FB6+NWbFyKdXonntn72jvmVmtQCNDkAL+27PLU8OOLxUyXi5zVMq35JahTKSPY0J51zeMGKvE+1K52ByM0sdnyQjT//DN/sWwEUWxZ3W3VTv8GNDoiQ6h77IMnb3La/YG8Y2WWALwL21Z1nF3my+7BqLO5aIlPbK38TMvLeA7LUt1GJa5MMR77WlHUqoxbK+dujuC0buvU/1/Bm46u7LhIaFFKtBX5O50hlnb6Y2K/LdvV4iABePD2EKEBFpssyVlKeWyAlFUir+LcU7aRLrqUm1/xajbWCv/Qt+O3hfmblHLMz1XcPpB16KQSqpdMK4GrTDgZRJErO9t67UVVKmxCz9nqcfBwZU0CksRD/u9wJcTjp5MXy3A/2r5VWyqOheYjGv457nB7pvvKX6JAmK+tg5EfvIfGL6sYecdfGhe4XcjKqnsWONAVxEppUyWWJqFsjIH0cfMKWxJX2rR7HqpB99tt5W3jIbfy1j7OMc73ZyLyWlUebE0udeW+zpViE3M1oWVSDUT8Al3iH8rhv8BFy+63D+aw72E3DRcyvEu2X37t0cOHBA+bhYWVkxYMCA/yy7RS4xQYDLx9ewLBdkqgxtt2kLroUZwaIptFgLqfRPJIx9qqcd1aopF+o/p8DFPjDCHdLl0bu7QcBFKi4ry3DDrA05flkdBbiIZ8Lezix6VZ63lSYok7FzI6qSJ7E37O/C0qA2zHQvwplhVShiaAImjA8xlBzzGtsXiZl32pU5ra0omFkzJI1sdzbis38YB0rvoHcLzZ9EUoWkqvF8Rj0FFikPFyMm6ApweeqNW6kN2uFbbWLTLR+WnH/Mtp7lKJA5FXx6p0kCvK8SXnwgrpe2k23gGVJnyafTLal4ikRpcYeSKkGg2ryLqopmMGnnxHCCb6xgpNl6jrw2VxXxA3l2UyHxHWi/F8wMa7SlElJ21jl1LpHp6Gvqfts+0RlzidMcUjMfExsVNvaxMbidACpCxa2a35ztvcrFGm9NMnSXD59CWNapFIcdX7HgtKvyD7HMlgbR04sEq0aBDPwRzetGgJRBO+4qrfnSjiUNLowl6lcMBOe2LqZSDYxt0i+RzUw/7kyRzKk5O7IahsIQrjz2pc3K66paJn2OaPsO7KbJvd6ENFlBKutOkf8e7veKRPOy8alwC1JKlGfM5noSJD1L/IIKRHnrcHI0XF0ApqnBooHyMTLEajMIuHx8BXOzQfGW0Ga/OrNUftdeecqGL5Kp20/fM3DHHfpVy8uvVonAxwXy1VGpDAISLulYkpxmKSg14xy92cyQ8M0kCg3VJvsy6f+G9sMAl8dnQPyk8tZSKWUnMw9lxpvqSt7w90lX3N74s71XWZ1YdEOXJc+oyBWq5M3A703j/s1IHK48zwImruxsrcbZ+91HbhZeq6SIkZ497ue11CKRDURPKnLaA3vbEZC+BKafXkD3s5BFP/PKmNvwnwFc3j/VkrnS5VLPvY6B/bLiyshcMcmSaaDx/7KJybQk10lqjLx/MqVKrvx+OpfLyWU3Xxafd+PZ20+KRfFHo8I0sMqipGoCXsvzHRYOq6548vfpR0pO1jXCdP1/2elvPPa3AC5PfPwVAJIrvSlbekYtRJVf3NKrHIsuyzWin1X/vkg5CzOmNy+qpJzyfheJ7oyWVmpv8Rr788hDBQzXKWQeCbhIqpx8MyrkMTcYaV93oS2h4fB7w0L8dtCJcrnNFPivr4nXmd3Tt9/tWxn9HAIAvP3wkWVXXrLhqgc2QypTIGKOc2MpnPtT82yR74MwfxdZQNFOUHsaJEmOsBH7bbtDnUKZDF6rfOMk2ni2jQsOf9RWJv5S/JCC2/kR1bR5zZe2SgxmjzxUEt/mxbOyygD773sALsIem3bMWfmk2E+spT/JL9pgKenYnRcKOBKAZmz9gnqZZ3eev1f3X9hLAlyMa1Ao0tPNGMBl4sH7yjtGkrFueLzDdlR1Jb2OaDLXkSKQgHAnh1TRGT8jHmu9mxx2eMXY/fdUouXWHuVUIaDViusEBIco/zopkv0EXL52dL9uv5+Ay9eN2799r5+Ai4E7JItlmSjKSzKiCbvlv5bnHtF3owGXkE9wuD847YDm66D4L9ohbq8Hm0FQbx6UGfBNz7WYnCoWSI2LpHI/qk3oTfXH7hoEXGSBtrIU51I0JXWblWpypNpz8Snoymzv2lTsOkMl2EgFpnYRjaKqz08k1sWIT4okFY1+CanjWEAf7sttu8tszbuAuT3qK3NKkdcIzfv88MoJAlzarLrOHY83uFY8RKJX9tDtNLPOveTCozdKdiCLJ94+0YAg0wxQqBmvD0/EtJ8tabLrGuJeeOSjrvPKmOpKwiMfz05lxcjPgPnl3o58cjxAw5DV1Chfhm03PRlndo4+ibZDl2OQ0dLg/ZaFoEhFhG5d58sYx9w4JuAiWuE8E21U6o5Idb5HE5aNX2CIYvLkNteljssETipHAj5Na26JTMI7rb3Jrj7lqJjXHNHrywK1sVVmxtSP6o8YAotp3gUXH04MrWzQm+XUAy9lhrqgbXHqCR07Ae2sszeTDj9Q7KAWJaNSk2IeQipbYuwnZnribxPR9u7bQVOn/l8AF9149MApKUlkUZPQDgdImSIGS0VkP/ZrNEAlZ5SMSpmlCkggrcYkqPGHJjfS0wwCLrLtvPSQobTme5HSjNF7HHn8JoAlHUqq6qCbt4BcDjTM9pERH6ZCyoyENluN9QIHFX0pAJ4keIzedo0KD/6knZk9mBeDJKbQcj2hppnZdO0Zji+ijHkjuiiLJNM4vH9+GOAi0kS75dBgHlz5C3cvP37LspnFncqw4uITDjm+Ym0Xa6NSmMSUWoydM6RKyuUxNQw+YWKsKM/i209BbOuhAbXtVt/A/vFrXAvMJlHWUtBgvlow8fI27GqjsRajg1jHh+N07TgnQqsw0nQPtFwLRdsl4KnW3TRewEXkqz4PIfC9Fln9f9VERiFR2XVnEVryV5xfvuP95xAevg6g9N0JpH/vwPiUsxjarLKi838rMy+uy5T4elnctS+dg3SmSTj1wJsnbwLw/hiofK3ymJvSokQ2ulbMpeOBJMeMSCl6HwTjDzgh/lXyDaleMMP/tM/fetu+BXC5/sRXMScknnlAjagChEgZ5Vs4vHY+Jfk0pj19E0CVeReZ0byo8m0TpqNEGstC+PTwKuoQc04+Uj5UAhrkMdPkIlJcEYmt3Df5Lop8NWacsHxLum68RdfyuRSzpdGSqyp6+fiQyrHujfjG5P/jJMmTmGCa1EQdL3pyjDHXEtc20uf7z3zouc2J+kUzMb25sEO/7GEzEhy3wy/HIJs1hIfC6oqQozw0mAtJUipgXPxPhF10aVR1vSa4AmxIgp+XX5BiCwmL5Nrjt/Tbdps6hTNFypCFlSvS42r5Myo/omvub1nYtjgNrbLEIpR9D8BFDNtbLr9O8xJZ+b1xEaNJayN2OXLOxVuxdaoXyqjYwAGBIXwKDuOSqw+zbR6RNEkihtcsQOcKOXWG3xjAZcZxZw45vELM49OllHd9NOZhxK25/5qeW24zqHo+elTOrVIeY9b0BJjx+xysgL10KZIoT6foTSRhYqh+8oGXYkBnSpNMyeYFbJFmc/+1MvwVj73W1tkJ8PcnZcqU/6n1j0iw5F0ov8v/2rrtJ+DyrW+3f+f+PwEXPffFzc2Ns2fP4uXlpRbNEU3MdDNk0K+1/Xfe3qheGQW4yFvaeS8cHgj5qkPL7VGxyWJGe7QPvLCHLqdUBPLXNgV6uHrzvPjiLwuoDQaTcAwCLp/fw7wcOKUsh3/rfVGAiywYD/Skj/9IRg8aqqoBLUtkY0TdAiruUGjHUoW6/2cdw913OaKleXQ9CbniSBBYXY6DT9OwPcsEdgyuq6QpQvdMKmlFvUsnCHAZssOBI/decL2mE5ntJsPgh4w5+YbHPgEs7VRSi05+fk1LUCrTHzJbEbq1MU/aXqVAsWgLZqnE3H3JmL33ODO8CmmSJ6H/truKji7xxnrb+hr4e9jR0uwUU5sWpsfmO/RMeoKxqfbGC7jstfdk5gkXRbM1FHG7+NxjZtm4sL9feUWLlslovUWX1YRTGA7fo0098lD5GAgTJSKhIuK4oWHhypy2Z+U8DK2dXxm4StVTjOmEhi8MlQHb7zK+QcHIOFHZV1IDhAkj4yljKeCVvrbwjKsyaxTmghgUJ6T5BwbzzMeP3JnSKu20ofbY219VvGWCKAkYEW3H+oW0ej2LkGZrSWXVVGf3xzOKksksPSFtd2GWWXfyp/yZXt3VKpgZooFeEewUOVID8YURCYVmnBezxQm4HOgBwjaTGNFMlrRbdUNNICVxS55F8c1Zs3sfzT1nYhnuCKmy8KzpYSque6NSGiZ9YRpdv3UT00O/ULRsXUwI1kCC1lvY5Z6aSUcekMMsZaTUwudjEOIXsLtP+TijSn8Y4LKhEnzwhu7nCD4/mbDbW9hguZPe7VogEbaTjz1UiwpD0oPo473z5nMlyQoOC8fx99pk0uMPIa/viQedOPPQW3kBVf4S1zpqjyMHbrrhnHEgScoPhKq/abH38k7fWBsEnOplH3W6FcXY65mNraGN2ZdiDFQbC7VmJuSx1tk2XsBFZKACJEvs7AS/72bOnuAO26+DU6N51dqGHU/NlNmwm0+Aqvy2MznHiM9z+SXJct6a5lcm5N/bQyGivyI1XHLejdW2HpwZUZWsaZOrxe3dZ++5/eydMn+tWyRTrHS6iP2jx0Lfe/FB+XnJQlcWicW+eJAkeGx+wA7fArjY3Pdi1F5HxURtHJHoJ4a0vgFKlihSqwlGsilnHXdh750XyvesYj5zxbhYc1ljaVwbW0MxFiTB6NIjHxz/rENwcHAk4CLDNOXoQ7WIvTSqmo78U7xbJhxwYs9tT04OraIYswJYiIH26WFVYnm+CFO141o7quXPwF3P93Qsk5Pxjb5PgUL6KQDAmN13Of/4nfp26cRTCxD73A562kL63CBy090dIDRQA+mTa/Jkzaj4uTJo1idZludWkqI6ls0RaTwvIEX3Dbd45O2v5gSy+O+5yV6BUwK0p01hokAyYVbMa1tMm/tEa/oAF2GjCuhg6Bsd8/Fdf/kp88+6KoaSpBIZ22TuIKwe+T2JSb74vInkTKTV4vUjoObA6vn0zoWMAVx22D1n1L57Ks1pnIGEPgEABZy6/+IDxXOkU3KuhkUzY5ExFX6fQnDx8kO8cMSLT8a2YKZUlMqVjqJZ05AtfQpcvfwVy/f4vde4+wbQwDIzI+sWUAWpiCbnaLDoMuUtzNU8KSz480/AxdiH5Dts9xNw+Q6D+C88xE/ARc9NGT9+vEJEa9euTYoUUS/7MmXK6Pz3v/B+GuySUYBLgLem2/V1hR6XYkiHwsHtpPb3jLnhlwuRiSgJGQd5kasIPh8/bpn+AsV6QO2pBmULBgEXOenMNDxPacnLVjaRgEuI00ESHezJpBRTGdq7t6r2CtAiGm75MIoON4WJCfsHVDDc7SfnNOlO01VQpLnh7aanYO7ndpzP0p8jQ6rg6qVFPVrnNGNWy8IJAlz+PPSATTeecbLJRwqJzKr5WnrZ5SYgOJR/2pfQJmMy/vu6QbPVhJiaEbq+Ju61tlC4ui6zYeUld2Vmt79/BbXInXzkgQIVJLY5VhP52NbGOL/0ZWOpo/zZuCBlZl+kzKcrbEozHXpegayGtcKzbcSU0FtJdQpliSG5+nKy3bc8GbbbkZWdSyrTvFtP36mq+7SmlvxSIVdCHh+D255+6MXgHQ56ZT1SdSw8+bSKoO5eMbdKSRCKeI2CmoToipuv8hP5u7UVDYpmiTyH0Ii33niGzeEdrK31mWQlO+oFGofsuKt8MqSKHH3SYsyFGVutE9aUpEIIWBGdar1nwVCahR0mpMVmUhXQZQc4LO1Izs+OBLfcSpb8McC2DTVB8kvabIc0MVhc/1jAWw9os03T7xtocQIuDlvh5CjNI6ZAQ4pPO6sMrCc3K0Iyk0SEPr2O/6EhJPW5Rcr6f4HtLK7kGUNnh9LMaVWM9mU1o+ZAd1tCN9TBueIKrLMkgvN/4lxtLa2OJqZQ5lSqAhdR9ZUqqcRo9qmSh/7VdWV20S/hhwAuAggvLwqpzaHXHR5dPUD+U+3xLDmOXK1mKqPTzuvsVDJG5/Jx/wZkoSayxoVn3dRliO9N9EVlxLUJsFhpzgXqF82ivJEiPAkENFxyyhHXVG1JJO+00r20XWQRtaYivHsCI55p7/OPrwlfkIM5QZ1ZFtSWe6nakkb8tZqt+WopTbyAi+txTcojANDA+5C5qDE/ne+/zYEeuD+6x2iTP7D3TUGNAmaK4ZDdLBVpvG+S/XgH7ltNosXVApTMmY75bYsnyIjV2A7L+0oScsxNkympSXQmjdxjWVjGxa6JDrjIOSX5rdHSq4yqU0Cl9sWsdhvbr//1dt8CuIgR/++HH3BueFUsokkw5JsvUjxhiKztZly6WYW/LiiQTTwyJK1FmoCYwjAbUScfja2yMkSOmcSEjT3KxAJcRKYi28r3rUvFqN+2sBSFSSkGuJLsI/dw5nEXNl1/yqbuZWIBeKsuuitQYEZzS3bbe3Ln+Qeuj6sRi9Gk775IbLN4EAmoY+h+H3F4qb7LHcrmVAC3jofJ8uIgHlSDHmhFN0EATo3VvPyE9Sqm28Cxe69VUUsSfH6tHJtBZP/0Pe1WX1cJT02iAWEyJxiz7x7DaxfAwzeAHTefK4aFMFoEeJExFIBZ+tUlxhwh+jfT1SuAA3dfcPWJr/LomdHCuHdH+dkX1HxFYqAlAtnYJr+//XdeqjmVgCxZ0iSnUOY05M6QAsusaRVLNUPqZHqTwYwBXMTrTPz3pN38rabBoAPNLNuXdVc8cPD8oLYTFrT0SQoP8r+8GUxJmdQEx5cf1LxBgggszFPi6u2vko5qFsxIv+oWWGVLq56p6CwZud2S/rjd7pliX5kmDvkJuMTxkMhzISxEYQbNbm31zZ5ZPwEXY3+R/63tfgIueu5X165dlWdL5cqV/1t3M47eGgW4CP39+FAt+q9kF/1HsxkBdis0WnrZ/gk2EJQPhXxQcpl8YLV3Y2i6Esr0MdjzOAGXWWlxMymIe7Pj1IkwqLu5Eo70p3P2q6zvWV4l0whF03lKXZ76flKSn6xpUrC1V1nDo6W8DTpDoyVQtLX+7dwvEr61MdMYxL7wBtz5vbZKSBDzuZYlszK8Vr6vA1w6paeQbX+wqEUD5zYqFlcmEamTJ4E7G+BgTxj/gUAvVwI3N8Eh33Cqdhij00fxfZEJzJ4+5VU1VBJRfj/kxLOZDWO58Ie/8yDR9uZc9zbFpPsxrHOmpf0qOwKeXud48uHQ57pGIzbQ+my+jdfHQOWkH1PKE7FLZAx4pxK0KJmdWx7vaL/mhjKZ/SWexWZCfoA5x59gcM18jKpbQMdvRSj1wmARs1JhE0SkEqVKmoQ13azVpFGqVmLqGzPJ4rC9O8n2d6aByVUtoSFisRqtY21X3uBjUIiKAo1ZjYuv/8YCLlJJE0NB19f+2AyLei8dmN+fRpwipOVmUuXTfV/ZbRhFwdf7CWqxmcxFNCq81sJhcmKwbK0xUGRCHb1J7LjLYWi7HfJH83eJcTFxAi5v3WFJXhUrHFKyH7nGn1DsImER8eYRbKrFR783dP88gzl9W5P/yhDcnnnSKOAv9verGFUtvbWGd4cG8k/eHUxqYglLizKIyRwKqsiu3uV0mCxSuROGWV5zU9Z1N7y4+iGAizBxxDjYshU0W8XaSx60PVOQdAXraeOaPC3Zxh1XlcUx9eJmCwotX0w89995gV9gqFo4j6kfex83b39qLbBV6Vvty0Qli+2+9Zzte3ezL/V4zfjcMlrK09EB4LgDel2FTEXgziY+HRnO74xgq19ZdiafQo18KZSnFOn0G3vG94zHCbiIVOHKfG0xJ008wqx7xnfI7/p3AVYDPgcRujAvRz+VYWnyAYxsWIImVhk109ykSTVQSkCh9BacL7ZQLTKVIe2XaPnv2SGpXAsDUACdjmVjMNOMOFFMwEV2abLkqvI5k8S+7ylLMaI7Rm/ytYCL3L/F59wUA+XF7EbgtF37frfZi3/+5vx+6AECdpz6IgeKq0My9vUXX+HXL4ahEds+8/1Ez832ijE6s2VRBmy7S50iGZUcJSbDRfxkmi2/RlhYOOPqFaJ5qWykTZGEbTee8cfhB5wZXjUSmD945yUj995jQZtiarvoTc5x3d1XFU6uuvoyYp8jkxoVoX+NuFmhslgW5szlx2+onj8jPavkoZxFeuVTIgy5Wx5v+efcY1WEEWBJ5MACIEZ9HsJgcWFInBQGO335ZITD5b/BfhX0uhJZjJOFvbBH5bcgxvIxpS0CTJx3eaMYNGKYG71ZTTmtJDly/0Q6N6uV5o8jTUDH4bscVHHmxm81FXNFmEZSPBMm8aYr7hy578Wzd5/V4lZAGpHhzGxhSfdKeeIEJI86vlLzgXH1CzKopmFg3tBzIn0QJqXBEAIDOxoDuEhCY+W/L1IyRzpshhq3/hC5qbDhHF68J23yJDQvno1W1tkomi0NSUwS8+LdJ446vlasFmevj4rpMrpeAR2zen1dtnV7Q69N9spnr03xDD8BlzheHPIcy1pDAhCWtC9B22jfX6NfgNE2/Am4fM2o/fv3+Qm4fLlH8rEXg1x5KS5ZsoRcuXLRrFkzHe3f/9ceLm+cYWNNTUPfeLlBTxU+v4NNlSFcJuEbIXPCzBTF6E8mLq0SXWJg4D/xJh/FBbgELrHE830injTaS53SX3xGvgAus8rdZ3yToirmTqrDYpz78XMIA3bcpWOZHDqyjFg/09cOsPcXKNQY6v6l/1d8YSrcXscM00ksdsvKq78aqQmMpN30qZyHHpVyJQhwkTjp9dc8ON6zMJZXBymWUY2gNYqaOq1ZUVLJmvjyHLBbAEOe4O/zHP+tbfFMVxHrPqt1+ihxllLpWNqxlJpcCwNlxB4HZrW0ihVt/drpEqkOd+FWylrUGLoB+R0M2nYHDydbDXDpdRlyGf7wS7xzvsyplH+JVEn0tZiAi1TWRu+7n2CT2fhep51WXSNZsqSqmha9L8L2kVhPkRuJ148sYKcec+a8sw9XxlZX1TQBXERmFlHRjDiX+z1bTPZ3JVeoO5TpCc3WxupGoUmnKJY9rYpRNJbSHHEQYwEXmWxOPeqsTKCfTI9KCrs8pSqVM/kR3n4PiTPqLsJdLu4gx7l+hDRbQ7rS0Tw4lGwoO5TprcCAWE0MdR/uV9HkZIqaBMfcLk7ARVIt5mWEMkO4nnswnTc6ML1pYTpleazMq0kUyr5MYxnpVITN3a2p+nwZiS7NpK3JejaM6aQBjNL2d+PWXUcGhY7n2KDypFlfjBn+v5Kh9giG1Nb1JHoXEEzXDbfw+RjI1bGGfU5+COAi/geH+0KzlVC8s2InFXOcSd/Mdl98cypRavpZGhXLoqq4cT03svgQOVnqJHDW9a2Sk4gZrpipRm+S8LTh6lOWdCyhIw+QRJVta+exOMNGzSTZolbUbhIzbztHS6PKWxt2teS5y10GhU3iun8WRiXdw5gsthowJ14OX9HiBFykii7Ja8/OwQcfqDQM6s//irN83S4iG7zz9B3r9uxn8acB2BX5E4v6oxRQrWOaG/IZjg8Cp518HvKKZVdesfTCY/pUsVBAYlyeQQnt2eTDDzjt7K0MKxO6qJNz6QNcFp5xUyD8lp5lKRBNOhBf3/wDQ+OM/I1v/4T8/WsBF/U+P+rMmYdeXB9bDc5PgoszwLoHYc3X8tfJRwjr89GUuvEmgi07/4RpJx6yprM1TaIZoIvMS36Dpx56KSaGMGclul7kHDEBF7lmYXDsvv0CYd3lMdMSpMRMP2nixGzqUSayAi4gaY35lxhRu4BKs4lock015tuq5+rk0Mp8Dg6j+rxL5MmQUp1fEoUMNUfP97ReeUOZrYphvzBvpRhSwcIMkZjJ/wpnSUO5POloVMScKoVjeIf5uoEwIC1qaO+qiHZ/N+xrD8OeQtoo5k7DRVcwTW7C8k6lyJIvxP5cAAAgAElEQVQ2ql/y25L5gRQxRJ5l9oUtFHG4xWcfM8PGmdqFMrG6SylSRbzzv2xw6dEbxSSqYJGeIbXyq7E889CHC4+8MTdNqgx+Ja2nWoGMalxE5vXs3SclnauS31wv6CLj2G/rbSXRkoJUpElwQh7Ur9zWGMBFvGXar7ajValsytfN2CbXJcVMAVXjipEXdq+AbEkliSqeJsCWRHjLvHlbt2KkSZ1KrYcE0HP1/qieSavsaf61vlA/0sNFYsC7rLvFNXdfqubPwJ6+houU8Y27/P0n4GLMKP33tvkJuHy5Zx4eHmzbtg2J3vTx8VEPfJ48eXQAlxEjRpAxo35z13/7rY+T4RL0Efa2Bs8vng5568Z9OUIr3d0arDppTBephBjZROcq8o3lyf+hhImLJluIIwEjLsDFf01dfF4/5VnDXVQtU0qLLrw4k9fnFrO/1hX61yzIEYdXjNzryMwWRZUsZ9guR1Vlbx9X5dD7vpbeUUCibQ0ALuvKQWAQM8zmsvh2iAJcxDxVjr+0Ywmq5TdLEOAiKS5TjjmzsWsparnPgOtLqRmykbqVyzG+QSFMwgLhyADw84TOh/n41ouAnV15E5QUyxGndEb/14231H+LFEmAB5lgidSpkoU5f7ctFrmt0CAdL+4j54X+hFQcQ9YGYxXg8reNM2cuX+Sw6QRSNF8ap6wk1wQb2pbOrsCTmAaBESeSBV/rVdf5s1ERBtTIy2rbJyw695hlnUqqydL3an8fd2LXXS8VnRw9tnHELgccX/qpBYxIfgS8kAWI0LVdJtdly/XnLLvwWEmudKq/4WGEXF9GiM0IUoSHQP460PW0TnflQytypcZWWZSkKKHNWMBFjiuLhpknnLkwshoWGTRj4JuTS1M2exLouB/SRrEa5G/vXruTYnlBTOrOJmnl4VHmt8+vw7oqUHu65ufxlS1OwEXkKtuaqvjhndknMfXUMxaX9aK2+3T4/AoaLucsVem9w4mxdQvSOcNDUhztwelkTWk8Yk1UjxZk4VKiWgzw7UKPslmoe6cvQRksKdl3E8mSxva8ESnGsfuvcfi9dizwLOKgPwRwOTsWbOfDUFf8UuRUngTpPrqxPbQ71F0A5QfTdf1tZbAojBTzGIuR6LdEqsjNl12liaU5159+JCgsXKU9CSgQvTVdcpXwRCiT8OjPv1Tn987vz/BsN7UFVHTgRPyqdrUTCgQUba+SSG4HZqXjp9mUsMjCh8c3sEk9Fjrs002zSsAzEyfg8skXVhQFq25wYwnkq6XFVP+AJu+BU07erD51k8Fv/6BGOm/CWm3CJK/I7bRkv0iGi/zDtXlweiJ0PYVvxgrKu0qkHhMbFlYsAolP/db24VOwqnCLP4SA2KlTGPZ1MnQufYCLpJyJjFIWxfUsNQP5+Npb/yDmnXFlSM38Ogvp+Pb72r9/LeAigOTYffeVn8a27sVhezNwOwXpMsEILyWvFV8V8U0xJHtV9zskDDH0F1PUOxNrxyogCEAw66SzksaI2bl8L0TGoQ9wkeMJk/Ky2xvlBWTzwEuZHYuEsFO5XJFMkJDQMAr8eYrmJbMxr02xSEBIor47rL1BlXwZlIebNLmOuaddI5mahsa5z2Z7bj//oAoMGVIn5f4LP8RI/6b7O/JlMlX9l/jf3GbJCQr8TOrUMaTAL25q5tElu0G9aPOfxydhR2vodgZyRkmyV1x4wtqrHup8EkMf0Zxf+VH7n8sMqJaXCY0KxVqYy/hI2o51rnSxEyABMQ0Ww/11Vz0onCW1ksEUzpyaxsWyUDKbKUVzmuu8N51f+9Fnyx0ln5G5RY70mgFs9HbtsS99t92hcl5zNa6G5ixf+wzHtZ8xgIvIR+V+iSxJBSX8HzaZH8o8aeE5NzZ3KU71IlkJDgOJWhdPIwEFB1TPS8dyCWfh/YjL+pGAi6TKVfjrvAJUhe0s0sZ8CQC2Y47HT8DlRzwhP/4cPwGXL2MuD/jDhw8JCgoyeBdKly6taHX/xRYn4GK3DBUHW34Q1JltMJUk8rolVeL8ZLg6D3rYQo445DkxBuv203eKZXIyvBVphR0jscOpDC+6EwS4hATCmYk8urKXV79cp1qhzDi9/KASacQRX+QkYiC5rlvpOE01VRqQ0MdTZYCOB2PfbqnKzs0CWUoxN+dq5p99oqpnMqkVwGXVL6WoaJEuQYDLLjHF3Hdfmbg1CTupkqL6fxpFgZrdtEpHkJ82CZLEoMaLCPD7QMD+vnzwfEi+ifd1+ljvn8uUzZOeP5sUURpeWbCJd43fp2Aujo5yvZdI58NbFtDJayZpfj1Morw1FeCy5NwjDp23ZX+qyaSt94cWxauniW9Jw8WXVXVOpBGGmqQA1V5oy7Ba+fmtYaH/GeBy/O5T+u96wK7eYs4bNfGTCpxUdAQQEQNKaXvtXyiJjrBSZDJ66O4rjgyupKjfkU2AyB2tuOzqi0V6yGEapi0G00bFX4sBcK2FtvStYsGkprppUca8JxICuEjVVDxKpIInzAiZgIYtzEqu3MWh8xFIEY0Wriw6QnH4qzoFzU1I0fUgiU2/jInDFjjYS2M7WLU3ppt6t4kbcAmHMxPA+SDTM6/iyt377Eo3i9TJwqHbWUhngYv3J5ouu0pb6xy0LZaWXAcaYBb+liTD3SBpSs20cUMlnpSeRAeHavj5vWdG4qW0tPAncc+LkCi2ibEwxVZddlfx2TJJ19diAi5CEZexjB6/+dWDIjtK0tuhPvDkEIx8z70XfkrqVCV3KuYGDNP8D9puZ/Shxzi/8mflL6V0AJKY59ai18+zoGVBnn4IZbe9GHqW1PF8kKSQ4tPP0rRYFpZ3LqWzuBFg4cak0lTMk0ozSU4fzWtBTNDXVIDqv0G+RrCpDpfMO9PrdUeG1szPmpPXuJRqKGlqjoMqoxMsIZVriRNweXoZttSC1tvg0kxUrEaM39g33Ys4dj7q8IrZh+wYFTyX5okukVgSuWr8HllAiAW4iLfX7vZQbgDUmqrSaxovvsLz958ZW6+gMuWOyTpKaN+lQCBVffHE+Fp/K32AiySSiPzTOk86ZrYwzFqL3l/xRRl34D6dyuVkcpMisRgICb22+Lb/WsBFvm+DdtwhW7oULGyZH/7JCYHvQPIOhj7mgEcKdR0CaDQtbjh1UGQiUpgolCk1y/UYzIsXjsiNJLJX4qcPDayo/D8MAS5yvcIGkFhpMcY9cOclvarkiQUuNFp8lSxpk7GgXYlIA/CT970YutuBUXXz06eqJiESAKLcrPMKcJjSzFJ922M2iWrusNaO8nnSs6F7mUhAQRbHwkiQvos5u0h/5NsjrO5YgIt4xe3pDDUnQYUhUaeQ3+rudtBoMRRtE/nvz3wDqDDnokocHFg9b+Q5xZh26vGHit3SJI5xj+u5EFCm0t8XqFkwkzJTF98uSXUKCQ5SforC4Inezjl7K7mQsGZiRm0LgCC+JBJJfXGkrqFxfM/m9/i7MYDL9zjP9zyGeI3J3LFOwQxMbFyYqcdcFHgoBQIhWHp/DKJnJS3+Oi5mzffskxzr5ftAXr7/pCT3hsIGfiTgIuPUaZ0drUtmY9ftF0xsUIh+1b8+EOIn4PK9n5h/x/F+Ai567oODg4Oi5VpbWyv99suXL3F0dKRmzZokS2a8wda/4xZrvTAIuAh9VDwbAtyh/yNIqhupa/AafJxhf1f47AO9b0JKc6Mu96STF9P3XOViWEttsdduZ5z7xenhcnYinhfW8qLOWspVbwLBAXB8GI43LxLS6yrWeTQX+fqLLqvJohimipeJLMbiNDf199bGJPCDJqmJ2cSfYW0VqDCIrWmH8ueRB+zqUx6JZBUjuOezGkJY6NcDLhmew8Y6bAusyYfaC+kvL+7Pb2FFaSjTD6qOJeBzIJ8ODyfNg1UkmyQq6KhWfe4lahfJyPiGUcaZ8tE8/dAbpz/qkM40qYqwHrPXkbT31zMt2UpS9LsO2UopwOXKIy/+2HSUXSmnkLn+b+o69bVrT3xVisLkxmKYZ9jfISbgIikQkmwgwJROMoJRT5DhjW65vWb4fmdalsweSc8WWrN4uzQploW1XaN8Pc45+zB8twODa+Tl6dtP3H72nh29y0VJWeQ0vo8IX16E8QFDaJ3tDeVDr2j+G9E8bcS4rtXKG4o1JbTneJv/ay2ZK1lqtXhNCOBy5fEblTjVt0oeBtfKj1RBC600I1G+2tDVJtapZaF9bOt8Grj+RtJeF6KkYSIjuThTq1TmNk4nru+64gRcZIc7G+HIr8xMM5/uvrPJkSUDtNwE2TWAVkwdrWedxzJLalqXyo6/zST6JtmtsSny14Ozf8DdTYqV0etiKu4992Viqn00D9kPw5/rBYYP3n2hJtyL25egTWldxk/ENUQHXJ74BCj/B6lq7+9XQSU9fHN756EBtqbm0PEAEQkqfzQsQIeA9XB9LgxwZsuDMBaI1KN3Wb0V3oh+iBmfLCgXtSpElgzpaL/Gjr9bFaNl9jdwbAC03s6p58notukWUxpb0re6RaxLeDSlINmy5ya8zTbSmEcZQ6sNpySC4l0hWwk4NZ4d+Zey5EURtagbsvECO1LNpoSVlYrjNpRYFdeYxQm4HBsMHpc0IEhiyl2OQbtd6l30v2qy+Nxj/4Jp+2/wW7KNdE95jsTlh0Ad3SSmWICLfBfWlNOMkHvYqedPGCm/brTn3ks/JQ1rbZ1N70LYmGsR2UqntXbKZ0GexYQacEd/vmUhKnGoEU2YeJJgJWxDSdqJzzhXKu1iwPzGP1gxAic3EXPnnN9sBhnXOHwt4CJJRCLD6FI+F4MLvYENVbT3h+s5aLoMu/QtFJDStUKuOKXENk5eSiok5umGAAKJafYPClXfE2GQivQxFuAiBSmZO8hcSoDjeJpEAcv7R9hHYnIrLYLNeHxwZeXFIU3Am79PPVJeMAcHVIzlNybfunmnXFl28TE7eun6W+nrgkHARQD5owPVe4XCTaJ2Fan1no5aRHytKZH/HpE6ZP/sHYNr5FNG05LkJElE8m82Q6t8V7ZGXN9M6YtIKxedd2NCg8K0K5NDPbMCNAkwJ5HdJokSsbNPufhuy3f/+38RcJFBaL7smgIMRcb1OSRMgVm/Ny6sQLvBO+5y5/l72ljnYFjtfAn2sPvaQZ553JmlF58wv00xZfqsr/1IwEVYXsLEmt3SisG7HJQ58c7e5dXv4GvaT8Dla0bt37/PT8BFzz0aNWoUVapUoWXLlopS7OnpyZw5c5B/z53764wD/68fBb2Ai3zBL0wGu8XQaocmoTG2hYXC7ZVwbDiUG6hJb5IY1hVHHFbMu44c2MrysNHaPlV0DV9jnj5OwMV2Np6nFkYBLjLJ2deFQ07+1Pv9BCmTa1KnjmvseOT9kWbFs7Hi0hMl/4mziU+NpAG9d4EBD2NvenudYqDIImHrx4oa4NK7vDLNlf//ZHqDBAMuEhM7dLejWii2tEpH2OKCuH5Kw8MGR2leNj+8fQyL8kO7HVBUM70MOj2eJLazSTzWB0yjog1zT7BR1ab+1fJGUpcXnXVj9slH7OlTTlEd/z7lqrxLZpgfosO7JTBZA21k0vvA05deK06wLsVfWFVsCPXn6h2utbbu/HXqkQJOahYyTFN/5OVP9XkXGVQjn/pQS0ypfKR39yln0GjX2Mcw+nbPvN7yx/HHqvoRYTgnk3FJnehdxYJpzb/4/AAPXvkpTX6lvGYKfJLFjlCiU0pEbuTDOojPD4/TL3AMldO8od/nxdB8NRSOSq7ac8tTu28diqtJR7xtVwtInhGyl4ZMxQjLUpJAkuut1sU8lrBpJOFLpGGLOpbgrocPJTZkJTx/HRJ3iQ24yB09d/kyGW16UcKqIHQ4rB1yf0dwOgyDnHTZDvF2XneDeAGXJ6dgZ2t8P5tgkjoj6Vqv0HxCosVMCxsrKDRMRRg73rrMkaQDodIIqD0TVpXR2Aa/HMMjMA3C9LDy3k/akwNhsDOYxQYWbnq8VYaVMtkeUku/IaJiACQ24ayLL4vPP0Z8pWRBKvT9xR2jqswJHI6ozSUOWyJUyw6AyiOVFGDSkYdcHlOdXO+vaoaeFUdyJkMPZeJ9eGAliscR1ysLiG12z5nXvACl8mWh5PRzDC0eyEDvCSR66waNFjLjZTU1AT08oGLsSFJZAE5LxouczQlrsyN28sWinGBeHFWydDvO2DzncQtIoTwqav99mlHhq/k1+yPo76CXVRTfOBkEXEKDYHEhyFxC8/J6dAxsRsb6jcV3/IT+3db1DX/sukLPwBX8kuoqicsPg+oTtajsaC0W4CJ/21YfXj2AHhfATHu+5PmZe+oRR++9plflPPSukkdvbHd8/RRj1+6b7LHOmY41XRMuT4w4vj6Gi/xt7WUPph57yLFB+iN8o/fv4qM3CkzvUDqHAmcOObxkaK38isWTKnlsZkV812bM378WcBEfFGHKyWKnhe9yuLcDqowDm1Fg1RL3KsvUe7NEtrR6mSvSNwGY5p5yZcuNZ9wYV8Mgm2f0nntssXumgIWx9Quqqn5w4GfCP3qRzP8p+DqDFLG8HkLeqlBuWLyMYQFQ5HssPiZl85ip96GAY5KG4/RnHR3mgLzf+my9o6J85XuW1CTKi0PA40E77pIiSSJ29C4fL+PAIOBybQGcngC9r0FWTc6kmsxBBEjOUABabtS5pRKXvOLiE7bYPad5iawKQJ905AGZUydnX/84EiGNeTBibBNfkUK8R8btv6/kXBLTLL5saVMmVRIYYYnObVOcZtH8eb6iC1+1y38VcDl05xWDdmkyLPn9N7CKAuxl7rTwjKtiXYpH0LgGBeMsHnzVwMXYSZheApwdcXylzJbFs09f+5GAS59Nt3n9MVD5p0kk/HEnL5Z+iZX/mmv+Cbh8zaj9+/f5CbjouUc9evSgT58+kSlF4usigEuLFi2QaOj/YtMLuEQkaUj0a705CY95DvJXiUA8OaNVP/M3iHdotts95+XRaYxMtAY6HdaMaeNocQIuNxbz6ug0XtdZTcnqLRBD37Cd7Tn4OAktJh2J9N8RsEEWVmIWKFrLa+MMG2qqrkhyxv5fwWkH/B4cu3fH+oDdWhjqxi63ZEw85KRAh2tP3qqJqe3o6krOIX2XKmNM2qu+y5XknuYrrjGxQWEG1szL+/VN+OzpiEf9HZQvXxnEyHRfRy3G98s4vzr1N+kv/07iHpdIlifKpCvruONMq5SYPvnfQO5qkC4XF1186LDOjqE18uHtH8SuW55MrJuHrn5LSe22F0a9VN2SSe/HgE/UnHGQ5cnmUrFcec34U0+beMCJAw4v2du3PEWy6iYQqM3vboaMRficuQwWv9vQokQ2JZ/4XwEufh8/svjSc1baenBldA1ymKXgvLM3ndbfZGYzK3pUiQJL5TmQarKwLLKkTaGkRrNbFSNF0i8TWPGW+CcfvtmrMcBvBJnCfVnythM0/BvKDY8cDdE4/3XKRS10ZbIcZ/P3gQXZILFw3VNAyiyEp8tOWNbSmMjvLx52mVDCGyy+TCIScX5kVa7a2VHxWCU+WP1KurbRfE+ideLKo9e82NmL1pwkca8bGnNgYw3wtIdxvrETiuL9BUdtEC/gIvHye3/hxfPHHCi4iIG/dIjFkBi79z7H7r9SkhqT8DCOpxoNJsmh9gzY0ggKN4I2O6P2k0X5gR7Q8B8orhuHLj0TaU3RqWdoVSq7kufpay/e+LH22nN23nqhPHtEeicLmeUX3fmtfkFFBY7pxyHY9IfPwYq9EBd1WlhuRT/aKikaPS8RmKUM0485q8nh7Ym1QAyLBcx9ZY9TrR20OQrz2hZXMgFDbegOB56+C2B2k/wUyZWJYSsO08l7NhVMbpAoaXKCLFrR3bsnt16H4PB7nahnOOKAPi6ELbHkUsbuZG7zD5ZfKuaR55NFlPs57b1nnpfmn+ar6rn4XrVbeZ1yXluYlmI1jHkTS7ZmzONiEHCR78/q8rwrPYKF/IqXpzvLvFrE+o0Zcw5jtxG2xspzLphfGEJ7k7MkkjS++gsgZezfrl7A5bJEmM/R5HgFo75dEj886fAD5R8kTAtZjBsyETfUVwHmxMx7a4+yVM5vDmLUK+wfYWskoBkCXK66+apY4k5lczJW0sIMNAGfxx+4r8CH8yOqYZ46KVOPOCvTV0mBE2mHPjlLArqod9OvBVxEpiyx1wf6V6DiiYpgmlNLWlxfFtLkJbDzaZqtcVRsV0Nm2mK4LSzQPOamLGxf3KARqIB1bVffUL+NHpXzkCg0iPBbK1S6V6IAXwjw0t7vSZJC8izQeivkiBtwcH79kbr/2LKhWxnqFMmkmBjCtHkfEMyhQRV1xkqA4RnHnNll70nfqhaMqFNAvY/k/bTntkQt32d9V2tqFY7fp8cg4HJqHFyZCxP8dL9JwvA68KvG3ul5KdY9lDE8IEWc485KmuvjH6TepwNqJDwJKK5nKT7ARfbVQFAXvD4E4/0xUEVP+wWGYJU1rTItFnPZH93+q4CLSCfX27rRvFROcpiljPXbkGdSEvRm2TyiWLa0rO1q/dXMDmPuiRTRBFi083inChW7e5fXm7z2IwGXQpNOU6NgBpXWKYBf1XkXVdFHYrcl/j2h7SfgktAR+29s/xNw0XOfxBy3aNGi/Prrr5iYmODk5KQAl9mzZ5M9e5R/w3/jFmu9jAW4iKnlwkyQNLNG585mOEY1zuuUj+98c8jTEFpuMJxu9OUgay67Y36iI62T3lSGkhKzGVeLE3DxuIzf+gZ4Vp5H/jp9SPLJh6BVlVVMc4cRiyMBl4hJkpxHPginjYiHVBMLkUR8YX5E9lF8PfZ0gqdH4bcwLrn6qCjoftUs8PkYjEQQnxpWJcGAS0QcpUS+ih/KlV1/Y/1oFv71V5CxXHuQSZAYXMq9yqrR7Z9c2ETmC0N4V2UWOeoMVP8mMh+huM/PuI3GvpvAqgO02aL6VnzaGZV6ECBmdE0t6V0+k1ZR9rwB/W+r/WXSKxP2tv8cZ9LnGVQsV05/kg3Qea2dotLbDKms9PM6zfshLLXUosMbLybr+FM0KJqZjd3L0G/LHe54CsOlPLnN46dcG/s78/f356TLe8YeuM+MZpbKGHnT1Wf8dlC8cbRI6uit1crrKlmqQMZUqmoj8bxCPVbt6nzlBxTccDH9HpRW0dGvUjaBGn+CeD0k1qq8s0+4KE342RFVsdQHOkU/4f09cKgXNFmqVfXvrIN76+GjH3Q/A3mjpccYuOgWy6/h/iZAAS4P7lyj0qna+JYYSIZWi/TuIbKjHbu2MNx3DOlKtVXeE8oLKFlS6GVn7NDq3S5ewEWYRM+86LnuGvWsCzI1GsMo4oArLj5m8lFn9Z/dKuRiTs6LcG6iFll9dys0nAfloknahD0iCWLCxhPQRU8rMukUJXKmU15NkWlHX7YTv5bu629ywe0N9QpnVjr/iHSMugsvq9hRMVOMzjiRxcwl1zf8ZeOiYoAl6Upfk0W3RKROymBDf1bDABd8E2di+C5HtUBd2eWLTObpFdjWBK9gU4YxierV68a5KGm69Joyv5zeKB+5MqXDdfNA8j9eRSIBrJ334ffoEl39x5E5b2lW6WNGeNgSur4mG0wHUqTNpNhxoKfHg+1s7ZLq/03Js6VVrLSABkLd9rq1l3lJ5pOi0x4Q+VoCm0HARZLeLv/No1qbGXgjk6Ktv0zbhETlx0LtqWDy/eW7AsgdP7CRBi7jyJivGHS2MSj70Au4eN78Yjg9GaqMjzUSs08488/5x0xtakmfqnF/26LvLAa1o/fdU9JG+wm14PN7ODkcnDbCiPeQXA+gbeA+xAJc5FsfHsqHwHBar7JT8blXxtbA0DJAGCMiwUmfIim7+0UB+Z3X2HH5iS/DaxdQwIt4BEsx4Tt4Basr+VrARdKXhJ2yqU12im4rDNYdocV2Lf3K/aKSKLY/HMhdzw+cGVYlNsMLePjKT0Wqi9mqgLVGt+dXYUtdMM2qSW0Kt4TsZeCNKywvBiW6Ks81iYE31GSBJucW8KR31Tw8/jL+lfKZMbVZ0Vi7CVOj/eobuHj5M6eVFc1KZlMMnUHb76jv/OYeZWK99/Sd2yDgcmI4XFsEk8N0dxPvukO9weMYjHxr8HpkviUMhFcfPqtnOdbcwOjB1b+hMYCLvj3Fw0WeffkmxCep+8Yu6t39vwq4yMXI3Er8K4Xxb6jNPObMclt3ZYI/uHY+g++Xbx1beUcO3H5HFVfSpEiqip2lc6ePddgfBbjI+7LavEtqDSCyUmmtll8nY5pkyhA/ocC77P8TcPnWp+Tfuf9PwEXPfREPlwULFqi/mJub8/z5c8V26d+/v44u+t95S/X3SgdwkTQfiRg++zvU/h2qTf22SxGJzcmhUGcOlNUW/no/8OHhbL74gCJnOlAhjReMeR3veY0BXJysZ1O80QBSBnkTtLwsh5O3pfXg+ZEfB2EzCNggGmeh4m781QiWks0guLZcY36kjlZ9fv9UM5QTg9JfjkYCLkIlF+nMa79AdvUpR1howhguMQGXTSds6XK9BmG1JpGk2h9KmkGAt1ZZTa+ZcTnYHiHPuR4EWvcnc9Np6t/Ou/gwcttVFpsuo0rACUiTDURukqU4teZfUn4lzUtkY3pzS1KFvtOYPEmSab4Z0QCXXuuv0+b1bNrlfAP9tNSj6E200uKNExwazpUxUUa8kds8PAg7WkLhZtB8LVmn3owEXErPPKc+QhLV/T2bTAqe+YXSce1NKufNoBbTfxx8wLprHpwfUTUW1VWYB0suPFZdENNLiXdVzAYB1bY3BB9X6H+PgYc82XfnBS8LzSCReQGdCbRURUX7H69MTU5ysDu4nYPOhyJBs3AvLRErUbaSGmAZT5sQwSrqU57XDjbUuNqBNxWnkLHh73r3lEnJuN23GeDendJmwRrYI1R7SaqJHvkZ34n1/N0YwOX4PTEBdWRGc0u9WusrblqClTQxV2xbIBxWlxYF4qIAACAASURBVISgTxD0Gfrf1U0xkyrrrrYQ6Av9HaP1KlyjvPs8YPD55Lh+TqUmYhKHGr09fOmnjC/7VbVgzBdJQMTfJc2r87qb1CqUkdmtrBRIIuMnNHSRzgUGhzGqbgG1MFJFK78XYJJCebUIc2LmcReWXXBjWaqVFE/izqN6O8iUOZvSuUuSw7DoMdbCXDjUm9veJlyznMKATtFiuwP94J27Mt8NTZqGUvMdaFmxCL/VzE6q63/hf3U5mxO1o3H/eeQOcSNsQ3XGBAykatvRtLLWs1i0X0vwoQGMN5lEg7Z9qGeZWfduup6CLfUhMbzrdhurla+Y1LiIYjJsuvaUQ6dOschkNtlLNVTgaUKbXsAlLBi21oVX9zhX15bBh1+oKHtb8z8oULColpoUxyI1oX2I2N715VvubhlCq6D9JB70ANIblgjrBVzkQLPNoEhLaLIsFljz7lMwo/c68tI3gL0DKhkdEy/v/56bb9O9Yi4GlkkJp0eCxPAGh0K9mVB5nNH+OTqAi7zLLs2Ga/OVR83IpzU5dM+b3b3LYa13kQIH7rxg/EEnlnUsSe0iUUwJMd79bf997J+9521AEOXzmFHWwoyKec3UolpSAEW+8bXJL18LuAiDVeQ3a8o8If+FntDoH03mLNIi8QhqvppdH8srQEsS//pXt4jFOp11woUT918rw+kIz5R4nzHvBwpsCTfNTEiTNSTNGWNeIYDijYXQYiMUambwcMIM6bL+JmVyp2dyU0tuPX2nEqUWtC2mI9+IfgAx+ZZ4Y1//YLWoE0ZJq1XXGVmngGK+GHMP9AIun95qcfYyz+mjvZd12rGBYLcCJgYYZETLu9DO/S1bbjxXFf/v3b4WcPne/Ujo8fQCLlKwFERfANVoUtuEHvt/vb0xgIsAgZ3X3lRz4Hltiyl/voRzO+K/EvEiFEC4TxULVl92V3PZjnp8XH4U4HL47isG77rLzOZFI43Ol198oiR2O3uX08/+jucyfwIu8T8H/8UtfgIueu7ahw8fePr0qfqfGKKZmZmRL18+xW6JC+H9Nz8AOoCLMBqkSixAQqdDRhveGrw+fy840gte3FGRmSIj0ddkkb7b5ixlb/SliHV1oxaYcQIuXk58WmaNs/U0CjUahennl4QuzMvxfLNo/MsoHSpflb8v4ubjT/vS2VnUQb/UQKfPtrPg3CToLWay0fT0MnZCwS/WQbEFIhguPSrl5u7zD0rfvqRjyQQDLgLW1Jh/iQHVLPijSRFG7b7HmHu1yVq2lRa9vaiAZnoqXgdiuCqepLevY3G8DcE5KpGp+271b2ts3dl++jJrUy3AIk0oeDtp0b/Vf1eRsp7vPim/DBUp6/dSSx3IUkJbPEQDXCYduEuFh5MNAi4y4Wuz6rpih2zpqSel6uJ0zfRU4iNbb8Vy8RNK5EjH+m6lqTr34vcHXF47EvzkImH5G9J8+ytlbHhsUGWG7Xbg5AMvHk6qG4vmuuGqB78dcFLXPb9tcTpHxBs+PqOZJhdtDo2WM/XoQ1ZccudhqR2kDXqu0cRTZ1EpJT022fPo9UfsRS4SVxNfoNWlIWV66G4bSdUO+ySgVzcSP7PVwL14fJDkIz7/jCurOpci+YO9VLwziDf115Cxcg+9ZxeQUaQOH27uZHGKOVCgHjy317yTKg77pleWMYDLxqtPmXT0Idt7ltWbDCZgqOWU0wrcEGla6WzJtSqq4zbNI2PwQ13Zk/iR7GkFLkdhQmAUC0LkjTbDwH4ttjlHMMqnhQJwYrJRFp1xUx4MEt1ezkLX6FvGauXFJwqEE/PZivnNlKmt0OQbWWVWKR/iPSQMtgzJQkAWVO9coOV2PN6H0mvLbUyTwKawkVz7kIVRn/qQP3sm7nq+V1HN9YvqAh0hrmcIOjqMN58TkavrBkiRXpNnul+AV3ch+CPByTNw8WUyMmTLRbGsSUnisB2nrO3o/aoT41pWoHmBJIRsb8Plp8GUGHcR81Sab5VOOzeJwAuz6RD8N13atqVtTFBGUtn+yQfmebhY9yJ9drrwVysrWpbKpq6314qTrEo6gzJm3jDUM8HPjF7A5Y2LYlqFZ8zH5rwrmX7cWUk+5pmuo3N2D+gQO+Y8wSfWs8OZG3dIdaQHFa0stHPE0QwCLmIc+uHFF/A7WuITEOb3EvudE9n+2Jw6nUfTuJjhVJzop5Z30V82j9jRKj0lXabBs+tQpg847IIUptB2D5gZYcoNiqGoTHOTJAK7RXBawNhAKNyeU/mn0nOPO380KqwAtZhN3mkC6t55/o7jQyrrSIdkXfji/SccPT/w2MdfxdfK8yHflJxmKZUcJ2/GVFhlS0OpXOkolDm1UQv/iD58LeAyaPtdJV/5x3wzWZ1WQ7fTkLuKJt+bnwtqTeZT+bHUWnhFxUIvaFdcJzJe5iUyPyiVMx3z2xXXTaoz9HzI8yvSRj9XghutIyxPbZKniMHWFAD4QDcIegfdbLV3v54mYz5u/z1evPvM7r7lOXD3FaP3OHJyaGUKfDHR1befg+cHlbookoVMaZLh4ftJgWRx+UFFP45ewEXGTK5LvkMdD8Q+7aUpcH6G5ueUKe5UPgFQBYD73u3/K8BlbxdIlQkqj4a0RnjAfe/BNPJ4xgAucihXb396brTHIqMpa7pYx+sjZOTpIzcLCxcvKnfmnXbl9LAq1PnnspJw/tZA2Mm67JsfBbhICITEogu4IqCpNPsvoKkAoD2r6H4jjLnmn4CLMaP039vmJ+Ci557NnDmTRo0aqZQiafKyWbFiBa1atVLAy3+xRQIuBIHNaHBcDf1dwNy4SVyc1ywzscc2mjdBxlzQ9bLe6ocg4Bds9lDSbghZW8yC0r3iHco4AZewEMKnJsWj9J9kbvgnpp9ewILcnCyxmrqteukALmP33WPT9WeqwqVTaTbUA0OAi9spLZ2p6Soo0hyhE0ocnGWWNLz/FIxV9rRMb16U0NCQBHm4CFMk14QTymxOaM3y0Wrq+hut833WpBOrSkPpbtBMWBBa3eDWAzfyHaqHaSoTkg9+pP5NDMwunD/G1pTTMK0/Ax7uA6ECt94E6WK8+MVjY2NNqDBSmXtKi5AU/W3zgIK3J/GL2Q0Y6a07Sj4PeXdiEh1cGlK7clXGNdTjBxAhyUqXGzruo8X+YMIT/T/2zgK6qmN9+78QDyEED4FAcHd3d3d3KFIo0gJtKUXaUqSCu7u7FncPFtwJEoIGiNu33pkk5CQnyUlI+2/vx6zVdXubrbPn7D3zvI+gPsJ1p51IesBlfmHwuqe8Pya8qcuSs4+Z1KyAAkp8/IM5MCQmm0ZM9VrMPaPuTaKWRUaBGHkK0CYMsMEeKgJaoiR/33+HE+XPkfXBUs0YSpUNkZCI8a45ZmzqG48x4KNjsKoxFO8OtT6aEIeGhhB2cBTm4g3R6a94ZUVSOWw17ww/1s9Lzuc7qHR5AO/qLiBl2a6x/pZWnPFg7LYrnE45GEf/B8rQmY5/JUoeEvUkpgAuPwnN+Mh9rv5YnVR2xiffBcfuV4ucZd1KkiOdHVyYB9t6Q5nBGmyM3vYOheO/a9PfiEn/23swpzD4+eBrm5KqAasY17okNaNU6OUwDaefJFmyMJUIkilVzEQ2iSEdvO4ypx+8JWtqWwXSisSvc5ksyudl0LorNCvizOhSAZpp8+YOoUW7sjzN9/y4+z7z2xWi5kZXfKpOZJ15E37adUvRnpd3K0FBZ0NZgbzbzu5ZRq4zX5M2hbU2bZU0MjMfKNQbnMtw0/0coXf3kNv8Lubigpy3OfcrTKXvpocUzZSSH+vn5N6WkeS8PhmbIQ8MIssju21Dc/yv7KQxC2hUpRz9qnyMblXbiF/RzPyQsyFzUg5j7sknzGhThLLZUys9etU/DjPZ8lfqBB+CoYYG3fG+wGOLhb6+QT3jwOqTGP24jKqIy+Is28Pl/Jp6PXQ9DMImS+I2eeEi+j3qjVXLZRo0j6PFCri4LYQD30O7LTH9Oa6sho3teRlmS9d0+9j+ZTmT7kCM3dP73eGXsImk+HBTm0ZL/PSt3bChFdSZBCUHmFQFjwRcHh+CLd0hdS4Nqj84RGDLDeSfdl+xnP5sWSgGA0feaXWmHldstOG1c0earke/CWEx+ASEKLNp8cs4evuVStoRlph5smQKdBHQLoZfUBy9kVjApcafx8iTzorxH4bg8PpiuDdV+LtmZkFwKg4NpjHtxCtE0iy/feWRE95EBtxp8XlG1M1Dr0qu8VflxYtr1wC4ulal1gXlbEQoyWKyn0XKJSybXf0hbwttBm2kRRj2rj3/mHPfVWPiX7fZdfW5Yso6OcTuNSLPYLe7F99uvsor30DalszE+KYFP8pi4xl5RgEXZYzbUcuiJP45eruwSLOGWq2L13/PpIGfiI3+ZwAXz8swp7h+Z4sJsQmS4kR0V5LsYirgEhoaxtLTj/hl1y0Vad6nctKul6QoMnrbdQX0Sqpkz6UXsLJMpt5laewN5xf/FODSdPZpbj5/z5nhVSOLei8/BDBkvTte7wLY/VXCkyA/Ay5JMmz/dQf5DLhEeSQywQoMDGTkyJE0btyYUuJfEQ64TJ06lTZt2lCkiAnsiH/dY47i4fL0GKysA1XGxZsQlODb+OtrODsLav8OJXvHmBwKdfbQut+pfX80dl9egnR54j1FnICL7D3ajKOu35C35c+ke3WWD4uqcafacopUbmMwWVx1xoPBG9z5qZGJ2nqRxAgLSOjJUYEhmXBs7Q5DnkEKJ8TAq9W8s7g42irNssQQSppDQgEXuRUxu21SJCNz2hel6axT5Hy8jt/SrIGqY2FHX6jxM5T/mOokNHTn1WVJxXsY/FD1d48lbljfXM9Mm9+g/zWQj7qk0jRZDAXbf+xvYQrs+gquLoM2W8FVezNEAC4brrzCa9v3fGO5IqaPzeWVsLEDI4K+Ik+jIXQuGw3IkYnmtDxqMYqlNXTYRYtdyQkMDeX7urnpteICtfOmV9XEJGk3t2qTUlmwZq/JmWJTaLXiLu1LZub0wzdkTmmrjPKiN6HIlxx/iLT2VkxvU4SqudNqmYgwmKTC12Gn2mXzxWcMWHuZacWf0tS9O/R2U6wnibvuu+oiJbKkUhTaONvpKbD3W101zPnRXFomj8G392G1oQWU/UqbxUZvIjuShUO5wTwsNpLyf56mX+VstH4zk5y3pmHWN5rsJtr+lx97q8SR7xx20endn5rCLCk/aXN/UvfHB7jIguCbDe5suPCUh7/EbqjddbEbdtbJGNMwn053ETr7XQGEahlPUZKoaKnCNl0IRbroe9g/Ai4tglRZCX14hm6BY6nRuJOKKI1ob30DyTtmP80KZ1AsNPHnMtYkOrfLEjfsrc35oW4emhbLqMBbqUSLdnzvtefcL7sJq/ubIW1+gh+eZbZ5dw6lasv6Wj6wvg00WQD5Wqj3w0a3Z7Qq4awMB6O3yQfu8vbAn/zgsB4L53xQuCcUbBvpESRShyWnHrG4XR6KJruHTc7KvAsIYegGdwX2ruxRktlLltDzxUicK3WBmhMNTyG/xUVV8X/iRn373VTLk5Zv6+Q2rAYKACdMONvU9NnqhbvnexZ2Kq7YAFKlbjHnDP0s1tP69VQloySXTnkTRor4NRRwThFn2lgMhotc08Ef4dgEPgx6QZul15WMo5hLStZsWsMm6+Ek++J0ZHz4Jw3SKDu/eB/Algkd6eF8E7O2m+ItNsQKuAhQPT2/ZrhEBW3kvlbUhQdHITSYX0L6UqvraEpnM2RSRb+fO14+tP5jEzOsfqdc8kdQdTSUGfBxswUVNMtL4rKTR5ODGekcAVyS+b3ESoAaYVd03KuTc5bWgC4H6HUkBU/f+atUNtc0hqCjJM8JuCzAePkcH5PvTH0GIsHbccWTH7ZdZ2LzgipFxFTPyMQALvIbEGbokMJBDHo5jGTp8xoylwQcELZYy1W8schA+YmH6VFBzGZzKPaNvAqlGCMJU1KhjpcdEhwAx8fBiYlQ7VcoOyhmLHTUzgoJgHWN4d5xDVLkqhtZMIm6maSQybvy9pha9Ft5CczCVPqKKf4PwiL8ZfdNZRJeI2/84yPivEYBFy93WNsKiveKLMIYPHsxLRdJdY1foHQUby1TB0gSbPc/A7icmKS9+SzMoc6fUFL68+8Q4Xx6p5sKuMiZ5B0gYMOe68/Z2a+8YruZ+g6I70qVB9tiN9I7WDGhWUHmHr3PqnOPWa6KNckNdv8nABdP7wDaLDhDCmuLGOC6SB0n7r3N0a8rKeZfQtpnwCUhvfXf2fYz4BLlWe3YsYMTJ07g7u5OxowZlZRImky8ZHI+atQo7O21nOO/1tTk0fcFlmsb60VwsxWRsZZJdi9i9Le4igZaRPqS3nBB7e3jz9W131L86RJsRsRuuhb1euIDXAJ/ssfNuSu5Wk8kzaOdvFjbm+f1llOgbD2DT9dtrw8Kdf+qWnajBlsx+sAY4CLeN5JQceY3GOgBlskjAZdMKW24/8pXmQkKhTAkOGEMFzl/VMClwNj9ZAm4zi67YZClHDw6pT038jWLvFRZzPkuqU3ekLvwxXlVKWkz7yy1Hk2gp8sDaL9dx7hKJd7SSk+8pcl9iO/OroFQ7muo9B1Y6Q9CBOCy9/Y77qwbahxwEeDg+AQ2htQmZ591FI4eaStSpfnlIFkQ+PpAw9m0OJ797wFcZMxt7gD39xGUtx2WtzYS0H4/RRa8VUCKxBb2qehKv6rGKy35x+zDwjyZAlwkQpInZ/XCpMFsKKwBKgFmxBStZoq7zAsbBo2XQP7mSmsvbvldy7rEXckR1syOL8B9FQzxMkh6kcljoLcn1otLYCaSgQ57Y5p4rm8J7hu0PKv1BnJMukqDQk70CZhPvrvT4wVcBCioNfU49r6P2OEwEgufJzAi8JN/9vEBLsIWEUmXb0BI0kaDepyChRWh8ndQ7ScQSczcgpC7KRTpTtjSmiwNaYJ31Un0q5YzMnFot/tzeq64wMg6OelZKVusgIt0zKITj8iW1k6DcFG/EVc8WbRqFavsf8Cy9FdKlvVsZQfMnlzkXZVJ5OYeuK/Ri/HMOmFEUl/Ea9BYWsEGN/HLuMrKBraULFE6hlFsz2UXOPPwjZIX2CcLVt+fCL8YYQ5JlW/IsqPMshxDSev70P+eoURUqvEr6hIYGkA3q0WksDbnz9aFY02ZqTX5uDKUXNWjJKmTWykGw1drLpP97QlGvB6IWa1focIwdV8bLzxVqTfCIhKARqU3ye9R2EZOH2WYMQAX35ewtRf4evK85SHKTzrMyPp5FdjcafxC5pqNwrnByCRf0C08dJUmB8uTumRrzGSBEy7NjO2HECvgIrKLlQ3BpYIG5COa1zWYXwQKdIbnF/B6eod1pfbSu25pLCLMuI2cTCq2HidXMs/+d5I1WhgzfevKKtjRCxrOg4Lt4v3dBr56iMWegSTzPKOvT9gVEh8uZtl5mrLDaRBfb3BXsd9Rx7cwLcQ4WhLDprQurDxZ4m3yvG9vApeqkQb4ItFpMvMUWdPYMjlirImk0tJWJ5DF0hIDuIzYcpWtlz2ZVewBFa9/q9mDRcNBWDmPGN+LMXzXgwSkKajkUmIsv7N/OQVmCIOr6ZxTpLGzYlOfMjFkCQaXKn4bJyeALJSL9IDav6k5gMjO5T0uiYRGmxjoLqoEGfJBk6XgkDnGZoduvuSrtZf5pUk+FSHfvJizjp2OJpMwdnxZhAqLUaQVlvIbNLEZBVyenNbea3WnQYGWMY8kkurl9aFoZ+PsQxPP/Smb/U8ALpJAtqk93NmpQdRs9aHuH/EmFX5Kv33KvgkBXOQ8V55403mxGxkcrBlaKyelXVMnSXKRX2AIZSceVj5FfSpnU79l8Tta3KUElXIaAsQCuLx570sKOxssBdT6G5qki36x8iINC2ZgTKN8BmeQYoQU5FoVz8SIenkSJK/8DLj8DQ/rX3DIz4BLlIfw4MEDnj17xpYtWyhcuDCurlrjbGVlpQAY8XAxJeL3X/BcY1yCTB4t9vTB/OoGqDdZV4ZlMZ7UTaQTa5tB/jZQb6oBy+W992tuLuhMLps3pOx33KQzxwe4vJ6Um8cOpcjSdiaO1xbisfs3LNqsJWP+CgbHl0WKMGxS2FjEPamK2EuSRKRaKeZ7NcMTPIL9YFsfXYHvuFuxIOQDUHf6CSUvkcW9GHU2KOik5EQJiYWW02b/4S8q507LtNaFKDPxCFnNnrEr7UR4JT4WdtD1kI71DW8SH3lp/hfUCNyuJSLOxSn80wEWBg2kZNGi4aaOdnDqNzg8CtruhmxV4d4+neCQKhu0XGdgChwBuFx/GcjWucP5wXIRVoPvqWjpyLaiHtzejXtoTlxHXI+ZiCBjQEx+pRL+9JySQQx+0ZqLT73VJHLoRvekY7jc3qbZDhWG4utUEbttnSFPE7p5dmTvTS9VwVzcpXhMo9Dwm2k99wxP3vkr7XuRzCnh9DQtJ+q0B9J9TIhoOecMvp7XWeswEfvCTVWF78DNFwxce0WZG9aMbkQadfS9ewyb5PcWCp0PGo7L0FAF6Nrs7IrZ4/MglfcMUYBK78cwR/6/PwSHKUCm1qZkJLcxZ3zoePJ6bYGhXloHHkcbvPYKJ256sK7SM7LY+ULpKBV0k36JMTeKDrgEhoRy/el7nnr7I6yaG14fOPvwDfXyp2dSiyRiM8lliKnshNSQu4FmDO0dBm7zodkiJYthYXncHr1nf6EZfNmkskrmkjZm+w0Wita6WzFKZUsTJ+ASW5d88PHh8e+FcLJJhl+T5WTMU5a+MzbR+floyqV+BxahYO2k2QiO8Wu3xeRaFlpDquega3nD7WUBXG/6SfwCgznydWX8fH0iAf/VZx+rOPoyrqm45vmexbkOUPT6rxqULRRlUe51Bda0Iti5NMPDhiqN/YruJY2mmMjCLe+YfZTK6siqHqUUQCQy0DE7bnDn/gPWeDchWY7q0GyZemdIUsqJe6/VdpNbFaC5nRtcWg4vrsIX5yKBwxiAy8sbIO+QYr3Yl64nX665zOx2RRX7Zui87XTwGEbRMlUjfaUSOTwNdpN7WzJjFD19phBabyrmxWKX4EXsGCvgIka0AlZ7nofeFz+eZ/dgEHCk5Up4dZPg7QPY6PQ9pVoNJ1sa4xVOeYfXmHyM74Mm08bZA9puNXzXytHV+6Mr+NyHXu6xpiohPkY3NhN2aQVm9/eGsxAG6O0FGBG2x/MzeHa4RI3Jx9WiZUA1SRvSVXVZIIhptPgOyH+P13hVvoOHxsLV5eBaSz+vlC4KEJx64B4zj9xTZuXOlu9g/w+QtTIU6RTr40wo4CKGsfWmnyCDvSUr8x7E/vgo/S60jcIoenoellaHBnMIK9RWsW+GrL/ChKYFlMG0gIYiyRE5UZdysRsoqyjkwyPg9AzI21KleUVIdOMFXOSOBfjZ3Req/wal+sRg/0q0tYCX4iMjbJufGudT7DwzYZ/JvCMecDAxvxGjgMv9A7C8HvQ8ZehdF3GCt49UlDsuxaDtrsSc9pP3+Z8AXJ5fgQ3tIX1uSO4Cj45oRq29aZ5Pn9yJCTxAQgEXObwUE0Zuu6aA+CKZUlI3fwYaFXEyKUErtsuT1MXa044zrXVhGhfJqLykOi06r3zJBtc0lKCKrGfx8fu0L5MVZ8ekS8OMem1bLj5j+Oaryhw6uhm9FCvEX0q8liQq21iSUmz3+RlwSeAA/Y9s/hlwMfKgZKEsjJb/KrhibOyF3NpNsk0dMXMpCe12mqQFT9QYlmr+oTGKLq4m3VEAAr83z3gyqw4OrqVI336BSYePD3Dx/qMg183zk6vzHBxO/sztMzuwa7ca1zwfgQmTThR9o5c3YX5ZTRlvOFv/NfA9rGiogYpG8yLNPKtPPsa1Z+/VJrK4lw9LYgCXprNOq0roN7Vy0nmJG81y2TDBajpcXQN2aWDQI7AypIAvnzaCjh9mQMsVkKsBmb/bjYd1fcxqjIOKw/RzlsrrutZaKyyLJdH1P9oJPdwhfQGDO48AXO6+DWbVnJ/5IdlMkvfYBy5RvAh+TwXv3xKGGWbRoyPlaDc2axBEIpRFGmKfnt+Sj1BmgC2KZWTWkQcMrJqTL6vptKVEtyBf2DkAHp+CPhfx9X6F3f4hcHctiyvf5dst2hD35qiapLSz1F42IhWKkgZw+NZL7r78QMNCGXVFd0l1sHKAJvMNIs4Xn3jI/N0nmJ98CnldMyraukzeB6+/wvpeZSicOfbYT56ehXVtoFT/GDTtyMnjowOYbWyvE5AiZDJy8efnwg7ZbzDc2qlkFqPMh7L18nPmmo+mlP+RmJIvIx0qkroxO2/ye/MCNCiUIUl+/9EBlzHbrzP/xCOksiTmdrLwypE2OYOr56Cl+OMkZZuSFuxzQ50psK4l2FpAjyu6Qui2gPdbvmJzlp9p0r4/DraWKu655bwzymPi6veVFIgem6Qozss8O0ONuZmhHXCo/4taSLddeJYh+bwZ/PZHEDNNSeYSfw8T6OER6TTlsqVSbICo7dFrP1rPP0Nh55TM7ViUDx8+RAIuFzwkycSNlz4BlHVNzbQG6ci8IAcUaAjNN3xkysgCalMXQkr25Y+AVmy77Kmoz+KZE70JC7DW1BN0KuXCT010tU6e4bxjDxTo8ijrUCzkXWJtxQeXxjS5Voc8BUvg8vo0XV4NxVlAQWHPEabZdQKIGfNwubkN1jWB7if57lQKzjx6rQDPPE4pWHzgMqkPDqRxFh/opf2VIpoYEco1NiqcMRJEM3VIif9OmuWFyZbSXi9s5B0eT4sVcJH9Tk3WzInhb8HGQfvgzCoMKVJC13OqH8J+c8AttATBzZZTpqBxg1FZlAxaf4Wrds1xKNwB6grzxgg4c1rMb7+FOiLX7Wt45bJ4E8bi5dngH6w8msLKDsKszm+Gv/Ojo+HgGHz7PqD7Zi+8PgTQqJCTko6ls7dm5uF7nHn4lrU9S1EwOmsxel8Jq2xFI3S/xgAAIABJREFUbXh1F5xLwbOzUKon1NDXf/r+GyW/EzP5/l7D4MYmSJEKhryKtddveb7j0SsfqubNoFiH8bX1bk8ZtsmdIRWd6R84HSSiWeSVUZv3Q/3uzVJRMVKErdhv1SVevPfn0NeVGb39OotOPuLW6JrqPWG0CZC1/xs4NxcKi4/aXEj2cVuTABcB6cQb5fFh6H1NpwdGaZ7vAui1/IJiTaa2s1Qm7rVtr8HBkajvh5UZZKysiwASSiB97lw8vi6K8+9GARf5Xi+rAwNuQRoj3mzy2/4jqzYA7nv5k86f2J3/JwCX6+thSw9ovFB/J4SFLGmQUQMaEttBf8N+iQFcpNglktS5Rx+w4MQD/INDyZbGjm9r56FB4QwmfB1j3ogwuSQCXgzxK+RMg6TCDd94FWHTro8SYS97SuqYvIO+qJiNb+t+mnw6ti4V895Je2/H+v4QgKjKn0dpUjijShOTgq8p7TPgYkov/fe2+Qy4GHlmwnTZunUrT548UaCLWkCEhjJ8+HDSpjWkmP8nHrnvK538IROSLofidZf/5HuSqqoYywZ4Q49TkFzHKoe8vo/v9GL4VhhDhhqmJaTEB7h8mFmOK+8dyN1jGaF7v+Xt/XPYtllF5hyGQEKC7+n1PZhbAvI2gKbL9e5iaDm7KJTo+xHMACIAl7TJrZjXsZhKY0kM4NJs1mmSmZsxpEYOlX7TvFA6xjuuguOTIH126Hsnxm38PnMmX78ZSljdKTzP2ZFRkyYxJ8UfelKYPzxqVvxatneFi6uhQHO4s1tV/CgUxdMl/MgRgMszH9i25Fe+8PmT5N12Q9ZK4X3gTdiE1DwjPanDXmPT6wRkiuaPcnIS7B8JXQ7CpWXw6DC/5dqkAJfmRTMy66ikZOSO6f2S0Icki8nV9fQkv3RffHx8sbu+FLM933C72M/UOlEAYfLf/ak2CIVXgMCTv2tPnvozYoIOsmiamA4qDoeqYwzScaQSXX3ibkaZzaJFOpFu3FDeGsM3XeXxr3UjZStGb0GMNCUSuu8VSGP44Y+cPJqHYjYpLZToA7Um6AWzMDk2t9NR0v2u6sn37c3MLXGK3w4+YoHlWMqaXcLyR994e06MLSUdamC1HAyqkcOovCX6QaRCI6Zvsrhff+EpOdMlV7GlEZXvqIDL/Zc+arFeyNmBpkWcVFxsZkdbkzwI4r14YxuIKfPj0xoIvLoami6F/OEUeH9vQqe6soGm1Oo7HccUybnh+V4ZHMv1/dk8L5aWlgkHXGSRKYs3Xy+62Cwg0NJBMdw83vqxqnspcr/cqRlS4l9VuKNJtyW+ImKCnNbemvVflDbY59S91/ReeZF2JTOrCWNUwEV08vVnnOTBK1/193FN82O7uT2IB0Pj+Tpm9NoGcJujPHvCWq5juWdWRm69htv31ZRcKHrbd91LRROPqJub3pU/AhLiwSNpKPt75iLHq7/U4vn1A3eSB3uCtS3WYcHcDUiPt0sVipRvjvn2XhpsabJI/cZiMFw2dwGRWbRcTdnZ99SCXyqEIvE4cecFN5f3o5vFevjWPzK1S9iDYuYq7KndA8qTzymFSf0bsdGRgzspfbQ1YfnqYyvsIxNanIDLre16wSR+ZUU6woUFsPMrFb0cmf51diavd3zPwTwTaNCyZwyDWgEBxT/k7uUTbLMZCPV+hxL9jV+ZpCJJdHfoO2i2QX9b7x2A+3+B1wWwywSO2VQKWUCetoppEkPiIkDX1h6EVB7NstCGzDh8T51Lfuehofq0xbOkVOwm4y1MA0uXV8H+AeCQAyqPhIIdYP934DYbSn0JFUfi5W/O+LX7aOL5B1UszoBLaXh8QaexVPxOjQuROsr4FTBMYp2FDWdnaa7SvHpVdCVXevtYgTVhf43Yck35Qx35IheZ9nbW71bxToraJOZ4Rz94fQO+uKD+MmHPLaYevMfMZq4sOedFaocUzO8UJYkw6v4fnsOh0XB5uZbRyHcjWjMJcJF9Hh7S/mCu1aDhHAOmUnBIKL2WnefGDXeq291isONfpH1/BVJmB7v0EBYMUmCI+Eeef0iwfv9lKApORSBLec26kW+HCc0o4HLidzg3S7NpjUif1GEXlYB3kry0zyTg0oRLSdAm/3nAxcZSz0UuzoLBXuB5EdY0A5GoSnrgv7AlBnCJehtvfAJZcOIRWy8/45m3Pz81zk+DghliABCSBCgGtAI8SmqkjaUhC3/wmiu4e75TwRLyfpCCgIQa/LH/LjdHf0yiFH+xZrNPK9N7ma8s71pCmcAnpoWEhqmCqjBmymZLjW04YzaC/Xnw5ktODa8S66H/2HuHRScfMqlFQeoW0Guh+NpnwCW+Hvpv/v0z4GLkuY0ZM0YtmO/du0ft2rVVzOKxY8eYPHkyadIk3Eju/3xonJsN+4cRWn0iyYTO+nc3ocFenA/b+kHp/lBrop443z+I35J6mHfahVWOeGJ0w68xPsDl5fJOeHrcxqXnBkLXtOKZnwV2bZbhmiV+On+c3SBsiD+zQNrs0P203lSo3VNdoInQ9jtE7t5q7hmO3n2lEgXmdSiqomg/BXDpVDozX290Z0CV7AxKewR2DtTni2DaRLnwCSt3MOxOU0IqfcfdfMO4PqsVTdM9UIsZNQmLaLI4FcaOGIUK4FD7T6N64QjA5VWAGRtWzqbLi7Gkbjbloy7+2gYCNvbgtHkZCvufwrHJnzp5J6KJcaTE856aDt++gTMzlOZ9epnziDFgs6IZmXv84acDLmJGuLQyBIVBi+Vqsi2TArugl5gtqsQri4z0CBtPgJm1ijcVjxclo/J7AXbO0HlvzJjVU1PhyE/QZJ7yOojems86TeWnkxlosYaQoa+ZcuIlYlh4YUS12On3UuYRqcGjwzoy3c4QsDWYPK6og1r5CAtJKqDPzoPERmatqBlV56bDnmG4FZtM1yMOzLf6hawOZmT4xrRKY+XfjlAwU0rGN80fezVXFmD+wSpK++T911x45K0mLentrXnhE8D8DsWoHp78EwG4hITCNxuu8Nf1F8q4sUo035O/5XXjtgB2D9JpaCmdoOf5jwuNsFBCNvXg1uXDOA84Tso0Gdl55TnfbHRnXJN81M2bOm7ARSra3h4QGqSp/BLXKbILNT5GQqvNrH6dX0l6fINC6FAyM+ObF9Sgm5hqxhPtHb0/msw6hcTCn/+uauRkTrYRs2YB9P5sVVDFC0cFXOTvHRac49i9V3xbOzd9q2TTTK/l1SFjOXjnAX7PtH9HvpaQrRa7brxVAM5fX1Ugr1NMLzIZy3JPYkAY1dtDpCYiexItfrtSLrx49YpfFq6hQNhFeuXwgbQ5GXw5HxeDMzO7bUHy7GwAslDtcgAcsxgCLiJtmeqqpCWepcZSfOIpepTPqiQU0mQBfnHND9T3moZVv0uQXsv6BCiSCbs8hlH18xqNNI5tnH3wC+DxpqHkvDWTsC4HscwWDh7HMzDjBFxEFrW2NWQoCI3mwM6+OhHuy3vKTF01/7eEzinOXp8CFO2znAypUxqcUUBAYVsMDp5LI8uj0GIFuMSRaHF2ph7zKZxBfLJkQSxMB6f84FIRnEur8RqZUhTdU0TkIMvrgr0DL1se5t5LDdQKqCoAhrS8TiliTxYSlsbhn8BtFmSvp419M4tXl7kGh4+Og/PTNQCVrx3ee0Zj8/Qwdwp+R4E6/bRvz9Pj0PkIV4JdWXrqEcfvvua1byAlszpSOmtKvH0D2X39lTJkblTYSfkfCHswuv+RSOOkei0Mulm1bbRnmPjyRJeKyVzkyGhtdDvwmWJbir/EhDkL+Crlfs68T0/B+gOoWjoaW0S+Lw+PgvT53X1Q4Rs9l4kqVwp/miYDLgL6HxwNJ36DRrO0MW1EC/Jl29rZZLk5nwJWD7CQcZC7JmSvr1kt8l7xewVSPPN7qX/fwi4SA+fXt+DlJUhbHPI2gQJtTDJENwq4iPm4FGTEHDs2ecv1TVoOI+bO5b/WZvX/YEtSwEUkuymFffn3m9XKdQv4nDxZIKxuAg4u2uvL54UGbwNefJxr/oP9acqpPhVwkXNIyN4drw+KobJHwP1yWehXJbvy2pMmseiScCQsFjsrC2a0KawKN1FbiXGH1LdL/Kci2CJbL3kqppvMa5oWdVabC6gqzLV2xZ3Yee0FqeysWdq1BOkdTPClitYhEo4gxZpHb3yVFFES3ATEkSKcJBraWJgzLzbAVt6v7zV7TaaC4rkWIXGOq98/Ay6mjMr/3jafARcjz6xbt27069ePlStX0qtXL5ycnPjtt9/o0qULefLEn6zzrxoGMkmakY2Q9OUIbTgXS1mc/BNNdMeS8iML/aaLIEdtOPILD/bPxr7TJtLmLGnSVSQEcAlY1pD3FmmwbbkEZ+ckkDBMTK8rOL3CAZc7e2FjO5V4oBJUwpv4Y6w6/1hFYc5sV5Q8GewTBbj0Xn6RJ95+NCnixK97bvNzo3y0z2sGD45AplJGKb7D1l1k4tVihJXqy5FcY8m/KhvpshTXE6aoum+h+ouvyodnGowRg1YjLQJweR9izqq1K2jn8S1OdYbryqS0Q6N4fWwu8+hIh6BlZC5WTz/fiCZad4n0FZZTP3e4tBi29+NEzQP0/suXsq6p2HfzBQs7FaNanrh9R+IcIBLJKSyqit9D5RFq0qcAF1sbzHZ+ScjVDTyuvZzgzBXJkdYWltXSgFmx7rpiKeafpQcZnmJRKW3yK7HPUT1rwread/QBHn9NYoT5Asw67eHXGxkQSdLegRXiAFxC9GJADKTrT4sBchlMHs/Pg4PfhrPQCmoK++6voI8keuWDZ26wqimPLZ1o9GQQ86zG4ZzaDudBhtKL2Prthy3XOPvwLXM6FI2RThJ1H5E5fL/1mmIHyYJHKs7WFub0WXlRSVE29y2r/jcCcDn38C09ll+ghIujOrYyT/27myx4p4eb1AljoUA4myv8vKHuqwle3x6PBtvJVrIe0w7eY8Jft7k9pibmYcExARcxcn14HB7sgcdnwPctCHgo6TAiU5L27gm4VoQWa3jkHUz/NZdwf/KOw0Mq4pI6ZsS0qV0weN0Vdl59zp4B5Q2ey9SDd1VE7ImhlVUKUHTAZd/1Fxy7+1I9I4mjV5HmYs4pZqkFOuoFosgPrEXuZqY8OuQZ/tmqkFFPo1HbrjPv+AOOfl3ZIPHh2tN39F19idJZU6kq3S7350oG07diFgZVSKfeM9ee+9Fk9mllZPiV7TYsj/0UzrJraQi4CBPkr2+U38em4CrIvY9vWoC2pbSRqCy0D2xbSiX3IaRuPAlK9OLSY28kerOQcwolNTE3M2NdNDZQXH3t8fAOwRs6kS7YA/tv7hvIQeLaL07ARViDAl7Ib7L7MdjQDlwrQb0oDAgZP0fG4XtwHFtLbaZtg9oGp9vh7smwNec5btUNR6dsGgRWzyqWJuyG9e000CL+WGnyaKmp7BNl0Rsr4CLgw/oWcF9kLRciTW5NHafKDFqYspKmJmbr0cEHefcrP6W5YJ+J0MA3fPuhF9652jKnSxm4u1f12cuC3Rj2/gt2XX/FFxWy0biIE1nT2OFgnQxf/wA8fUJZfPKhYtU52loxqkEeJSOL2na6e9Jn5SWWdS1BlcADsKO3SsOLMKo22PjyUi09bbpMeZgFn5zMm8MzSBPmhR9WWDtmxaL6KM2QE7BU5kwHR2k/nsDnUHeu9kWKeA9E6zCTARc1wJ/CwmJgnRFarNRgivxuz04l+PA4nvhaczjHKDo3a6K91aLIX2M8JwGEBeiSfhej6uO/wsNjYJ8ZCrTWv/9o0qWoxzAKuIgUWOYIAv7ZxlJclLG/TMZymC4OGPlWmjymErFhkgEubx/CrkGQOjtU/zl2b6REXKOxXSIBF/8nWn5YbzqU6KG/M3sHwRlhvDyL148tiS4nQYdJCsAl4oQCVPy+7xarzj2hUaGM/Nw4n4p5FpDE/dl7GhVwUglHw2rnpkeFrJFzKwFkSow/SKfSLiqhKCL5SACRrkvdKJ3VkWlti3D2wRsV814yS0omt8jHhote/LzntgrMGFzjo4m+KR0gDJoFxx/y866bKu3SMbkFU1sXUd9H8Y/pvOg8ncpmoXcl7fdp9LmHhaniiRQzupTJYpK86TPgYsrT+e9t8xlwMfLMevToQe/evdm3b59itEhEtLBbWrRoQenShrTvf/Ujj1hkPz5FQJ0ZmOVtorwL/rEmE4EpGSFzNWi6mLeru/D0uRcp268kU1Zj+uCYVxYf4BK0YxC3T+8kc7892M7NzsOMrbBpvoDMaRJGOTfaJ9MzgXk6lXCAbSo48jO4r4bmKwzYI1+vc2fFOQ9leCdRm/IyTgzDZfyem+y+6qWoljOPPGBCs/y0LhEz0SDqtS499ZDau/LgVLg5R9P3pOKB2vjlbYpdm/Uxb0lMDmWBkDcmeyNi4wjAJTiZFdu2rqPmtYE41R4amUzC0lrcf/SQYWHf82vwj+SUFMp+Dz5ODEUzLwax4rwvC2HR7m/pxc1Sf9DsaCbyO6Xg7KM3bO1bVpvUJqbJJHNJaXj/Hrod0ROm8Ph2Ozs7zISiO780VBgCVX+G/d/DuRka8CjcDaZkgEw1oOEs/VylvbkHc0pA9nLQWsdBR29Cc522YAGT+AWbqsPo/7AWya3NVcSwsQQatb8wpcYlh7qT9QQ42gTaYPIoJpyLykHTVZCrPohsRijx4ocRwZpYUhrvh3eZYPMDHT7MJE2O0jh1WWFSL8pCWZgKEn8al4Fbr2UXePjGV41loe1GtIXHHjJ21w2+qZmLflWz8c7bG9vkKfhp102WnvZgR79y8ceqmnSlJm40LgVkLA6t18WIy311/xKBa9vim6oA6Tuv5ttNV9UESdhOsiCNlBTJZFciu2WMSAlKUlRsrMC1ji7J+T4Hrxu6wiz0ZllguNZUF+jx2k/JMfJl/LR3zZT9d5l66C4LOhajajgIKZfy064bSv8ukjVp0QGXGL0kO0lsq7CoBKCNNtYuengrRkWbEs4MrGFoMCi79l55ge1XnvN0vD5fRItaodvctww/77zJvOMPFSMnIslGJqZiRnrm/hs2tM9CxoW5tOF47d+V6a+FhYVOipiTF4KTqTE99KA/Wy4/Y1PvMhowCm8HD+2jwOEO2Oerg1mzRfRffUmxp1Z1L8lO9+fK+DheGV+U6396cQ8WmzthU2M0DpX6mTi4dDphsmTJ1Fgx2oTVcnYelPkKzkyDHiKvNJTjBHucI2xDB9Z7F6TqwOWkTWGtTNuFOv/d5qu8u32MWUGDsCo3QKfeJEGLFXCRY4sH0Z5voLH4kcRuYBvjMiSZaZozZK6lZTuxyU0CfWFFDXj9EBpMp/EBJ158CGJx5+LKo0cSxO7eu8fAkGG0rFuPbhU+MlGjm+aKkaykKT1+68fanqUpIvGysswPQ/WdjOdV3YuR6sAALaVrscq4xEWM2yXqOEsFxToS4CcwZUYavRpDw3TP6RswEwvfp5C7DuRoBPv6QrA15Kiljf/jMb9OEOAiHSuA7uKKUEbkVz/AsUlK6uqdoSI/Wo+hQsEctC6ZiIKRACF3dsG+/vD2JYgao2hPKDNYgzfCBpQmAE9IIKFB/gTeOYSNTfh/l2j4y8v0O1UMkEWWGFu7tx9W14UW64yyQZNgGMd6iCQBXAR8PB0ufRbDsRyVof4CDUImVYZxtDuIBFwuzIDzc6DVGuXJppoUkLZ+AXV/h2I9/s7uS9SxkxJwibiA3/beZtqhe7g42nL3lQ9ZU9nxdc2ctCjurIAMkRwu6lI8UpZ84MYLOi85z4/RGI4izWwy+xTieXZ6eBWGbnBnu/tzNvcuTf70Nkpa2X7heSVlkrlavNHvUXrojW+QktNKmtkvTfLTePYp+lXKxte1cnH12TuazjqlbASiG+ZG72S5l74rLypmz67+5dTcNygkDEl0E1mxtKix1p8Bl0QN03/9Tp8BFyOPaMqUKRQtWhRZvP3+++8qHlomjOPGjSNFik+bXP9jI0IWEtfWwvoOULIrAVV/x8zS7p8FXORm3RbC3oFQ/VeCDv7EybCSZGi/kDwupmkZ4wNcxDPh8c5xpO53GLtZeXieuwtWTeeSyi4JgCWJR3x5Czru0pOu9W11lVtooPJhDm+jt91g9rH7VMyRWqHfEqv5KYCL+BPIB2Pnl/EvYAVwyb2zGWVzO3HDtgx5rozlSaWpZK7xZaKGWgTgYmZpw6ode6lxsQeuJeppXwhZdE5My5mALHQM+Y3tqX8kd+hj6O32sZL28jqsa6urhVVGaoBnfTuepq9JzRvNkwZwcV8O2/tDmYFQbUzkfSqGiwAuMmFaUBzMU2rmw44voUhnHZFq46irl5cWKeNbMob7z4huXaQ/4n0j2xpp8kGfsWYrX3kOxD53RXr6DMM1jS0TmheMHXC5tFRX9IUFlEubiEZtBpPH949hfXtInVP33ewCUHkUlA83P5Ydr6wmaGNX9lnWInfAJWyKtidTs/AUrXieuBiO1p12kknNC6jYUWNNAIQyEw5TNVdaZfIWoVeWbQOCQmg+5zRBoWFMbV0YJ5sQ7r+DAWsvK3bLlDaGpq+JGoAJ2enOHl3ZF3+haL4Fnq/e8H5DDzI/38mbnnfpvOYBlXKlZlSDfIaAi8hwxFfB0QnyttayDEmJil7Nlgm6z3MNZpjokWDqrRy8qSeS/SpnZ2D1HIpyLIlqkuYlZoAb+5RRh4oXcInnhHdf+KgY88LODkxsUdBga/GE6bPqEs+9/Tn8taHkJjg0DAHhdl17zpEhlRSw4mBtwcqehuDCibuv+HL1ZRoWysBPb/tLxrx6V/pZpdOAy4vL2pQ6dw38G69XKUfC6JNjJrf+KEs4ff0+ubbWxMbekZM1dispWIMCGfi5SX6WnfLgx+3Xmd22EHVczbWvlniEiYlntCbXfeyWF75//Ugtn41YfHkRM5GHmdjiBVzc5fvaBuTSXapBmw1gY0iBF/ZB2I7+BF5ZQTfLBRQpUZ7GhTOSLoU19aef4Cvz5XTwXYxZ578gW3UTryzuzeIEXKSqPyU7lOmvJThRQbnXt/X1R5M94uOlJQ9PjutY49wN474AKbTI7ypbdfbdfK1iU0UGJqk7Z4/uIs+BllzO2odynSaocRHRjKUUCYAn0fLWFskUACzAnLCgKkw6Qqu8VgzLdAbroz9CvtZQZ7JxhpDI2JZWhacXwdEFivdWcqhdt30VCJTd3EsxTLixDbzvakleiV76GxYX6BB+4QkGXGS/HX3h+gZIlRuen4OivaDy92BvyORJ1IAQkP/aGri9HZ5eAnnm+Zpq7xgBW17cgOcXwfOCBmHMwwEXYcSKYbNEj5cbHLc00veFLqyE+ECHfQZ+ZwbXLOiYgHXC7PHx1N/fzGU/KSEzSQAXr6uwqoGW5KXOoX2JZOxX+UHLsqKYIifqGRjZKRJwWVEObDOqImQkA+nVbVhSDTKVhjYbk+qUSXacvwNwERBi2elHSpZdMmsq+lbOpooXUudYf/4J32+5xqoeJdXfpM09ep+fd99SfiyVcxlKs0duuc7K8x70Ku/KqnOPaVksEz/Uz62+9QK43HnpS5v5ZyPn6KZiagLqtl94VrFtOpZx4ZddN9hw4RnzOxbD47UvI7ZeZ2PvMuQ3oehy5sFrOiw8TzGXlNTJn0EBNhc93nHnxQdcUtkqH6kIb7KkAFzEY+aVTxDv/INwsLFU71BpUiS0jeaNk1QDRfpbwghiLVIk1Yn+o8f5DLgYeXBv3rxRA0YWbxcvXuTdu3dkyZJFxURLxes/0d7c1ZILYRx0O0aArY60TijD5Y1PECntLEwy2TTaL7JI2d4DHrsR/N6LvWl7krP1bwaV87j602TApd0SrFbX53GBwWRoOj5pXiiiU5ZYyfY7IE1O+DM9OJWH5ksNJnYLjz9UEoza+dIzuVUhZUj5TwEuEiv7dFl32md9yZuQZKR6dpwH7dxwzROLCWA8gzcCcLG1s2P13uOUPt6enPmK6/hdmajNLcEes4pMTjGKhZk3kvHWQv03ifyU5nEMVjaERosgfzN4+wDWtOCDeSqKPRpOhhTWPHjty7lvq+KUMnyil5AflEyed30JEtstKSZRFgcGgIuY9e4aoBfHZv7Q5dTHmGfPS7C8FlQcoQ0uBUiSCbD7YhjkGYMtEXF5MkEYv82NjpdbksbemubJFtCkSEZFU431A76sJvi+0TIuI6kPBpNH0fgLOCMT8bKD4ew0TTvPEt63ciGymJmcEQ9/B2xD/aHSSNLWHGJSD3q+86fnsgvkd5IFt3FT6SO3XtJh8Xl+iGacGnECSR8RPXLbkpnoWzYDEw4+4cjdV8q7KCpLwaQL+hs3EuDo8uZfKX79Zx6UHEe9U4WUv4yY1kUyXEJFS98A3nlq1tr/UUKETIzEq2X/jRe6ilY4I/KsBqy5TGZHm8j0ok8FXKRKJzIoweKjJzoIGNNv9UVlKvybkQjvH7dqudG4Jvn5ZfctlRIR3QBQDIRHbrvO5kvP2FHhFnkufqd8i/xSFdaAy6lxcOhnaL+Lm8nL0GWpG8Uyp2RWe8NEOan4BSyqThqf24zKtIqzL62V9j2D9wUeXd7PhfPHyZPanLwOAZqxkCEXNDFkeUllcv6xBxw8c4F5QV+RvngzLBr8iVlEld+EsRcv4CLg+x+ZQaYEIkkoP9yon0XYg8OYrWzInsCSjEj2DY4pHRXodfDqQ2ZZj6es+QUYKAbESVPMiRNwkfsW43cBqVS8txiyhsLtHXBsopYJlfxCS2bl3SnvpJMT4PCvUHUklBuaIMBRxkRtMdPOlILWxTMxatMFhvpPokHqW5j1dNOSqPBmDHARw0qRbfZccYFKOdIwvlkBjt15yZzNe/k9w3aKeG+HHPW0rDRjydjZCRtaQ1CgBprE7yb6OBA2sIQKiLlulup6EW5iSxTgItHpUsDxvgPVx0Ohzh/ZliaeN97N5FshrBWRGd3cAE/OQrIQSFfjlLHCAAAgAElEQVRCAQ2h6QoQaOuETfJwpqkCXOz1MxH/ljjlTCHa3+bAt1qqla+54eWI5FPYdjJ/Ej8nBbg804Wqxgs0iyaR7ZMBFxnT65vDyzsa9MhcHm7vAknxEl+cwq2hwijNCkrCpq778UVsl5aG0gOh5kTtfyRNAP0lVeCtB3Q/DinjZjYn4WWZdKi/A3CRE/sFhXDt6XvyO6cwmLNLcajvqkvkTpecmeHfB5HDCkPk7PCqkb4vERe/2/053ZdfIKWNBZkcbVn3RSkcbS0jAZfQMDMVUz/90D3+bFmIBoVMs1YYte0Ge697KaaNWAWI75awhIWZUiijg/K3E4ZL5lTxx05LAWD2kftKnpTcypy8GVJQ1CUlTg7WLD/zWMm05ViuaexIDOAiTJ/LT7wV0+fq0/fKc0bkW97+QaS0sYyUettbm1M+W2qVHClG9UnZPgMucffmZ8Aljv4RgyuZBES05MmT/zeiooVaKrHM4lXRdpOKKZXJY0IBF3m5fLPhKpbmZmqinTjqfJjWbm9oj4+vHxucRlCl1SCl2TalxQu43NyO/6om+Naajf3eL3lafCSujUeacuj4t5E+PDNdL3plgvCrvY6FbLbYwGRNzP+GbbpKw4JO/NGqkHpxJgZwkePMOHwfK/Nk3H7xwSTavPgb7Jg9nO9TbiAsJAgvPx/8BrzFNa2RaNH471iNd3lpyljffOgkhQ+1JVvuIpi136rlQeva8WuygbzI05Gfct4k+Y7OWi5T4gt9dKXTrwNfXtP+ETKZX1aH4AfHcPHZqMagyA+eja+XOObu0zMaLCk1yIDdIqc2AFzEr0XiLWXC2X5beERtuDGeJG1s6Qmvr0O/6/D6ro7slNjs1hvi7CWpxhTcVxvXkBc0CZ1JnwblVeXDaBPPhV8dIGc9HRNsZAIbY/IoIMtfw7ScJVsNDe5F90rY1JmwS+HJWR3/wiynlrjE13wCZEF8DQFVzn1v3LT61123WHDyYayu/hLtOHbHDTZdfMr05nnouuoafSq5Mqx2LiWV+Lc06b4/Nh6j06UmvLdOSX+zP/itS3UFCkUCLicmwtGfoPovmi0V1wLjb74xYZh8sfwiN56/Z2u/smpC12WxGz3KZ4lMDPpUwEUAwwFrLnHy3huujaphcEfiwyPsly5lXOhXVUv0orYVpz0Yusmd1HZWClAWWVpGI4DpyXuvVcJaBQcvFoQOhHLD8Sv+JRbBPljuENPUAzDoNdvcX6iEHgGYorOt5NmdndeX3E9W0i3oZ1oWS08Hn5mKoRAW7I+ZfN8srAlzKoaZ30N446VlZeFSSelLYcWI8fNCh7nUtj4PzZaAa9UEPcV4ARf5kc7MC4GB+neaJRYzXnkH7uhLiPt6zhWexPAbubjl5UN1R0+mW07EMXcFbYqdRC1ewOXwWLi8Qvt0iKTB44T2oPH10N6hYXbapF3S0iTmfE1TzQSUd2Mi2F2/SlX6jId674s577rKXhRzGwxlB2mgJLwZA1zkT0KSEBBPjLl7V8rGnUsn+OHDYDJbvSNZpdGajaEYaXEYnwrLQgCt+LaTk5la/g6/7kQBLjImBFiXVCHp24iFdxKNAYPDyGI+yEcbLYuEVuSp5taEYoGvv39k1HyCTy1JjmL+Gvwc+j786IHy7CJs7gwvb2rj8Yz5IFtDSFcAdnaDjJW0D14c/jJxXcsnAy4i/5PChhghVx2r2Tby3IW1s70P3NwCOevrkIIEMOLi6z+57tADo7E4O0W/j6JLuw+PgVNToOkSNWf/N7W/C3CJ7R4FPPhh6zVWn3vC4SGVSJfCSjFU3vkFceSbyjF+6d5+QeQZvU+tVcTYVszdZRIVwXCRQrlIE3uvuMh1z/fqmMIqiav5BARTavxh6hfMoEzdhRUi6rO1557w7WZ3QsKgfoH0iuEs4I4pTWRE+64/V+EFqews1VxfDHi3XnqmfNKk2DKxWQHMQ/Qc3NQCvzBhf919k61XPJVUKTAkFFuLZBRzcaRIZgdlyi+sWWkP3/gpo3Ipfg6rlYvGRTJGsl9MuYe4tokOuMj7Xrx3sqSx+wdsqT/16v/+/T8DLkb6+MCBA6xatUot4JQ8IbxNmjQJZ2fjVPy//1El4AxCT5QISZlgSjXBLFmCABepuMoEXCjtfkGhyDrK2y+YFkWd6VDGRcXDmuK0bXDFB37gwLnLHE7dhT6tGhidrBu7w3gBl4dHYFEVrhYZR65LY3hcaizZGwxLQGfFsamkCZyarKvf4u2wuArUkEqmYXTfqrMeDF7vTqcyLkxqrqn6iQFcRFog8gzxAxHfBM8J9eK9D4n7HTtpAvOstLRma2gNGo/dF+9+sW0QFXCRD0vxPbXJafkChnnB0V+UHKdl0J80rN+Yrjl9tflbpeFQ7Wd9SImwPjM1vEqTRf+39U0Jcd9Gaf+lPAnT0Xym3JvRa9z2BdzZBl2PQCpDHyADwEVYK/cP6jQHoYdHb+emwe6vocMeKS/pNCBJ0yoSt6+BJFzcXzWQSu830SnoZ77q1EYxm4w2ia1eWlMDQxKfaqTFmDx6nNSVTzEurDZamwJHb5KesaSqTjTqehhcozBg4nnyAur9uO06q7qXplwOQ/mDfKQbzjil4g9PDq2MdSy00wse3mrhLkkhWVPbKbaDJHP929qCYw+x3DeUJuzirUM+UjWdhkP2Mvj7+WH57BTma5poSrl4DUWptP9f3YfQl8VEViYpQ2rmVICEmHCLabG0TwVc5BjiibHyjAcPfqljMMkSdk3/NZcVU6lizphmmcIyaLfwHGFhYeo9J/HgsX0Dui1x4+r9R6zNMB9Xm7f4td2LxfPzWG7tqsw8w6qPY9YRbWIsE1+p6EVv13fNINfpgbxK5kjaZO8wT+4MLkWgSF9GuaVg0+0AZZhaxPYFzCsJzoWg+ToeBToooMrzvT+DcnrR+3ZHHefbYFaCTTHjB1wA+dbKYk3M1cVgObYmyVczXCFjRfzqzmLVVX8Cr6yhz5ufoeU6yGXom/MpYzBewEXkFHMLQ8O5YJ1SM1AdskGj+ZAikza+laQa8yBI7gpB4iO1B9LkTdRlSaSqSBEFRBxdPy9dSqXTiUVXVkKPo5CpjGIGxQa4EBKEr7cXy3bux+rGFrpZbCTAMQ/WNUbqRJ5/OCUneickCnBJVE8m7U5GTXMTegoB78TbruEMyN8G7u6HHV3BygGqjYO8zbVMKaJJ0UbGm7MwhZdriVFEE1a2RJeLjFtAIQFohBVqK0CZQ7j8yYpQcxsCQ8ywtrNPeAFUCjDL6+vzdvpLM7yiNym0HZ8IafNovyIxp44Oxsv8QgAaYfA+Og5XloD3M508JcxeR4nzTmMwNkODAjBbVhkz7yfQyy3mudXvshhUkiCAH/U5BbSSlC339SBx0o75wS4dpMqui4DZqunUsgQw9wxuV8A4YXfFk6z3TwMuco0Styy+Ym1LZKZDmcwqKSh/BgfmdDRkREbcz/jdtxDgZVCNnGRwsFbfqqiAi2y356oXQzZcIVsaO/5oWUgx7WPDV2cJG+bgXWXqHrUoINJqSfvbf/OFkgF/UytnkhSb5PqXnH7EwGo5aF04NY4OKeIFXIQh5PboLeN33+bWiw9UzZGKuoUyKo8YMdpXyYnRmkgyV519zLIzHnh6+5MvQwp6VMxKiSyOSuoaIT2K/Fn6BnLHy0fdrzBihJGTM529AqCi19j8/QN44x/CrRd+nLj7mlP3X/M+IJiz38ZkJSX0VfO/sP1nwMXIU+zevbsyx61YsaKBxjh79uwJluT8nwySAz/A5SX6g5ZF58ObynARYylZlM0++kD9aCUKVH5YGy48Zd8NL4JDwtQCQNzFS2R1TBAy2mD6STI62ihvCFMRYVMBlysZO5LTczPXy8+heK32SdPtYpAr6QZN5oOkmMi/i5dJIcPjH7/7ilbzztCzgitjG+nklMQCLvJREZBPWDJusbAQot9c9W/ncMBGx31/ZzGWX39IPMMnKuCy++pz8m+vSRaz5xpw2dIZLiyjptUWRrWqQKVcaWBiGk3pbjxPL2jEB+XJGc2sEuNcaUfHEbp/JG0Dx3MkpCD21hbcGfsx5cnkh+V1DRaWhOJ9oNovMRZQBoBLfAeVideaFpAiNWStA6enQr/LevISRxMwcsm8P+jkNYpfzL+mXrtBRheoyix3/1A4PUtP7LIbMgoiThEDcBGJxLo2OlFJqoAZjPii+HrBoorw4jYM9kgQ/Tgi4lDMi6NHGV55/I4ey90o65qaqW1j92OR6pMk6AjQWK+AEz82yPvPJBPF90yj/X3b5Wd8t/4CDUL+oq/FOlyd0kClEQSkKYjl3gEkk8Wy6OUFdPkXNJFPiLHx4PVXlAfVK58AZfKbO9y4OCkAlz/33eH3/XfYP7AiecKjoYVRsvbcY4ZscFdSP2PMFfkulBx/SFGhBVQWKV1s7fJjb1rOOck3ybfQK2Q+gV0vYP5wHxZHvoPu5/iQMg8jt17n9P3XnBimv0/R2/unt0kxP5+WiYihZd424Kz9loTiLRPesQ3y0bGsC+LjxaERhFSbyNf3yrD7xitG1XSm+YPvsH68F7qeACfjk/S4HrtJgEtCxo34RO37GurPIaxAW0L2/4iFLNS+uhNrAk5CDh+xbbyAS4A3LCgDVqnA6xxkrqIjfl0qaHaHmJLf36/9154cgxqToGiXRAMb7/yCFSNOGC7dyoeb5D46BpKIE+YH1cYrv5QQM0sCAwOxtQ2vPEtakLBvRBLz5BQ8PcXbMEeeOJbDoUJ/XAqZFu+dmD5MyD7/XwMuwpoRg3r71JChFIiUN3t1DRqo8RSN9ShynnNz4OBIyN8aqo3VLJg7W8BtCby9r4E9ATSk6CDzLrMgcMip5xO2qQmzdybEOiXm6fJgJsCDeJ6JBCoC8BRwU7ydFFspmZYdq/Sp97DvO7gs/m3bNVhhrMm5r66Co2MgwF8nGuZqDH5v4d1DLa0Wk30Zm17nwVak5iU0iONxRHvVyG9KCiERCU4pXQl7+xCzv76G7BUVOGy0Tc8G6UtCgxkgxcTTkzWok1t8ZSx0LLjcm/yGxRPLIQtkr6N9lQSAsYkjiEBYXjKvkD6ViHFvD23qH+ILmcppGWEsssYYgIuY+YsfkDyTBDLCTP1tCZjQYs4ZfAKD6VXBlYl7b/Nd7Vy0Kx0LozjagY0BLrLJzivPlSG9FIumtC5EBoeY0nZhgzSedRIrC3OWdyuBU7RthC2z8cJTquZOR+FMcSTLmXqzIq8K1NJiWU+MrJ2NxsWzxAq4CPvm/itftlx6xvLTHgpc6VbckVZsxLzElybJE0VivO+6l2KCHrr9kjzp7amRN52az0oAiLCZpdAiRvXnHr5Rfn4yR5H/LgXhjA42MdZ/Uix66xdEmuRWikHkaGfJqftv6FjKhe/q5U5Ab/xvbvoZcDHyXPv27UvLli2pUcP4IulfPxQmywegIjRdEGniZwrg8ui1L6O331BIZpsSmRhQNYfSJsr7VF5+t59/YPOlpyw95YGDrSV182egf9XsyiTWlFb9z2PkzmCvJuwpbD6a5cW1b3yAS8CjswQsrss7G2fS+j/gQZV55K3S1pTLiX8bYRuIPEaSCp5f1hNQSSyK5vVw6/kHBq29QueyLpHxpokFXKSKLK1M1lRs6Vc2/msEav60hi0h7bEklO7p97G8X+LHbVTA5eS9Vzhvqk7W4CfwxTlFt71z9zZ9Uy1lZfeSCg1XTAszS62FFvqtMDrsnfWEIeLjfXUtYeva8jMDmeFXmyLOKdkzsLxJ92awkUzQHxwIBxJjTrYTBLhIVUdVWZdCqqyQphC0XAmW8UuxVm7ZResLDdlg35HcradQLEs0w06RPFyYAwdGQObK2r8lapUvyk0ZpUcLjV8mM1JZM1Y1l0nr3m91us6PQQlaCMkHUXxcTj94w76BFQy0x8JokuhC8TqpGRtrJ/za3/gGcuvxS7JnTKPHwb+wXfB4S/uF5wgKCuTX4u9p5fUjeL8kLG0OzLwuQ+OlOj71X9SEDixAUb/Vl8iZNjkre5QiS2q9AE0KwGXN2ScM3+zO3A7CnNEeBaItn3LgLmvOPVaGucYM9UJDwxTgIu/teR2Kqfd4bE0mZb1XXCDs/hEmJZuAY/G2mL2+jVnAKxW5/sTPUlG7xSBQYqaNNqm8CrXfqQikzGJgYikT04I/7Vdx2AJwW4X5w+rGBLy+R4WX4ymaOxczit7FelcfKNhKRzUnQi6W5ICLMp/tBq8uQ7dz2nBXFkxSRY+LHZPA8Rkv4CILSikeuM2DHLV1YpGDS8w+Eu+N1zchQ9G446oTeH1qc5HUSEV/Wy8QaUqZ/oRUHPERcLmzF05PAM/r2nRV5Bd5GuGftijvbLOQytExSarKibn06Pv8fw24SGecm6s90GRKV/ZbKNU39hQr2V6ANNln33DIVEIzLGR+5VIeyg2DdPkgLBgCPmgplPi2Cevl3SMNwoj/jfdjvZ8yeU4DDukkEhACwkC8uQRIULrcZGBlB2YWGhR6cAhK9oMqY+KWcck3/PkFWN8a/LwhdW59zIC34PMCLM0gR2Mt+81cSsWgY2kD3g907PqNzSBM1AjzdQFjgv3A56VOJ8rfwvjQ2/c9uIuEPT88PKvvq+Yfmq0u7zC5BjmOzAHEJ+faBhBjfvFkSuUM6Qrpa0mTW8vVJDXM65Iugol0WoAakTrLcaS4I0UyC0tIJoyi/LqYKKbJ0YAXBbiYh5Ls6Wk9Z/ISuVgIpBKz+XY6VTEi8TEpflThx1h68hFjd91URQf3Z+/YP7BC7P6PwgaSJE4BgVJlJ8zKPgbDJeLSVp99zJgdN6iQIw3T2hQ2CAeQbaTwIWzz/lWyKcbMP9XEu2bg2is8fetL86LOuKSyI3n4WkmYNY/f+OP2+K1KcBJQ6NEbPzqWzswXFbPhcms2FgeGQ4XhOmzBhG+KgFLi8+L+9J2Sbe69/gJbq2QqOcrC3IzLT96RwtqCL6tmp3z2NAo0l++7zP8evvZVrMWoLTQkRF2za1p7HGz1Gk+86G54fsDt+6rY/E1mvf/U8/nU83wGXIz04M6dO3Fzc6N169YGbssuLi4GjJdP7fy/Zf/rm/VHQgzuKn1kOsQFuMiP6NqzD3RadJZ3/sGMbpiXTmXC5SBGLlJMDcfsuM4Ody8FxAypnlNR0kTfHxfY7TR8l0KqRQ9paosXcHl8gYBlDXAIeIavZRpu1N9F8WJJVLH2OKWlWXWnwOXZ4HkHBtwySX6QGMBFXraVfj+quqaca2o29dXpJPG1bjP38OPzXrwlBeMzLWDNF6YBNcaOGxVwESNNrxXdKOe/F5osgiNj2fI4LbvyTWR2hNHlX0Ph7h7tc5O+IEzJCrmbQs3xHxkoz90Jm1WYRWZt+d63E6WypGLblwm8Ron9nFcGspWB9geMdkmCABc5gvjNLKutj1XnD22ga8LC7MqTdxSc54i7U2uSt5hP9nTRFp9PTsPisuBaHzrsiPPxJVqPLoCM/NgSkaaw5MQjRmy7xs+N8tO1vP6dy6JbKK0zj9yPEQsc2w28ffuWlClTJpzWHd+ATqK/CyujzrQTilo8q11RKmaxgcUV4NkVKNwRGs0Gi/jN7pLochJ0mOWnPJQxYI186SIXlkkBuOy59lyZEf7UKC8dSutnL5OmEVuuce3pOzb1LZsg1mJsNyWRvt3nHWKh2XcUs72hVHtU17+xa54+tF1wlqG1cil5UmJau/ln1SGlQinVxzB5B61pxhK/epTo8juFzn8DT/bDkDeJObzul/hioRNzZFkc7fwKctWBm2uh9gwo2TdJq8TxAi5S+XebrxdhEv9rwsQ8Mbdq0j4CQm3rrcC10NyNCSz9NTYnRsC9Y2BlC0U6QqVR8TIPTTrX37TR//eAiyzeV9TRC3WR1Jgq8RKQ5vx8sHeA6pOhqGkx5eqb6fsOG+97mN3ZAbc2gqQjKrtFM7BPq+XGch0hAkzcBP93GuQTUEH81ATENaXJPhIC4HkKMleCrNUhZ11tqhzXfcpvTBb/wiIRkOP5JcW4CQ4KwqLG6NjP/OAwLBZwxRwyF4W2uyC5gElxNGGtHB8Pl+ZDkIBMYZrdI//Iv8ucRo6XNjtkqQoZimhAJoIRI2wVkVC5/Ql+wWBnBy7V9XbhLeTVbcyFhSSMH/EbEoDHyhzePNPAl7U15GkOtf/UjKIkZL3kGbUXb/9gxOz1ztjw+Zq6rjAICQbPi9q8+e6Bj/M3eW7mFoRlKIBZuW8hf3P9vMLnd8rA9vB9ftt/h0o5UivprjA4RIEjLH6xU1jn9pSL31cjvcM/W1A6cFPkvZd47x+i5i5Rm7Df5RqdUlhTNLOjsnioLEzzZxe0D6EkzVk7QMNZkL+VKSPcYJv7L31ZfOL/tXceUFYVWRfeBMmIJEERQREFFRVURNEZQEXMOccxBwy/CcccxtExZzGM4hhQQRwVs6KjGEBEEEwIiCRJIjnT/Our58Xm0U3f9/rdTu5aiwV033ffqV2nTth1qupn9RkyMSyunNm5pS7oFv8A8YIOzb39nR911/tj1fe0ndVlyzVvl8pYwHL+ARMuBQzg888/rwEDBqhRo0ZrlHRdc801atIktyeX51R/MDJccTruHemkd9cooy6McIEl7Td8im55e4w2b1hbF3TdXPtu26TI1SOCdM4c+c+QSSIBxRhy7eO+2zQJpWQcBJW/YeCa//0tnblHS91wQA4JlykjtOzpA1R3yRQtrd5IEw55T1u1/cNRFAtfVgL+WVva7f+kcR+kVhZ6fh/rldkQLguXrVSra94J74dZv3q/eHvmT370Y20xpb8WrKqhDfc4TZfsnX3pXn7ChcOupjx9inZe+HaKkPjoJl0980C1OfDSPw6K/eF16ZUTUwcqcvjfrRukrl/ueP4fOLEa84+aejOvo05bep06t2qkfmd2LBxHrpJmnzKH6uEkWZF99zJp2IPScW9JrQrejpQx4YIEj7RJBSkkHqxWxWyTbtlKtapUUtUuV6reVl1TpcOrVkoETBwYyPWeXDHddN23RWVNuMSUs6DH2Oe8860fquuWjUPCyqoDJaIXvvi1alStrCdP/v2q7CK+o6wTLojPFcYLlq7UzQe1TVXirFyulYNvV+XW3VWJA0PLUcsF4fLtL/N0cO8hOn6n5rr+wJR9QR9Oe3p4uN2B7Z65OPyYd17x8jfa6cdbddqqF8JcXnnIfzSm1i667d0x4Yywfmd0VJum2d3M8+/BE9R78AQ9cWIHtWu2vr6bMFXT+l+gXRe+rBokNJwlxRkSHXtmPcKJEC5sd+h/rDTmNWn9jaTD+0otCt5Wla3gRRIuvJgqA5LTQirvsv3urD5Hwvfh5dJXfVOr5txks2l7qWOvVIVTGW9/esKFpJBtLiR6ccmWoIMLUwcH43czOJy2QJ/JNjiS6XXpMxUeVHQUdQNTQvq2+lro2uuooqWKhwXTrQ6XOq95VmCRYoEnN6exXYgtTxA+lVZJG26Xuoo7/br39BdCfo78d4q4gKDilqvf2ypVVqUNNk4dDN5qP6lJu9Q2LRL9sW9Ikz6Wpn8rLZ8t7ftY6tBfbrzKQeMg/3s/HKfOmzfQS2f9vgjJ7auc0TfiSYmqm3qtpI3bSg22T5FsM74LW9VWzZ+mSrNGSY23ldodm7rAANKNeqgVebrtnR/16CcTwrmUnEuyWaPU4a4DR03TTpvW191HtctBDzJ/xdcTZgR8p8xZHA7ApVWtXDls96Xap07+HQLE12/0TN20RTX1W2dJleukFkk3LPg2yqIk4pwXKlnYEpRJK4hwoXpmn/s+1d923VQ3HtQ2+xtvMxGkjD5rwqWAgTn55JPVo0cP7bHHHuFO8ag1bty4bFe4/PZTaksHVxhzlXE+51cQ4TJlzhLd/f5YcVZH160a6azdN9O2Ge5HZC/h4LG/6rVR0/T66Okh+N1n6w11yPYbhQA+auNnLVSXuwaH20zYhhS3FVXhsvCXH7Tw2SO04YLRWlZrI/1y4gi12KiQQ0zjfmn+566vlLrykKuE2ZN78BOx3lKShAuHa/YdNjksaPx9n9Y6r0t8Rjq9M/kJF6qXPnv8AnWb84zU4TTpi97qvvBOPXH5KX9sRaGstXdb6eBnpPpbSFyDDLve7oQ1X33/lvpsZk2dtuxqHdCxrW77/XDhtcDkGkluzKDEnYMoOcMEx00C1bCldNSrha7IZkW4cFUmgcXG7H+Of/Dr4mFPqeaXd0rMuaY7S1vtk3L6bCNaMVc64uXUYZBFVMyUBuEC5pf2H6UhP8/RQ8dsH+Ys1VVUHZy9x2Y6Y/eWsXS8PBAudIQT/BvWqba6T6tvKcpn22N1uJQfygXhwoHIu9/5sXbfvKEeP7F9uEaSLaKUE5/zl810UbdWa5Hl2XQbW/TS8Cl65fX/6um8nspr0UVvtrlbdw9ZGMqRL927tQ7ZYaMCty/F+T5umjjooc9Xnydz2ztjNGLYJ+pd6WLVWzkntZXvsKfjr2QX8KWJEC58DzaHCrjWB0s97s8o2YyDTSzCJc6LSvKZlcuVN6qv8hbMVNXNu6TscTm51+JPT7iUpJ5wxD0VLkuXqkaNGmW2urIgSGIRLiwucY7NBpsVeZBtYrAvmp2KiRbP+sNnLl2hak3bqHLNtO3T0RNUOXGtOjejUlHEtrJdL8nJVfc/TFugi/qN0n7bbqjzu7ZKnUPDwd5UCG66V2o7E0RQ2lb/VStXaNnMH1Vt+ueqNOZNadxAqX4baYtu0qZ7Ss121txK9cKZlVylPHPB0nCbD9t1uEq5/xkd1YHt4lTwjH8vtQ2Ls8DCFtc/8sIkxiGja6E5a/LN88P5dNrlAonLGgaeIzVoLh0xYM2DqZMQdrUOLNGyqV+rSs16qtJoi9UYUTG0/wOfqlLlSupzUgc1LeB2wyTFKkvvNuFSwGhcdNFF2nfffbXPPvuUpbEqWpYve6duXuE6u3kJ+LwAACAASURBVLTbVtIJly8m/BZurGBl+7TdWoQkK1M2MxKI4JqDrUjaeg34VmNmzA9kC4zm8R2bh1I9bjbhpoJr99vqj4Pziu5ROHyWg/RqUeZYQFswfbwW9j1WTeYMVV7dTbSo50/hUNactdvrSDU2Tu3b3b2XtPsVsV5dXMLl7sO3jX042A0Dv9PDH08IcvU9dSd13aqIEtR19CA/4cJjL/S+XkfP+pfymnXSggkf6Zi6r+v1S/b5I9BZOF16fFdpR1j1ytIXD0uHPi1t2nnNbxlwgr4f+ZnOXtZLXTvvoesKqnKCqX9iB+m3mVKTraXJw/7YNrNqoXQGKxWFV0dlRbjEGs0CHsIJc/jc+EHS++dJCxentqesmicdO0hq8ZdYZbWlFTxysOm+D36m2w9NXaEIYXrZS6P0wukdtUPzdRy8lw+K8kK4pI/en5lwwVZz/gnVPkd3aKYnPvtZHJ53QsfmurBbq3C7Q64ae8NPfuJzzZvxk47epZV6f7VEVatU1qPHtVf7TesVq5IGv3XCE8PUabMGumSvLbT7nR/pgG2b6LpGb6rG0Julve6VtjuxSMJzXX1NjHChEpUV2mp1U1e+x9jGmMmYlEvCRewOWKFlS5eoZu3crIxngllxnjXhUhz0Mv9safnMzCVd8xOxCJfifklCn499SxGHKH94lTS6r7QJN1G9INUuZBsJMRQVwaOeTZ1Zt0ELqfZGqfN/qMzghirsQjgzZLlqrldZtSm4GHSN9Nld0l63SDuckrpprQACZI1Dc5fPl6ic/qCXNGl4qhqrVh2peVetaHusljXfQ8srVdOS5XnhnBIq8jeuV0NV5k+S/ne19P1AhTuhOeOPGJTb0VrtlarGy6RRiTXzuz8+AQbczsV2/HyEUWzChQOVe7dPHfzPAkOdJimC6MtHpPeukLY6QDqsbyYSZvYs51xO/UKa8JY07XutWrZIlfBnG2yYOuOIA52b7ainh80ItxJyM1R062JmX1QxnjbhUsA49unTR99++626d+++xhku3Fy0+gT9sjb+bH9580Lph77ShdPXKq2MCJdVlavq9a+n6YY3UltjrthnSx3RYeNiBb/5oaD8bcDwqXr8k581btbCsL2I75i/ZLmuevU7/fOgrXXUTs1io1cU4bL015+17MXjVXf6J5q7fivVu3hs7HfHevCRHVOGmnbG0MCKx2nZEC4cBtnptv9p+vyleurkDtrn90Mti/q+F76YrAv7jwqPvXpOJ3UsxhW96YTLB8/+S13GXqWVNRrqx4V19b+/vqKz98xXpsiBdlxjTBUK5bq/jJCO6pe6UjF/G/wvTXj3fvVcdpl22X0fXbN/2nYpkhAcL/v52Y60979Sh7tx8Ny4N1OO7q/Xr/O8gRIlXNIHhdsZRj4i7XGjtFm3ooZs9e9LK3hkS+DRjw0Np9tTbXTj698FUvSxE9qvcZDuujpiwiX2MOfkwVxUuCDIUY8O1Ufjfg3VJW2a1NF1+7dRp81T17XnuvX5dKKueOWb4F86tqivh47drsBbITL9XiorOXeGw/g6ttxAr3w9TfcdvZ3+2jp3e8QTI1wy7WyGz5dbwmXlyjVvKcqw36X1uAmXkkW+tHxmcXv5pyBcAImYkDNlhj4k1akrdbxCatVNqtUkRXSwsPbb2LBFXWMHStUapM6i46BiyAJurWLxrvMVKUIFEoFGPPjpXdLHN6cqObrdKFUpfIGgsFuKQgUOhBDbOudNTVXzVK0mtd5f2uYYqWm71CHLnIf5MRXLlaRNd5c230v6vr80+2dp2bzUrVeV8qRG20jr1UlVvnDL5fyp0pyf/1AXzsqKGvuV1jg3jnP4qqb6Rtzb8RypXkvNX7REtWvXXve10BwoPeA4acLg1EHMyBc1KqVeOVr64d3UDXTbEqNzvXrNFGaMAdsAuXHrqyekCW9IHS+X2hwk1d1kzcokKnvCQcsLpDkTUxWaEz5I/WG8OBia+Lx2Da1qtIu0hG1cY6WlC1MY1Wqghce8p20enBQW9tnlkItty8Wdj6XxeRMuBaDeu3dvTZs2ba3f9OzZM5zrUibbrz9ILx4utegq7Xf/WiISPE6bt1TPfTlNz30xSds148rn1rFXszPtM6um7IN885vp+mH6fNWpVlVzliwPWxgyqcAoinBZPGe6Fg84XQ0mDtR39Xuo7YVvZirqup9/vJM0eUjqmV6/SYWVVKa9JRvChSuHe9z3qb6fsUCvnN1Ju2wWb4vLa19P0xnPfhUk4Lrl4lT4pBMu7w54XHt/fUZ490t5+6rdOc9qy43yyYUxfvtiadLg1FkrnL1y7KtrHyw8ZZjmP/YXXbzsIu26/1k6tfPv14NGuHG43KsnSnOmSicNyuiq4+gVpUq4IAQBQziYbc3zi9alYKUVPLJqdM/7Y/XcF5P12rm76ohHh6jjZg30j4PaxtYfEy65NTVFvS1XhMsl/Ubri4m/6ZidmumoHZupUZ3cVbWk92HB0hXa975P1Wnz+rqw2xaxybyisGAVElKfPfjcoMStWnceHv/2u6Lez+9NuMRBKXfP4HvWuBY6d69O9E0mXBKFd62Xl5bPLG4v/zSES4iFlqUW0EY+I80cKa1YlLoqm7Nk2Ib97X+kDdqmSI6tj0jdcETFMLdAcfX12FelsYNSB/d2PFNq3kUa/rD0wU3SjmdK3W4q8kyaQgmXaCAhESBfJn2SOkCcW9NmfyPVaCCtV1daMElq2V3a/qTU2S+QFZwxNW+SNPlzafowafFCafHsVOwHcQPBALEBsRQ1Dj2u8vuWZip06ua79YjKHLayTxws/fCqVL2WtOO5Wth8b9XceOs1CZeVSyXOu+KcHgiTMQOlLx6SOl0gdb1pbfXkTJ6XDk+9e/3NUleXN2gtNWgh/TpeGv+uNPs7qUHb1JmD3BRGg7hp1VWq0Ti1fYsLK7g5c+YIiYr2Oi1SV7Gz7b9x6xTh1GjrcJD0kqVLwzEc6y37LfW+yYOlrx6XajfX/+kajVvWQE+c1CFcCPBnbCZcChj1RYsWha0s6a1OnTrrZhxzoEF8NwpbnVO/M2nf9JP+e6x0wntSiy5rfXLIuFm67b2xGjllvo7ZsZnO+stmofok6cbBq+9+P0O9P/pJ85eu0JMndtDOGVRgFEW4LJo3W4tePkuNfuqvrzY8Xu3PfSa3XRpwvPT1c6lT6S+IXz1TXMJl5FXdYpf3D584R/s9+Fno9+Rbeqhq2oHFmQCyFuHy/tva++Me4RXP1z1bh55/n6pXy3eQFpUpn98jDbo6tcd1y72kY99eu0x+6Xzl3VJPly47X12P+bsO3K7pH2LxjmG9pXculw7tk3LAWbRSJ1yykLk0g8cPx8zSec+P1BHtN1afzyfqqh5bhRWIuHyRCZcsBrwYH8kV4TJ6yjxVrlwpHL7H1Y9Jt68mzNIm9Wupcb2Ct4Vm+/3/GzMrHPQ8Y8GycE19rm9AMOGS7chk9zkTLtnhlu2n8D3Em8S15amVps8sDk5/KsIlAoqFtLk/ST9/Ik38SJr4gVSjqbTTWdKW+6duS6paY21YubL6x7ekQRdLSxamzvKbMUraZHfpoMdSBEERrUjCJf/nIV84ZHjeBGnSFxIL2NscLjXb7Y8Km4K+j9gVogUihks1iIGpYImuA+czNWIcJs1WI/r32Z3ShEFaWXdzVeFQ9fzBGJU/XJXOocgQWlyRzoHrR75Y+Fk5HJ48bbg0bXTqpqzJn6QIIvLLLQ6V2h6aOkQYkmn2WGn8+9KIB6RFC6Vq66dIsA2aSU13Sl2K0XSb1LYv8GdxlYOT87W1Ds1FzpF9pNfO0cfr76cLfztNT5zRNbGF/qJ0orR/b8KltEfg9+9nZefmm2/WkCFDQilZr169xBam2I1tHbCRR/ZL3e6Sr30+fna4C33SnMW694h2OnKnZiV6UjTnBqxctUqvjfwllK5z0nbcVhThkrdojvIGnqOq3z6vIVtcq11OuCHuq+M9xxaXLx+VtjxAOu61eJ/hmt0VK8IfiDOucovT8le4fHPtnmpYOx4LzOHHO97ygdo2qav3LupcrEMv0wmX4UM+UIc3U1tkPuvwkHbe/+y1k7RvX5ReOV3Caex2sdT9zrW7m7dSy+9qoSfn7KqWR9+l7u3yXQeLk3ps5xT7ftgzWd+cYcIljpb98QzXJvd8fqQ+/Wm2GteurnuP2i4cnh23mXCJi1RunssV4ZIbaeK/ZfHixeGw+fXWy+zGg6K+Af3lykluRHr8pA45P2LVhEtRI5Db35twyS2eRb3NhEtRCOX2939KwiWCMFxT/Ts5QVUHVSBFxsWrUkQGB8J+0Tt1HfdxA2MfWJsR4ZJ/qJGTluOztWJpE1XiY179PZ7+45ao8FmIm0ZtUue1UF2yYTtp093iHYobrpfOS1XiQIKx9YmKnfQ+hnFambrxiAqZNgen3h/GiuvF153LFHRLUbjN49XTtXTkC7pxxVlqsPuZuqR72pEDscAp/w+ZcCkjY/jOO++Eq6hvvfVWDR06VG+88YbuueeeeNJRgvdAS6nDeVJX9jWmEvWZC5bpvyOmhrLrTevX0D8PaqtdWsVPqOJ9ebJPFUW4BONAZcRnd2n4treowxHxDrWNLTUHdH30D2m3S6Tud8T+WDaEy7IVeTqpz5f6adYivXPhbqpXM16CQuKx2+0fqVWj2nr7gt1ySrj8OGGiWvdpoZlqpAUH/Ectd9x3bZtLySLXkXOAF6sPHU5fG6dVKzX/kS4aNKW6tjjtaW3TMh8pyF7eT29Lfbbt0UUa9cIGwYRLbPVc/eA/3vhBD3/0k1o3qaN+p++cujo5ZjPhEhOoHD1mwiVHQMZ8jQmXmEDl6DETLjkCMuZrTLjEBCpHj/2pCZfiYMg5IVOHpW6trP37eS4x3pc14RLj3Uk/EvvQ3KQFyfD9BRIuvIMry/vup3E//awba96gp3qdnOGbK8bjJlzKyDg+/PDD4UDeU045RVOmTNF1112nBx54IFx9V2T79E5p8D+lgx6R2hwRCEVuDLrvg3F6acRUHdWhmU7v1ExbNqmr6tXjVU0U+Z0l9ECRhAtyvPd3afCtGtW1v9r99fDcSjbsEWng2dJhz0rbHRf73dkQLstX5oUtHt//skADe+6q9WvEu22Ja28PfvhztWhYS0//bcdiVS+lV7jMWbRcG9xWTVOrtVblI55T0y13WhuDX39MHZzL4cInvSdtvudaz6xalacZL5ylid8O0TaXDFKter8Tf5RR/nsXafNu0kFPSTUbxsY4/UETLplDR/XbQx+NV9um6+vvPbbM6AUmXDKCq9gPm3ApNoQZvcCES0ZwFfthEy7FhjCjF5hwyQiuYj9swqXYEGb0AhMuGcGVk4cLJVx4+88fSa+dofdn1NWeNw7LyfeVt5eYcCkjI0Y1S8uWLXXIIYfot99+05VXXqnrr79eTeaPkN7ttW4p50/W94sbqlet27RgvYaieGz+khWaNX+JDt1kiXZrVk2110uVglHaXZ4aTgryolq1womilj//W60mv6DXWt2nWk3Tbr8pZmebT3tDbcbdo6Ht7tbc9fPdzlPEe5GbP5ngvXKV9PCoPM1blqeL21dVjSrxhF+wXLpl2EptUqeSzm5XuVil9cjMIYD5zxDa+5PuGl+jvb7dqpeq11n7NpPKK5do++9vVKM5w/TRTs9pafWCq6g2nNBPbaY8pWqNW6sSh8vSls5R3typGtb6as1tvGu8DhfyFAkSehJ3C1exvixHHyYoQL9zvd0irnjLV67SvCXLVb1q5diH5UbvZv9/Yde1x/3+0ngO/eacrMrchFCOGvqd8dleZaB/4A3WYF6eGvMSW1Le5AZv5M7E95SFccH3QLqUli3MFgNkxo6XN7yRGZsSa1EvW3AS+Fxp+8xsu4TcHB1QHm14eYytGCdsIfOyPMWEyA1xkclxBNnqZK4/t05fn7dCTSb2V5upz6jadUtz/dXl4n0mXMrIMN1///1q0qSJjjrqKM2cOVNXX3217rjjDtWdMihVYVFEe3Xl7rp6+Tmrn6pZOU97N5ijLWsvDgl4eQ0e4xAuodNLftOq9WqrUnQaeFGAxfz9enlLtcHKGZpdtYlWVopfHRQRLgTrmRr75XmVVLXSqqK2S67uQd4qafaK9VRZq1R/vRXFJlzSCa5Ki2aEa/ryqtdXpUoFJ00brJiuGnkLNa3a5oUiu8nSb9R1zlNr/Z7PvFu/aB0vasgIZgjWM8W7qPcm+fsoySivQUF5DdbLI+FSHvU7CnpNuCRpRdZ8d3Tgf3kjAEy4lJyO8E0QACRI61rMKlmJ4n0bckNyZRNbxfuGZJ6KHcsm8/XFeiu+B3tSnhYpImKuPMZW5ZXgKirPrLJqueov+lH7nn1LsfSxvH7YhEsZGbl+/fpp1KhRobJl9OjRevzxx8U2o1wlj0xg3lXenGusLUVlZAzzi5HNlqKy0I30LUVlQaa4MnhLUVykcvOctxTlBse4b/GWorhI5eY5bynKDY5x3+ItRXGRys1z3lKUGxzjvsVbiuIilZvnvKUoNzhm8pZ1binK5EUV9FkTLmVkYKdOnRoOzK1fv77mzp2rzp0768gjj8yZdCZccgZlrBeZcIkFU04fMuGSUziLfJkJlyIhyukDJlxyCmeRLzPhUiREOX3AhEtO4SzyZSZcioQopw+YcMkpnEW+zIRLkRDl/AETLuuG1IRLzlUuuxdiHLg+c/bs2WFbRMOGDXO6J9iES3bjku2nTLhki1z2nzPhkj122XzShEs2qGX/GRMu2WOXzSdNuGSDWvafMeGSPXbZfNKESzaoZf8ZEy7ZY5fNJ024ZINa8T5jwsWES/E0qIJ82oRLyQ6kCZeSxZtvM+FSspibcClZvE24lCzeJlxKFm8TLiWLtwmXksebRdXatWuX7Bfn4NuIrbhFtbyd4RIdPlue5Ga4Kty10DnQwYrwCle4VIRRjNEHEy4xQMrhIyZccghmzFeZcIkJVI4eM+GSIyBjvsaES0ygcvSYCZccARnzNSZcYgKVo8dMuOQIyJivcYVLTKBy9JgrXHIEZAavcYXLusEy4ZKBMpXnR024lOzomXApWbz5NhMuJYu5CZeSxduES8nibcKlZPE24VKyeJtwKXm8XeFScpibcCk5rKNvMuFiwqXkta4MfqMJl5IdFBMuJYu3CZeSx9uES8libsKlZPE24VKyeJtwKVm8TbiUPN4mXEoOcxMuJYe1CZd4WLvCJR5O5f4pEy4lO4QmXEoWbxMuJY+3CZeSxdyES8nibcKlZPE24VKyeJtwKXm8TbiUHOYmXEoOaxMu8bA24RIPp3L/FMFMpUqVytWhV4CO0UT2qlWrlqsxQG4CmipVqpQ7uSGLuCmrvDXkBm/0vLy08qrf4Lts2TJVq1atvEC9Wk7sCYfolSc9Qfjly5eX23kJ3uXt4MLy6jORm1YefU959PX4eex4ecS7PPr68uozkbs84h35HmLw8uQzIz0pbzFhecUbucurzyypINaES0kh7e8xAkbACBgBI2AEjIARMAJGwAgYASNgBP40CJhwqcBDXViVRWErvDzPn7KwEomM6StG/Az50qtdWGGilaTcyJHO9meKX2nIXZi6F4R3Yc9m2s8kpxgYFjbu6XpelqqOMsE7WjkoCyuohdmOgvpTlvBGT5iv6XO2sKoofl4WquoKw7uw/hT28yTnYEHvzrSKKNP5kIv+FGTD16XfBVVFZdrPXMhdGN4FVbAWVu1SGnpSEN6Z+sBMn88F3oXJnUlVS1nxmeuyyQX9rjTkLiy2yqRiuKz4nsKqcdaFa2nYwrg2fF39yWR8ijsv11XlVBh+hdm8ksY7Ux9TGFYlacPXNZ8KkqOo8SmPFcbF1Vk+b8IlFyiW8jvY2z906FDtscceoeQcZf/55581cuRILVq0SJtttpl22GGHIOW7776ruXPnqk6dOtp+++3D72jfffedRo0aFT670047qVWrVon3avbs2frhhx/UoUMHVa9ePXwfcn/99dfhxplmzZpp1113DWWYX3zxRfgdk7t169arPzNp0iR9/vnnoZRtyy23VPv27RMve2Qf7ttvv6199tlHNWvWXC03eHNKd5MmTdS5c+fVCRsy08/ffvtNu+22W8CY/9NPfrfddtupTZs2iRNGfC9Ybb755kFG2tSpU/XVV1+J8zg23XTTgB+6gT58//33q3WgefPm2nHHHcPzn332WdjesM022wTZk258F/q97bbbql69euHrZs6cqWHDhgVdbtiwof7617+u3t4yZswYffvtt2Je7Lnnntpoo400ffr00Hd+1qJFC+2yyy6Jb89AJ996662AW9OmTYPc6DVyzJgxQxtssEH43YYbbhieQ6+ixjzu1q1b+Nknn3yiefPmhbnK3IzmSlK4I/eIESOCzMxBGt+PnjD+devW1c477xx0CL1hbGbNmqXGjRuHecl4MGaDBg3Sr7/+qvr164e+JC03cwlZwBMdp6Hzn376qSZPnqwaNWoEm9eyZcsgN7giH/1kXqL32MvI1vCejh07qkGDBklBvfq96Cy6CX40tmsxBtiJ2rVrh58jN43599NPPwXbg94jH2P28ccf65dfflGtWrXCz9GvJBvYjh8/Puh0ZAc49wS8p0yZEvDEfke2BlmYs2xDi57HttOfiRMnhn526dIlcbmRA/mwv/vuu+9qiBj3H3/8Mdht7AN2Apv90Ucfaf78+Vp//fXDfGVOMD48T/+xSehJNMeTxJx5OHr06GCnGX/w4//YOwhZ9Bs/yNh8+OGHYb5CxGyxxRbBdtA35jF6xb+JGfKPT1KygyN4de/effVX4GMiH9iuXbtg3/M3+oT9o08E6MwR5gT/Rn+22mqrxH09us3440ei7ZPoKnYGXccmM/Zg+cYbb4SfRY3+EKugU8jNWBGH4euT3pqBLSGeA1fmIY1YiTGgT8R36AN9QpcZhwkTJgRssR3YcHzm4MGDgy3H9jAnkpYb/PAbyIAdozH3Pvjgg/B3o0aNgo2I7DR9iRp2kM9NmzYt9BMbTz+Zs0n7nsgub7LJJiJWoiEHehLFVuDHnOX/2DxiF2TGRuJTGTP6zt/ELPQl6UVEdBLdJPbD39HwiYw7tmbjjTfW7rvvHvDDx9MfYi/6id4jN3MbX0p/kJvnk9xqTOxEDMX3IjNziu8tzJfw8//9739Bn5GXuYxuReNAvxgz+hPpXBJ2MBtfQkxDX+lflKvRH+YD44DvoT/ENkk19PG9994LeklMge+J4sKCfAk+EZ3ieZ7DziAnuRHPjx07NryH+RDpXFKyl7X3mnApayOSoTyvvfZaCKxwVLfeemtwrij6PffcEwISDOkrr7yiww47LEzYJ598MkwYghn+3H///cFwXXfddasTPIiD22+/PVHnikPs27dvMJI33XRTmJAY7DvvvFNbb711MIAEMMccc0ww7iSkJHQkFgMHDtQ555wTnrvhhhtCoMvzAwYM0JVXXrk62coQyliPf/PNN3r22Wf15Zdfhr8JADCKF154YUhCCbAeeughnX/++cGAR8H99ddfH+T/5z//GQz/Aw88EJIoAhiw4PkkA3aC1WeeeSYknueee24wggQrjz/+eJCLgBwy7i9/+UtwmE8//XQwjFEfMJwEkJdffnnoIw4AI8zYJZmQEljdcccdISC87bbbwtiC98033xwSNIitV199NQQtBxxwQCAZH3vssZB0oB/oOvI9+uijYY4QvD///PM69dRTw3gl1cDuxRdfDIEIcyvC8b///W9IdggahwwZEgKTM844IwQE9DUK1F5//fUwNug0AQbOCSd79NFHJ0pyYQvuvffeMPZnnXVWSMhI3pCbMdhvv/2C0+RnZ555pp577rkQoHXq1CkEaegwcxb5IQB69Oih/v37a6+99go2KKmGzfvPf/4TbOGJJ56oAw88MHwVGPPz4447TuPGjQsJP3YSuSEtkAu5IQ8PPfTQMF6QqcgNcUDSjdxJVbswB5lrBLIkkRdddFGQm4CFnyMfxDRBzHnnnRdsNTYbogC7QZL997//PfSTcUOveRf2lOeTbNg/EgTsWPRd4Ae2hxxySPAvJGuXXnpp6MNLL70Unkf30S0aOsV79t577zAH0J8k5UYe7Bw+hAQOjGnIit2GEGC+8X/mLUkTz2NL0Hvm6DXXXLPa/qMb9AH9OPnkkxNN7PCB6CY2A0yx2yT/jzzySLBl+Eb80gUXXBAS5ieeeCLYdezeyy+/HD6DzUR+dJ3PkmQn7eshhIg7mG/YMxrJPz4xImKxbeAdBeD4qauvvjrgjm8kWMcPkFzRf5IQ5kqSZBG6+uabbwYS88EHHwxzCt9z1113hTgLH4ONZ85h37HN+KOI7EV2Eot//etfa/h6fGaSCRK2gzmITbzqqqtC0kNyiX4jD/6bvkW+hH8zH6L4hd9Dkkc+ljgSG8r4QBYl1dDFf//732GeobuRLuAH0Rdik379+gWbiL0YPnx4iGFo2B1sITpDnAOJhE0nhjz22GNXLzgmITt6Dd749b/97W/q2rVrsHvYFkgLdAPbh80mOcZ+M1ch+fk5hBBjQYyC32Uhj7geP4pfTbL94x//EDEtcR2xErYCXcfPYKfRDXCH/AFXfo6OE/sRQ+In6ScxLf3k3yeddFJ4PqkGUYuPY57hzyFR8PngX5AvgTBFf9ED4gNyotNOOy3oEnEx/ePn6BV9S6ohXya+BJsHnvhF9IrYi8Y7iHmx4eg3NvGEE05ISuxA2pNDYgeIM7CBV1xxRbCL1157bfD1+X0J8uI38eVgj56g+xDAxN7MXXwmNpRxS5KcSwyULF9swiVL4MrKx3CkVH6QZEaEC8EtjodApW3btiG5x8gcdNBBIVEiyYcdZZLihAnmCcj4Nw6MyURSzmeTanwPgQEGA2NPMMPExqkjO4kOgQ1ky1FHHbVaboIIAjVkx+ASRN54441hckO+KlhAZQAAHuFJREFUYBRwVEk1VtzAm+/t06dPIFwwjBhzjA9OC/kJWgjAcawEhjgFDAyEEIECBpN3MB70E+OZZLUIMpIYowuHH354MIL8/5ZbbglY8t04f4zpkUceGRwXqyvHH3/8aigjx0zyTQXG//3f/4WEPMlEGnnAmyAAnWTMCWYg3OgHhhynhOMkkaB/6BJBcLQaF41BpNM4XwKy008/PSk1CToBgQgpQdAbES7MUZIEdAOZkZ3f519ZIUCn3zhZxgf9pk8EPLwzyYQUrEh2kIugifFFFoJBAlrIIYId9Be5SB7QHZwuP8fZkvAR0BB4ETySTEGukhgmtUKKjOgzSRmEYUS4MEeZb8wxbB7yk2BiL5mX2EUIFxJBcH/44YdDkkfwRdJNgICek4Ak0SK5CWiwbRHhgtw0AhJsJTJjBwm2mJc8x8ocWNM3nifJpn8kuNgi5nNSeCMbeEMCkFQwHyHP77777pCIHnzwwSGZR0dIotArfBXzE7I2IlzAnMQKXYfoQG6SAOxqEg17i7zoKQF3RLggNwQM388z6C72AiI38pkEjPSH5AoSEWzxNcxjkkKIr6T0BCyY+yR3L7zwgi6++OJAuJAQ4UexCdhFSDd0nzkZyc3PsXWXXXZZIKQhZdAZ3oftJwGMqqeSwBxbyHcy5yK9Rt8j/MHxkksuCVgfccQRYXywj8xBCK6ePXsGH8BcpN/4UeIEkr0kEyTk4HvR0YhwIeHEXuPjWf3HrjE/wZcYgIWX/EkypC1y33fffaFahwUX/CVxQlINzEjuwBe9gHDBJhDfMe6QPfh3+oKeo/P4/PxYMhfwXSxysJiFncdv8bOkGsk+eDO26DF2gb4QG2HXqdbBVuO/8/sS7ApjRKyCDQRr5CSGxK6jfxDuSVWLIDdYssiJv4NwAT/ikbPPPjuQVMjNHMDuYVeIxfGZxN3MX2wHMhMLs7DF+ECo884kG3g/9dRTwWagkxBbjDXjDjmHfecPOk/sgp6TF0BwQVIwb/FF+B2II3wOCxv0I8kW2TZsL7EJ3wepW5AviXQH/WAMiMGZtyzu0h8WolkgoqKb/iTZMvElVFSSy4E7RF1EuKBT6BnzAvuC74L4TdLXR5hQGYpeQ8bie4ryJegOcSH2EtuP7cbWQNag28RWxAN/lmbCpQKMNIEqgWBEuJBMYoRYKYBFx6BjSKKgisCYgAdjTxDE6gYOmklB41mqBXAcSTaMJcErky5aPSIgf//994PcEDAYx2gV65133gkr7ZArBDZRpQjOllJN+ozRwfgn2aJAFQMfJQYErbDtOC2cK04f40KQQxBAEoKToj+Uk/JvAknkJXjAWSUZPIIHyR3OdP/99w+EC4E4jgejSGLNeJAo4/AJ1mCn6R8BGw6Z0mgCTz5DA3eIJAKIJFsUqJKURauHBFLgj9wQhgTiJDskpgSU9I2/CW6jVVKwh8BDv1glwXElVbkQ4YFTJJiKCBccFDIy3uANrgRfUYuqzgjMCeLQI+Y1fWHVi4QpmqdJYY79YJzREfClEfwhNxVCBMFU3CA7ZArzjmSJgIWEieAAIow+MB9YtYM4Yo4kWbKLnJCxYBsRLtgIiGdKywm8CcJJ5ggokZHgEUwJcHv37h0SEogm7A+BI0ECpAbJbZKNQJVgNyJc0G8IC5I49B+MIRhJ3hgXfk5jZRTbT9CMvWb1iGAGmSEBoi14ScmO70BuCBdIFewdK1boPX6JoJY/URUcwS82IyJc8DWspEbjBVFKApgkAQAWBKqQaxHhwvijBxH+2ElII5J6GnMCooOVOYJNbA82HcwhKEkQWajA1ifZGFvmET4TncTXYM+wjbRIDyAdsfdUaCA3es5n6DM+J+onfSSARqeSbPgO/AU6SYPwQhbmIfoSEXHodUR6MlfpG34S3xpVgmKz0SlWdiFlkmyQmmAVES6QK+gsMQZkLQQoSRH6DLlBkkSiimzMRZJSVoXRaRq6g02MkqekZCcxIrZDTvw3tgxfgs/Dp7PQhX1BZvw38w19IWFlDPCfEB/YRKqiIDlYtU46kYaoQB7GF1mYdxDNyI1dZ9EHWdAXfAkJLIkfFU+MCzYHW8k7IMQYH2Jb7FPSZ6Cx4Ee1BDYB8pwxZ35RaUMsjozMQWI/7AfEHDEWcQm6FOkZcQx6z1yJYq2k9AR8sSdUmqGXLErQD+wJMiEz9oNn8I3YamIA4hjmMLEI2NJXfCxzlCo89CTpygX8Dfgw5ugHdqwgX0L8BOHG2GCriXHpD1VU5BEk/PSFP9E8TQrvbHwJZBe5QWQzmA/oOjEYc5h/MyeYp0k2dIV4iO/ENuDr1+VLsJXMxajqGYIFn0n+gZ5BFGGfoq1SScpeVt5twqWsjEQx5EgnXDD2BC0YTIwSweUpp5wSgiqcKgk/RpSfUQ7Ov0mKmNg0JjCTm8QpyZZOuLBSgdyUQUMKsTJN4E7yQyNJRk4CmGjFgkkfES44KPqX5CoMcqQTLqxwIANBC04dh4MhoT8kUgQwBDwk06woRudKEOxgsDBKODuC5CRbOuESbcMgQKRihaCWcSfJJrAnWcXIkuhjFDGWBGCQZDSCZYIeAuIkWzrhgm5AUoEjwSSOEocEfiR09AFihp9T6ohek3RHhAsBGoEbTjrp66/TCRdITlapCU4IvAjGSJohVCAE0GGS02gLDIFBRLiQ3BK4EVgk2dIJF/QGspNVUlYZmX/IiP4S8KDnBLfYFWwMQSYkEnKTeKD7JBr0JemgIJ1wAWPIZYItsIuqnfg3SQfJB3pOtQY6FQWVEeFCYAx5kfRe43TCBRIDMgDsSTCprqAijsCKQB2dofE3ATKJNsknNpvECJmxK0mf45KfcEEe5MQ+QKowbyEx8C/RWVfphAsJCHIThNEgXNDvpIOwdMKFAJC5h+6TNJMIEYwTwNPYHoe+UHGEf6JqBxKD35cm4YLuoieQoNgy8Id8Zh5iHyOfiS0k0YCAQZ/oG425StKU5PZKviedcKF6hIQHQoMEE9vBIg8kErYG+8HqO/0BcxJxkjzseES4kPhBaiTZ0gkXMGWuEYdAZhLDQAQQc6Dr+HNsCXFJr169wr/xq5HNxg5iEyN9T0r2dMIF38JcBUNsNz6IyhVW+PGLJNgknlRukSCxQEClGTYRH4+OsQBGn5Js6YQL34XczD/kRgYSOeJE9J3YC2IfG4L/x99j94hJ6A+ECwsBkAJJL67kJ1yIUbAX0ZYXYnR8CD4Tn4IeIR+VFZC6+CfmbbTtixgF7LGdSbZ0wgX/SPzKliH0AD/EmGAbsYnIhX1Er9F1Em/iKP4m5kK/oqr1JM/NQU78OuOLr4sI5YJ8CXEIcTdxbUS4QJBDHkSEC32LtjUmiXc2vqQgwoVYgDmKjURv6As+N6kGAYvvYC7yfVRtQYoyB8E/3Zeg/8Qq2H1sNvEhsRWfIz434ZLUSPm9iSOQTrjgdEhuon3eOEsmDCu7JE0Ei5TXsSpNo8KByYQRIkjGqUIYkFwl2dIJF5IgVi5YmSHRwDFhUHD8UcNBICcBJQEXwQKrkQRqBDME6iSrSbZ0wgVMkQG5CU5w+IwJwSAOCEeP42JcCLQgLsAbw4Xjhfkl2IwONk5K9nTChaAMo4nTgZzDURLgkgTld5YYWfpIYEDgSJURxFLEssO4J9nSCRewpGoEhpwVZeQmIECv6Q8BQLRVhEodDD2rRwRhbDmDJIBsIthMugwznXAh8IuqQAge0Rv6grwQEwSSjAfBML+HyEP/caaswhPoRA4uKczTCRcCLnSUihCSC1b5sS8EhMhKQsRqC4QiY4D9QEZsCAQAq/AkKTyfVFl3hEU64cI2CsgtdIJ+RAQFBCcVRATs6DO/Q58JeLErrFKSrII5P09yqwiypxMu0dYX9BRbAnZUUFA6DGlF4A7RhT5BYhBwoTNsEUBugjR0P+lV3XTCBbnBNTrsmcAdexi1dMKFZAm50SEqBZgLzImkCa50wgX5IAHAG58TVeZQZYH+kvjgP1mgoI/YEEgkqo4IKrH9SW8pQsb0ChdkQWb0Fz1Bf9F5trTmb+gDJCIEAvpBEsJn8JXM7aQPyU8nXJANkggdRibsHKviEAOsqhPI0x9WUylBZzGDqi98Ez6W5JbkKqrAS8oWphMufE+0hQR/ir3BL+bfVsuYUPFC2T/VuciND+JzxChUcyVNcKUTLvnlRl+ICZGBGBBdwF4zD1lcIU4Bc3wm8wBigGcgmLA3SbaCCBeSa/weSRw44gtJ8Gkk3FQRYRv5eTQ/wJ/+kJTzThLupH1PfsIF2fCj2ELkJz5Bh7EXLHQiP5W32CFILnwm+k98RXyIvYFkIh5OsqUTLnwXOIM3vyNpZr4x78ghmK8ReYdvgSCnmog/xK/oD3EAfUkqtkI+/CUxNHhB9PBdhfkSKnMhJ9BpSFFkY3s28WMUKxJDsgiH7UyyZeNL0gkX4iqIcnIGtuuw8ElckJR+Y8+irWXYichXENMV5EuYd8Sx5HfkZ5AtjA9zgDgKW8miUBSXRwfwJol7WXm3K1zKykhkKQfJf0SwYLQJEAkcMRzRoWgYbQITyAgMJ3tHo33GsNgYVj6L0cQZE6hH23OyFKvIj7FKgfEj2cGAMEmZhDh25GPlnyAWY0qih1MlQIhWIkk4MPCQFqxsEGCybQHjxGeTaiQSJPx8L4YOvAkcYXEJXknkcLwEMqwoRg3nyR8MECw7xh6iAiNJ8M64RKfbJyE7TpKEBrKKJJiKEPpCMs//cUisTBMUYMyjMnScLWMCeRQFC5AIEAQYVQLlJA8uJKgF7+jsGQgTCCwCLAhBglecJ33D4ZLws+pLIIAT4ll0hcARXWce8BxjFa1eJ4U385CVT4JU8GaLGbrB35z9QPUFTomEngoXSr6pSCA4JJghUENuxoDDPHFwzI0kg3WCGYgeAnLOgWBukeCDK8kHJBVBIoEDslGCi96iM6yMYY8IdtEf+sY4oOvM1fzzIdeYgxU6gBNnSxw2A+eOHaNSDvtG8sb/0VuCCOweiSDbdNARVskI4BkXxo1zahgXxiOpSij0G7n5Luwf2LGSi2wEvdhjAhWqKsCPAIcqM2w1ZAbkACQGK4/8HN0mOGIckt56hnyMOfoCRpAk0VlRBObYNVZuSUjRK2RiHqP/6AUJHAEjVV/0jb/pd5IVXBGRxYom8kE2MOcof4fwJKlAR0gy8aHoAlu2qACI/Aq2D9KRoJ9Fjeh2KMYkycNQwY/xJglCHlYL0R/mJbiDX3TOEsk9ySbb4xgf+hSdfwIxhP1k5R9dwa4klRwxz/EzbGuGNMSXkBhjU6gSYV4RA0Tkcn67wLyNthQRL0BW4IPAGAwYnyR9Jol6dKYFOoCvR0+IQaLbi6j2g3TB/jCH8aXEY9gY5EXHSa6pcgVjfCw2Kqr4yrUdjIgsbC/6zffiM/k+yAhkgNDCXhCLUK2AHecZ/Ao+iO0lJHP4Jew2JDvP0s8kz55h7oMd85/vIxaJbsHBl5IQgx+ELLEsY4DdyV+Jhq6hZ8QkxGBsBSPBixYXk8CbuYa9Y1xZeCBWQm5+xpyFgGAuQmAxZyFuIT/BGD/LnMWOMDd4F4uhEKf4sPy3eiUhO/oNWQ8+jC0LWOg3+hzZOHw8STF+CnypjmIhAh/JZ9AZ+sBiIvOEOZpUBRf2m0oU/AgxNxWq6DQkAPlEQb6ERYHoQg1yG56HdMGvMseRl/6QEyVZ1Z+pL8E2gjkxNnMQP4qvgqAj/oL8IC4jrk1yEQ47HMXM5FmMNfqA30n3JSySY5sh3vAx2B1yHHxn5OuJIfGZ0YJRkpVQScyZ4rzThEtx0CsDn40Oe0IUFJuVQhINqkWY4BhIElMCL1Y9MD75G4YW488E4HkaDoMJnmQjUMFoRA1jwqRkciMHJAZGFKdEHwhuCRgwQsgWXQOMMwOD6MpFVpWSYnqRle+DWY8aclBtQyULZdGR3PQn//YJAiCSOxxRdNUb/effJOOMQZKr0QTX4BQ1nAtjTwJHuTnGj5UVgi0SPhwXfaUR1OKU6A/7oQmQkZvggueTbIx9lCDzPSQ7rFSAJY6XFSQYdIgXnBHBQnSzD44IIoBEkCABJ4CDxWnw8yQNPeNNaXx0TWiEN/JFN19QlcUqLYEl+kuJPQFW/vMrmLMQRwSXBMXoT5LnoODgcZpRi/CGDCBIJ+EjKGPcIQEI2OgnJBdOmP7wN+MGEcYqNc9jl5LcTsS4ghN6TOOsHsaYAA2bxzk/JPoQbhBJBJP8HCyZe9gU5h+fZ56QfKM/2B/0K6nGuBIEQl7QCCAJuEkwsHmMR2QHSTTpD3OT+UzyB3GIfBAFEEeMBzhDtid56xmyEqSiFzSCWAIpxp2AiwbOkJrMM/rHKiL6QCN5JaHAntMfku+I3EqSwAUnyHvGnwZWzClsHOQL8xW9RncgawkS8Y35Gz6GMYnOPiOppkw66SoR8MNeR43EDcxI5hh3dB59xQ5C1JFIYR/BGEKdscA3QrIQH6Dv2PWk5c7vM/l+SFySewhC9ALssd/pVWTYGvqLrUFWiIJoLCDy8F9JEkXoCX490m8qE5GVn+PrGXeSecg5Emvwxg6hN8gW3dSCDuGr8JnIjb1JUm5iKL4vaiSRECeQo8iCjeFn+EHkwJfik+gDP2M+QBhEt0pBhEAUMCeSjK0Yb5LJqBFXgSG2jp8jE3EVfpCGXkHIpW8NxnbTH2w5JHp6LJZrW45vwRZgW2hUwTHXmGPIgY3BZkSXUPA8ZDm2HV+JfMQCzFVsJz4BvwtZlmRMiKyQRPgUGn6a6hvOYUFu7Aj9YAGDcWcu4OtJovGjkC38nLicmAu8o0sukiIUkRXyllgkaugwPhP7UZAvQX8h6iB10SGqQJm7xCzIDXGADUTvkzzzLFNfwnwkNuBvGnEhMtJfYivkZ4yIrZLcToQe58ebuAP7QYUWesJ4RL4EGbE9kF9Riw75JzfieWw6Y4XNJw74MzUTLhV4tGGpcfJxV2dJ+jBocZ9PEjqMZP5Dt5CLYJiJnS5fWZEbvJEz7l5hHDTPJ324WFHjFGGbf3WWn0XypRMTmepVUd+f7e+RkbEH7/wBLD9nxRe58weIyM3zSRItcfoSVVfElSMaH55PMlCPIztzEH1Nx5v5mt4fbA94M19LW250GdsR6QOy0Rd0viDZIA4K+10cnIr7TKQj6HZ60B3NTX6XngAxDjyfdKBeWP+iuYeOxJUh6mu6XhUXw0w/H/mXuPab92Nn0O+4fc1UpjjPM+boQbrckd3g5+m/Yz7wmdKWGxnj2kGwKKyvcXDK1TPYNOxHut9eV4yC7+FPafp65GbcC0qGkQ1s039XFnx9Nv6P8aE/SVacFaVP64o3kI/fp8eykW0vTZ+JbNg1dCG/b0Te6DKC9L6XtdiqoBgF2dN9Zja6VdS4Z/v7THxJWdCTqJ+Z+pIoNi/tmDDbcSrO50y4FAc9f9YIGAEjYASMgBEwAkbACBgBI2AEjIARMAIFIGDCxWphBIyAETACRsAIGAEjYASMgBEwAkbACBiBHCNgwiXHgPp1RsAIGAEjYASMgBEwAkbACBgBI2AEjIARMOFiHTACRsAIGAEjYASMgBEwAkbACBgBI2AEjECOETDhkmNA/TojYASMgBEwAkbACBgBI2AEjIARMAJGwAiYcLEOGAEjYASMgBEwAkbACBgBI2AEjIARMAJGIMcImHDJMaB+nREwAkbACBgBI2AEjIARMAJGwAgYASNgBEy4WAeMgBEwAkbACBgBI2AEjIARMAJGwAgYASOQYwRMuOQYUL/OCBgBI2AEjIARMAJGwAgYASNgBIyAETACJlysA0bACBgBI2AEjIARMAJGwAgYASNgBIyAEcgxAiZccgyoX2cEjIARMAJGwAgYASNgBIyAETACRsAIGAETLtYBI2AEjIARMAJGwAgYASNgBIyAETACRsAI5BgBEy45BtSvMwJGwAgYASNgBIyAETACRsAIGAEjYASMgAkX64ARMAJGwAgYASNgBIyAETACRsAIGAEjYARyjIAJlxwD6tcZASNgBIyAETACRsAIGAEjYASMgBEwAkbAhIt1wAgYASNgBIyAETACRsAIGAEjYASMgBEwAjlGwIRLjgH164yAETACRsAIGAEjYASMgBEwAkbACBgBI2DCxTpgBIyAETACRsAIGAEjYASMgBEwAkbACBiBHCNgwiXHgPp1RsAIGAEjYASMgBEwAkbACBgBI2AEjIARMOFiHTACRsAIGAEjYASMgBEwAkbACBgBI2AEjECOETDhkmNA/TojYASMgBEwAkbACBgBI2AEjIARMAJGwAiYcLEOGAEjYASMgBEwAkbACBgBI2AEjIARMAJGIMcImHDJMaB+nREwAkbACBgBI1DyCKxatUqLFy9W9erVVaVKlSDA8uXLxc+rVaumFStWaOnSpeH/VatWDc9VqlRJy5YtC39o/L9GjRrh8zzP59dbb73we95RuXJlLVmyRHl5eeFZ3sG73IyAETACRsAIGAEjUBACJlysF0bACBgBI2AEjEC5RwBS5NJLL9Vhhx2mLl26aOXKlXryySdVr1497b///urbt6++/PLLQLhAqpx11llq06ZNeGbo0KGBOIGw6dGjR3jHoEGD9Pzzz2uXXXbR6NGjdfDBB2vOnDn64IMPAtnC+w888MDwvJsRMAJGwAgYASNgBEy4WAeMgBEwAkbACBiBCotA7969NW/ePJ133nmhQuWyyy7TGWecoRkzZqhfv3666KKLVLduXT399NOBiDn//PM1duzYgAdVLYMHD9Zbb72lBx98MPyb95166qnadNNNw58LLrggkCzdunXTrFmzQtXLNttsU2HxdMeMgBEwAkbACBiB4iHgCpfi4edPGwEjYASMgBEwAmUEgXHjxummm27SNddco+HDh+urr77SlVdeqeuuu05jxoxR8+bNg6S//vqrtthiC/Xq1UszZ87Uvffeq2nTpoUtRBAvd9xxh0aMGKE+ffropZdeWr1F6dxzz9XcuXPVsWNHde/ePVTIUO3iZgSMgBEwAkbACBiBghAw4WK9MAJGwAgYASNgBCoEAvPnz9ddd92l1q1ba8CAATr22GN1+OGHh8oUtgzx/4ggocKlQYMGOuWUU9S5c2cdffTRYbvR5Zdfrttvv10jR47UU089pZdffnk1Nrz/lVdeCVuTxo8fr2OOOSa8080IGAEjYASMgBEwAiZcrANGwAgYASNgBIxAhUUAwmTgwIGBKKE9+uijgVTp37+/Xn/9dV144YVq0aJFqGqBPGncuLGoWunZs6fatWunIUOG6LnnniuQcOGMmPfee0877LBD2Ep07bXXauONN9ZVV13lKpcKq1HumBEwAkbACBiB4iHgCpfi4edPGwEjYASMgBEwAmUIASpP2FZE1crpp58eJFu0aJEee+yxsMWIM1wWLlyoTp066eSTT9b9998fth/x85o1a2ry5MlhSxEVLmwpiipcOFAXcia6mQhyh/e3b9++DPXeohgBI2AEjIARMAJlCQETLmVpNCyLETACRsAIGAEjUCwEPv/883AmC7cPcRtR/sa10LNnz1ajRo3Cdc9Ro9qF31ENw9XPhTVIFs5wYXtSnTp1iiWnP2wEjIARMAJGwAhUfARMuFT8MXYPjYARMAJGwAj8KRDg0Fu2E1GNwg1EbkbACBgBI2AEjIARKE0ETLiUJvr+biNgBIyAETACRiBnCEC4jB49Wk2aNAnnq7gZASNgBIyAETACRqA0ETDhUpro+7uNgBEwAkbACBgBI2AEjIARMAJGwAgYgQqJgAmXCjms7pQRMAJGwAgYASNgBIyAETACRsAIGAEjUJoImHApTfT93UbACBgBI2AEjIARMAJGwAgYASNgBIxAhUTAhEuFHFZ3yggYASNgBIyAETACRsAIGAEjYASMgBEoTQRMuJQm+v5uI2AEjIARMAJGwAgYASNgBIyAETACRqBCImDCpUIOqztlBIyAETACRsAIGAEjYASMgBEwAkbACJQmAiZcShN9f7cRMAJGwAgYASNgBIyAETACRsAIGAEjUCERMOFSIYfVnTICRsAIGAEjYASMgBEwAkbACBgBI2AEShMBEy6lib6/2wgYASNgBIyAETACRsAIGAEjYASMgBGokAiYcKmQw+pOGQEjYASMgBEwAkbACBgBI2AEjIARMAKliYAJl9JE399tBIyAETACRsAIGAEjYASMgBEwAkbACFRIBEy4VMhhdaeMgBEwAkbACBgBI2AEjIARMAJGwAgYgdJEwIRLaaLv7zYCRsAIGAEjYASMgBEwAkbACBgBI2AEKiQCJlwq5LC6U0bACBgBI2AEjIARMAJGwAgYASNgBIxAaSJgwqU00fd3GwEjYASMgBEwAkbACBgBI2AEjIARMAIVEgETLhVyWN0pI2AEjIARMAJGwAgYASNgBIyAETACRqA0ETDhUpro+7uNgBEwAkbACBgBI2AEjIARMAJGwAgYgQqJgAmXCjms7pQRMAJGwAgYASNgBIyAETACRsAIGAEjUJoImHApTfT93UbACBgBI2AEjIARMAJGwAgYASNgBIxAhUTg/wEiJMdbahectQAAAABJRU5ErkJggg=="/>
          <p:cNvSpPr>
            <a:spLocks noChangeAspect="1" noChangeArrowheads="1"/>
          </p:cNvSpPr>
          <p:nvPr/>
        </p:nvSpPr>
        <p:spPr bwMode="auto">
          <a:xfrm>
            <a:off x="2971800" y="5753100"/>
            <a:ext cx="9448800" cy="944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data:image/png;base64,iVBORw0KGgoAAAANSUhEUgAABFwAAAFgCAYAAACG+W24AAAAAXNSR0IArs4c6QAAIABJREFUeF7snQeUFMXahj9yDiKIKIoCioC4oqhgRhTFhKIimMM1ImYM16xcBROKgChcc0DMEROI/oKCiSBJEVCJkhSQHP7zlDYOw+xuT09vue19+xwOsNtVXf1UdU9/z3xVXWLDhg0bTJsIiIAIiIAIiIAIiIAIiIAIiIAIiIAIiEBsBEpIuMTGUhWJgAiIgAiIgAiIgAiIgAiIgAiIgAiIgCMg4aKBIAIiIAIiIAIiIAIiIAIiIAIiIAIiIAIxE5BwiRmoqhMBERABERABERABERABERABERABERABCReNAREQAREQAREQAREQAREQAREQAREQARGImYCES8xAVZ0IiIAIiIAIiIAIiIAIiIAIiIAIiIAISLhoDIiACIiACIiACIiACIiACIiACIiACIhAzAQkXGIGqupEQAREQAREQAREQAREQAREQAREQAREQMJFY0AEREAEREAEREAEREAEREAEREAEREAEYiYg4RIzUFUnAiIgAiIgAiIgAiIgAiIgAiIgAiIgAhIuGgMiIAIiIAIiIAIiIAIiIAIiIAIiIAIiEDMBCZeYgao6ERABERABERABERABERABERABERABEZBw0RgQAREQAREQAREQAREQAREQAREQAREQgZgJSLjEDFTViYAIiIAIiIAIiIAIiIAIiIAIiIAIiICEi8aACIiACIiACIiACIiACIiACIiACIiACMRMQMIlZqCqTgREQAREQAREQAREQAREQAREQAREQAQSIVxWrFhhU6dOdb3VuHFjK126dJH13IwZM6xcuXK2Zs0aq1WrllWoUCHysRYvXmxr16519eS3bdiwwdatW1ek55R67FWrVtm0adOsdu3aVqNGjY2/4ufff/+9bbXVVu5PLtv69evtl19+sa233npjNT/++KOVLVvWca1Zs6ZVrFjR2G/lypWOcYkSJTbuO3/+fINLru3I5RzClKWNc+fOdef166+/uvOqVq2aK8qYnTNnjsGVMZvrNnv2bMeE+rbbbjvHjbGazTUxadIkx3TLLbfc2JzVq1fbzz//bA0aNMi1iYkqv3TpUtd3O+20U6LarcaKgAiIgAiIgAiIgAiIgAgkh0AihAsi4L777rNddtnFzj//fPvtt9/sq6++ssMOO8zJkTi3m2++2XbccUcXjJ100knWsGHDyNV/8MEHLhA/8cQTNxEKqRV++eWXNnToULviiitc4F6UG2LnggsucMzOOOMM22effdzhFixYYJw3xz/yyCOtbdu2mzUDeRCG+fTp0508evvtt+28886zb7/91po1a2b/+c9/rG7duk7EHHvssa4v7733XpsyZYpVqlTJunfvblWqVHHHfe6555yooo1/x8Z50ieXXnqplS9fPt8mIECefvppJzGGDRvmzmv//fe3t956y55//nnHc4cddrBbbrkl59N49NFHnWRBRnXr1s0WLVpkr7zyin3zzTf2wAMPbCJRMh1s3Lhx1rNnT+vdu/cm+zLO+XmvXr1ybmNxqmD58uU2cOBAJ/iuuuoq17QxY8ZYv3797Pjjj7d9993X7rrrLndttmjRojg1XW0RAREQAREQAREQAREQARH4hxBIhHCZPHmyvfzyy3bDDTc47F988YW9+eabduaZZ7pgt2TJkk5sEAATIG+xxRZWqlQplw2wcOFC93P+X7169QIDaOq+/fbbbeedd3bZCQTQVatWtcqVK2/MdEFOkMVAdgZBLxv7IA0I8sgYQGzwh3ZSDxKDjeOT2ZG60e6ZM2da06ZNXTCNrCA7gmAdAUGWDG0nG4W/kU0cm334P9kKZcqUccE4+5IpQns4Dt/ic+7ICzaC7scee8zuvvvujeVo57vvvmvIoeuvv96VY38YUpY6qY/APpU59QUZF/APsiYQSEiIefPmOSZHHHGEHXfccU6uILL4OT8jqwWJduONN7o/yDOCXzbaSBuQa5wXnDlGcF6ce8CaNvBzfgZ7+obj/v777+5nnB+8OJ9ly5a5ADzoB37P+fF7eMMY/p999pkTRoy3wjKc/vvf/7rsEPi1b9/eHRuOnBNSibFDG+k32kn9jEuOzbnxu2DjHGk/baTvYbBkyRL3MyQU+5OdhByjXfz+wgsvtB49erjsmvw2zvuOO+5wfPfaay+3G2ODuhFgSJjHH3/ccaCdsGNMwYO/YUgfwJf/cyzaGmycC+OY/Rg/8OW8uFb4GUw4B9pBm4PrhzIwoc64N84BiTRixAgbMGCAy+jq06ePvf/++3bOOec4mTp27FgnAhEztEObCIiACIiACIiACIiACIiACMRJIJJwGT/rNxs149c427Gxrno1KtjBO9e0MqX+CujShUv//v3t008/tSZNmthBBx3kgrsPP/zQBW4Ekqeddpr7HYEUGRYEiNTRpUsXl21BoEXwGGxIivr167tsBORDnTp1XACJBHnkkUdc4HzCCSe44JwA7ZJLLnGB3Pjx4zcKmYsuusi1Yfjw4S5Ypi277rqrvf7667bNNts4mcK36gR6qZksTPN49dVXXZBO9kkwjYbAl+MSEBOonnzyya7tBPhIC9qMTDr99NNt7733duf6008/ueCWIB9Z8eKLL7rzRkIRcHIspvYceuihToJwngTdBKITJ060Vq1aWb169dx50R6kBsE4x0C2BMwPOOAANw2F7BQCb+rheGw//PCDy/D4/PPPXR+QLUMGARkgnBvn1ahRI9fOm266yZo3b26jR4928oypV2TBPPXUUxszXJ588knXZs6JQJ0+hDECDskDG4Jl2oGQoC2097333nP7cd60lb7gXDk++5D1QCbLO++849pNPWQ+tGzZ0kaNGuXKk0mCIIEb/Ze6Maby8vIcE9rMOOP/iBd+xtiBH32+xx57WN++fa1z585OzsCCNiExaA/nxzQhzgdWTBXq1KmTEz9wv/zyy524Y8ySkXLUUUe58RVWuCDLXnvtNbvtttvcKSBCuIb4G3FD3zNO6bsnnnhio0hDgh1yyCGOI9cFfQZjsrGC6WLIIfqC82ec0RennnqqjRw50j755BMnuhirXbt2dcKPa4RrZdasWY7xWWed5foo2Kifayt1o2/pP8YHbQymUgX7cEy4pU5LQ7iQzUKfw4njkBHE1ESEH9chG+MAIdqmTZsiuZ+pUhEQAREQAREQAREQAREQgf9dApGEy8OfTLPb3p5SJNQOb7yV9emUZ1XK/7VOS7pwYWoAAeK//vUvF6QSpBG0BkEc0zr23HNPu+6661yWwvbbb2+XXXaZC+p33313++ijj1yZ1I2fE9QRQBLgBVkxX3/9tQvUqOuNN94wpsyQ+cI0Do5PkElGx8UXX2wTJkxwggM5Q3BKoEuwztQYAj2+XacdBKHBRhCKGCGzhkAVWUQWwv333+8yDChLEI9MIfAmcEe8sA/BK0E70olsEb65J4BGklx99dUu8IfL2Wef7bIOCID5w/Qd2keGDFkNgwcPdu1jCg3t53zJmiBoJRuG80TuBMwRH5RBABx++OGurkAUfffdd25fpAIZFUgqhBCZDgFX/ibL49prr3Uig/PhvDku5/DSSy+5IJk+ITOGoJgyBNC0HUGALCGIJuPjhRdecMIH0YV4QrgQtBOYkwHCvs8++6ybQkKbOU+m/HD+iA/+fPzxx04i8Dsyk2g/fUUQjzxin9Rt2223tdatW7t20jbOj/ruuece9/927dq5NXGQafQlUgJJg9ShHYzR3XbbzQk1BBOCBXGDDKQvyJZhzCF8yJZB2jEmg2wc2hJWuDB+EDbBFC36kbGIVENQ0seIPLJoEEDIPRgjo2AAf36GaEPS0M4gUwtRhYTkekOuIThoI20+5ZRTXLu5PhAalEdgMq4Qmpzjfvvt57gFG5KKcZC60QeU5Trm2kfupG5wZRxmEi4IL64Nxhi8Gf+wD4QL/cM1dO655xbJ/UyVioAIiIAIiIAIiIAIiIAI/O8SiCRc1hP4/TUTIlZ6LJ1aquRfC6hSebpwIbOCoIxvzREMBP9IC7IKCPAJqPjWnKkpBHtsBFQEgGRxEKQH02yCxhNspy7yGvwcMUDwSMBJME2QStBJ8B8skEqAidQgiETkEDyzMS2F9iBSyExgigPZAWRY5CdcyPpgkVWCYIJVRARiZciQIW5aCMLlmGOOcdkvwdQqRBFBe7A4L9kPBNcEpgShZM6wUQd1EYCmbrAkc4CMDgQTPNOFSxAIwxzJxPHICjr44IM36394sMgrUiI1CE7d8ZlnnnESg/O75pprnOyiXjJYgjVcEFNkuATnRb2ILYJ6pmEh0JATtJdynPeDDz7oAnmmNtEfSCo4IG7I3kCoHX300U4wIMjoR9bpYTwgEgIGCBgyMRAetBMRkbohdzItNItcYezR50y1gT1iibbAmX8jXBhTyEKylZAQjB+yXMgm4ZxoM1OwOFfEEr9L38IKF6QC/UBWExsZTUgyjkk/scbMww8/7MYnGUdkQMGX/SjDGi+0MdMixogmMppgi8yirYwLzjFYk4d+Qwoi0xBsZIiR/cTUqPTxQf/QL6kb+5B9xvWGOIJZ6sY9gGmAmYQL2SyIL+QR1y7nFGSaUQfZTDCnX7SJgAiIgAiIgAiIgAiIgAiIQJwEIgmXOBsQpq504UIWBUE2wT9BFgEh0wKYVkAgTzDJVAgCuyCbg4CKABNRQXYD37IHG3UgDg488MCM8oA6CYAJmgk8+ZadAJOAkcwRgmIWoiVrIF24EBxyXLJdqOff//63azMCAyFBvakZLoFwQe4gZjIJF6Z6ELCScUNwTvYAYoIsGYJS2sO0JWRTfsKFLBTaRj2pwoVglywRAmbOFzlD1gfyIGDOuSJFAuFCEE3wj2hIXdujoL6lXrIjkC1k4SCiyApBUJCNQn30Ff9G/jBtBHlF35K5EwgXRBHtQsRkI1yYUkM5zp/sCFgiVmgHQT3ZMWQRIRGY1sMYTN2QNEiV9I2+JIhn3JGVxDQeRAb9Qf+wIQaDjIpMwoUFcsnmYHwjDXMVLoxL+ihoL9OLyKS58sorXVYYfBFQjCH6j6lPjINBgwY5rmS4MAYQFYyJYG0hxhYyjH6hHGOZMYfYZAzdeeedTmIx1hEp9B3XHsKUrBL6GsGTKkoYu+kL+FI32VKISBYzpv9TN8QkWVj5CZdATjJdjHNJFS70O33AAs/aREAEREAEREAEREAEREAERCBOAokULgRIfCOPXGCaAEE3ATgZEQTGTPUgy4SsBn7ON/NMCyHAzJSRURhQZAkCgqCOaROIAoQLgTnShIwXMmCYPpQuXAjWCSqZikTASLsIgAk6CWYRJmGEC2toELCT4UJQynQjzo1AlDVCyKxADgQBMFNXmD5BsBqsrxIsjovsYFoJMgPpgHAh64dpSMEUE0QS2T1MeUL+IAwC5kz14XwC4UIQTTnEQNg3LRGcE+TDjw2JgwSiPwnqES4w5XxpB33I9BvkFRkLiAKyeNKFC9OpmPJVWIYLC6kyJsgSInuE/mD9GgQQ/6Z8+no7hY0Tfs/YRJqRccG4gBHBPDKAMcP0J2REcN6ZhAvSgr5mqg3tzFW4kLVEFgqCkA2ZhAhCGjFmgil69DWZS0gS2sWaNB06dHCShGlZ7E8fME2LbCnGFuM5WHCX9jI2GW+Me6QOr10OppUhXJjeFEzzYnySgZQpsywM64L2CdZwIcOF6UTBhlBLFS6IWDJ6kJjaREAEREAEREAEREAEREAERCBOAokULkxjIJhlmg7BIZkNBJFM/+Dbd/4gDJAAwVtoyHbhm3ymrmS7EfCTIYDMCF5DjXQhKCXA5HgE7ezH9AmOzcbvaCcigUVfyVog6GR6Cvuy9gQBL4KBoJOMCLJEOEbwxqLg7TqcC4IJAYFgYToK5dmf8+dYCCCyCShDdgxtJNBHzrBRBz/jd7QBNkzV4N+BrGE/2ky2R7D4LxkEBNepzKkXucJ5UQ99Qpvym0KUzpz1SOg/zpM6aBNBMvUEb62h3ZwXnPkdWS4BZzImOE840v7g2LQxeGsRdcEoeJ0yZTkuY4VxwznDHGbsx7ok9DH/hxX/Dpuxk3p+tJdzox/p82C9E6azcD5MbQk4IZYYH8Ebgegf/iCYgjdhcZ6Z3uQTdkoR54JgIcMF+RdM+aKNHJdzZBxQH0KFvocn/U7bYYzgCsYgsojzYKNt1EM5+pFy/AzmjEf6hjqoi/6AOazpPzhxnnG/2p12cY5wZQynvtqbKVTBW5OQfrfeequTWqnrKmV7f9D+IiACIiACIiACIiACIiACIpCJQCKECxkNTE8gYCYDgcAuzMb0AQI8AlgCQTI1wgqBMPX73odpPQSHfGtPBoW25BAg+CdLijViUt/KE/UMmFZHNgoZPoic4LXc+dVHhgqZTQg7yYU/ZCiL/bLeDxkv2kRABERABERABERABERABEQgbgKJEC58wx68JYZv4slkCbNRhm/f+Yad6TxRshXCHMfXPnxrzzmRIcC39NqSQwDpR5YIr8SOYyMLh2wNNhbXTX3TT371M3WI7JRgEeI42pHUOsgqoz9YT0ebCIiACIiACIiACIiACIiACBQFgUQIl6I4cdUpAiIgAiIgAiIgAiIgAiIgAiIgAiIgAkVFQMKlqMiqXhEQAREQAREQAREQAREQAREQAREQgf9ZAhIu/7NdrxMXAREQAREQAREQAREQAREQAREQAREoKgISLkVFVvWKgAiIgAiIgAiIgAiIgAiIgAiIgAj8zxJIhHDhlcBjx451nbTXXntlfEVuXD04adIkq1ChgnsVLguMhn0jUqbj89pbXrVLPYVtvJ6YV0PzquX0jVcZ87algl6fyz4sosorj3fbbTebOXOmOw8WB2VhUN5ms2jRIvdq6TALhXL+vIo4faFhXqVbr14997rdYOPYvOaX/fN7CxSvCf76669dkSZNmrhFXlm0dJdddikMjfffw5o3Y7FAM28Doo2w5Dx52xALF7MQcxwL4MKTMcaiusEryzk+b6Sir3xsvO554sSJrl85Lucd9W1ewQLXvA4701hOPR+OxSvFeWV0fhtvE6JtvJUreL15VCZci1wHqf02btw49xpxFiHmGLzemmuItrdo0cLxYCwEr1NngeKi2rh+6XtepU1fBK+Xj3I8Xo/OuXCtFbZxX4ANr+jOtNEmFiovaNFxOLEoM2/L4t8w5trh72nTprl+pv8aNGiQ8f7NvQDG6dcUrxbnuitojBR2fkn8/eTJk13/85mgTQREQAREQAREQAREILkEEiFcePjktdB77LGHnX/++UYwMWLECDv++OOtfPnysdK/+uqrXVDAg/6pp56aU1D99ttvu0CDevILYAl2CUw+//xzdz4cd6eddnJBYLARJF5//fX23//+dxPRkXriBDu85ha5c+GFF9rjjz/u3l4zatQo69evn33wwQeOGQHsww8/XCAzguZOnTpZ9+7dbf78+UYbjznmGFfmkksucX2A1Ak22vzggw9aly5d3Ku7M20IIMoefPDBdtxxx7l2vPjii3b77bdHDu5j7fiUyghAe/ToYbxW/LrrrrM77rjDBZKMQQJ0Ase2bdta586dc24CzJo1a+akQu/evY2xfv/99zsBULduXbvpppvcG6kQWm+++aaTMnG/EhzJyOvWL730Uickzj333MhSk8D5kUcecX2dXwAPNMYlgo5xe+yxx7pxD4fUDfFx8cUXu+uBNqWOuWA/rhvG0mGHHZbvOCJghysShbFPnyIjeHPZeeedZ3vuuaeTAjfffLOTK3CGyaBBg+zHH390/cG4RsDw94cffmgXXHBBzn2fXsErr7ziBCmv8D7nnHNcu6Ju7733nr366qvWv3//fKvg2kYgwhnJw9hizKWLvssuu8zdw/bee++MdSGWuVYQBLvvvrtr/7333us4M35HjhxpiEXEzeWXX76ZOOMeydjndff77LPPJsd44YUXnHDhfvRP2ri/cM3fdttt7j7NGOZecMghh9iZZ55pH3/8sbtG+Fmq3P4nMdC5iIAIiIAIiIAIiMD/AoHECJeXX37ZbrjhBtcnyIN3333XBWoNGzZ0374SKPLa5C222MIFaARXBC9TpkyxdevWuf/Xr1+/0G/JkRYEtASARx99tJFdw7erBNxsEyZMcN8+cyyCMkQKQRjfRBLA8C0twoLgAskwffp0F6gRNNDW9Ffy0kZECoEjvyOoOfHEEzfJrKHOYcOGufbQLtpEkEKWCOdK5stDDz3k2kLQQtA0YMCAjcLlnnvucW0nw4SfEwyRpUHmBnUTMHFOBPV8y86/kUUEPy+99JI7JjKIrAUECdwJAhABBK2UI6Di23T+zXnzN1kttI/z4mc33nijPfHEE64tiItAuMCSgJigj33pJ86R4yIeAvkAVxjDmrYQsH/zzTeOAwFL7dq1HQuORfBHP8KEtiGN2I/gprBvjWFy3333ueCQoJExQTBMgHT66ae78YBMoO/4Q1v49p/2ct7wTN0Yk7SVc4MZUoKNem699VYX6FI3Af/rr7/uXmVOwI04Q1wgGpGMPXv2dNKBLADkBHIAZoz/1LEFSziRlQOPdJGRfmOjPcgWAmvYIZMCIQE/zoesBc5z6tSprm7OiX7ivBhL7EfwHoghxiEb1w1tY7/UDWnBuVIGSXjGGWds0k76/7HHHnMyErlBfwZZKByDa4/+fe655xz3Qw891LWPcshKxjFijJ9x7X322Wf22muvufoYkwTwzZs3t3//+98bhQvBLdlGnA9yDTmDcEFeIjzhzHX47LPPOhEU9CdMuMcgKrgeOFfGI8eCG9lQtKOw13FTN+fy5Zdfun7neIwXXgPPOSNGuLYZa5w/dTOGuP8wZilLnzMmGBtcw9QDNyRy+rhHLA4ePNjde7gGW7Vq5cRKquylzxAmsIYjY5NsGO5v9Cv3gTfeeMOGDh3q5BX9jXzlngNb/sCFcfXMM884WZueqfT++++7+/S//vUv137OJcgqGj16tBsf9Ffq/Zyxx/nQbvqIcw+ug9T6+T3XFmW5Fsju4++gDOfKPSFgynlyTgg4zhduRbEhXLh3IbIRtzDg3sz/ES70GeOPPtl///2LogmqUwREQAREQAREQAREwAOBaMLlhw/MJrxYNM3bOs9sj3PMSlfYWD8BZKpweeqpp9w3gEwvQlAQjPBgTnBCIIKwQHLwUEvgwxSJ4cOHu28LkQIENsiA1I1vZglm+VaRoIGHfh7EH330UfdgT6BNsEGdV155pQveCOLZl6CxW7duTgS99dZbLijioZ2HdaQCgR0BBw/zBJapU4Moy/kwZYqgjLZ26NBhk+kEBBMck0CPb3w/+eQTJ0sImGg3WSMEhAQ2++67r5MuSAaCVILpAw88cBPhgvggKEIkID540L/rrrtcG6mbwOe0005zgoTzITjhoR8Bg9hBXBDw8HPOh4AIkUIZBNPAgQNd8AxD2kRwCrv8hAvfxhOAE8DR3hNOOMEF8Hw7Tx8QzPLzOnXqOK7Ih7PPPtv9rmPHjk5YENQSWPEzjglPvnXn/wTuCDckFdKGb91h+tFHH7ngMXUj4OEYjCcyDBhnnDvihX0Jmhk7J510kjsm45Jxxb8ZK/Q5bUVKELjDgT4lgDzyyCOdzEIcUjdt5zjIG/Zv2bKlyw4gs4KxQHspQ8AN81tuucWdD7yPOuooe+edd1zAyTgg0wsmHIfzZb8gCCdwQxRSd+pGcHvQQQe580Vgcs0Q6PF/hAP9xdhH0NFu/iA4grHHeCAgZEzQfq4F2obYY+zBhKlyiCv6NnVDBpBxRTn4IExSsxu4LhiTCJTDDz/cnSf1knVF8Ex/8G/GHcfgOuAP1yC/5xw4H+QRgTPjmj9cF+zHNQFvZALjCtb8PBBImYQLQTnijWuafuF6pl+++OILJwoQL4hJrnf6kPGI3OGY7dq1c+fBmGNcpG70FRwRW7Sda4X7GueCVCEgRyAhfpAa3MvoT+4zSB3EHPc5rmOkI+MFcURbOU/q457DOaVuSDWkF/cAxnZeXp4bk+lChCwM7km0+/nnn3ecaCdjjr7leqcOsjP2228/dw9gXP3f//2fux/BtCDhwj2VcgcccIBrB5k5SCD4jh8/3l1/3NMZD1x7HJfjI3OolzHAuKOf+UzgfhhsiDZED33CWOP6ps84D/hxjXDNUgahyb2E49Em5BPtCjY+Z2DPvSN1Qz5SL33EfSx149zpy3RxQ/3ci9i4h3Iv5tjcuxAujDUkDP18xRVXFM1nrWoVAREQAREQAREQAREocgLRhMvI+8zev7poGtfoWLMOT5uV+2tKTbpw4SEU4XHRRRe5B1QehMlw4VtSAmQe8pEnBKgEiwQhBCUIAQJdgly+oU3dCCIJCgnsCPZ5eOdvAhoCWIQGsoPAhsCiT58+LiOAB+Mnn3zSZSQQ7BLc8G0sD9o8nBN8I2v4xpRAjUyC1ICGAAJxwcM1mSO0i+CBYDXYCCq6du3qgnuCB77JJbDjG1KOwTQogn3KkQXDsVPPI1h7IchwIX2fYIV2wZLz4v98g87x4URAj5QhYEFwIBUIVDhnzo9glqCFwOeUU05xcgRRQz9Qhm/W2a699lpXN+3JJFyQHwSRBMYEfASkBIJMOyIo57gERUgD2kvQT2BJYEVgxFQTBAZBM+OBfQiSyFDhm3/+TxsJfgkKqZ9v9TknAmVkTupGgMq33rQXbvyeoBfGtJPgmCAVaQefXr162cknn+xEDGON/kWgIHzYh+wM6qJ/OCd+xhiln+DGMYLxxr8RALQPjvQD4xDu7M/xCEo5d8YAATr9xxjlGkH6BUHjWWed5c6X6WQEpNSHjEzdCMK5HhiPnGfqGh30FcdCBNCv1ItEYF+4EwhzjvQfU274Ge0iqCVji+sBDowR5BGyIXWjvXBFArVv336j4Az24bwZp5w7DMmgQMzBGzlCEMrvGf8cE1ZcS/yMY5FpgmQL5CZShnPkumVMEuwyPjJdJ/lluFAX7eXRh16MAAAgAElEQVR+QDvgRXkEA2xpC9lHCEMCaBjQDoQq45NrijGXngFFlgpjn/o4bzb+zfWN4EIscVzuW0g1+oNxjfQkAw1xgNjjuqCfEBKMMYQLY4Z7FmIENtwLg41MGK4NxhD70H+0M/XeE1zDXPPcHz799FOX5cY1yrXJPQ0xRH8ihRmXQfuDa4j/FyRcuKdQlmuba52xxzXF2ORaoE5kBFP7GGvIPDggorjfchxYww5uqdNMGfvcj8gk47rm99zvkOWtW7d27YIr9yvkHnKJzxOmqFE/4y/YkEFkH3HvSN2Qewgmfo4oSt2CttNHqRvChXsGghNRhyQLpFAgXLiumZ7HvUybCIiACIiACIiACIhAMglEEy6ezzVduCBWCCaQEDxcE9AQqBJ0IDiYgsEDLhLg6aefdgEtgTkBLkEF60akCxeCF/6kb+zHwzpBXN++fV2wwTeZPAin7o8A4ecEfcF6A6lruPCtKEEagQVBTfoWTNMIApbU36cLFyQTQSoBNd8GI4MIAhEuwVormbooEC7IC/4QqBDgkJlAlgSBBjKJIJvgkACNAIJsA0QCW+oaLvQBbUB0pAoXjkOAx0Y5gmMkUCbhwn5kwMCELAE2AhECGAI5fk8wSP0EIgSnfKNOIMu30kxRIBAjkKRtfCtN+xEN9Ds8kAKcI8cguCLg4nwRBunChayH9IWS4UI7qJ/jcs4wZyoFASFjjnYRvCL2gmCZb7sJSgnUCPTZh5+RRRCIqtT+5jh33323E0bIAIJnNoJrxi2ZJHDhG3MEHoKH8yILhaANzowvjkkwyfkx5gg6kXoIwdQtmG6UaXFWBAeZGXx7T0DOdCckAn0RrCnB3wTLjBMyOMh8SF3DhX5kfDJ+kFXpG9KDIDe/xXA5X/gwvhCSZPQ88MADG4ULvydrhWuHscFY5vcE4+kBLsdmvHMdFraIdUHCBQnCtcaxCfARoEOGDHHBMsE/2TpkY9AO+oNxyf2JgJprij6hvakb/UfmXfqitEgBAnPuJxwDvtzjuJchiAOZxM85Lhlw9AVb6hounDdZFFxnyOj0jeOwT36LNCOoAuHC/YBxiaxBiiDUyGThnozwy28rSLgwNsi+YbxQL/db2CHqgjVc+B1im7EMJyQrbJF2nBNyMNPG2GN6E8dnTDBe6TNkBn3Cxn0BYYeQ4Rhco9wf068L7hX0H/eO1I3rgOwsjsX4SN0QNki49EV/6VfaQ+YLnyVcW9SNjAuEC9cSLBBp2kRABERABERABERABJJJIJHCheCSb34JgHn4JvAkQ4JvRPl2nW/WESQ8yBOA8kBMUM435XyTzAM1D+rBRmBOwMTv0jcCEb7FJbDjG3O+YSUARQCQ9cBDM0EcQTrfKqcLFyQMARJCiKwcAnUCQ76l51vbTIKFNvBQz7fhZFzwIJ+a4RKHcEE8EBQiEGgfUzSYksU3vPALhAuZDAgqZAkb4iFYNDcO4YIMoR+ZokHQTr8Ea7dkK1xghFRLFS4EpowVzpVv6BkrTM2gX8g2QXKkboisTAKALAMCNAJXFlVFSJC1QuYIv2MMESQG66UQeKUKF4I+MiHgyPkR1NPWdOGC0KMOBB7nj6hBODCeGXNkbiGFkFq0H3YEkwT1/BvBgcjgPJgexz4EqcgTxlPqRiYD0io16yH4PcEeUoHzo49Y+4Kxj+Dhm3+uC/ZBXqQLF2QXbWY8wYiyjCfazLEyyZDguGQjEOgyLlOFC+MV4QkP+pEAnbrZH5GE6CJYZx+EC0E0WU1cKwTu2WwFCRfEAhkHZI4QgBMoB5ISucvPCN75PUE4WXP8HEkGA8YN2TapG+IWyZbpXoDQ49y5r9APsOF65V7GOOCckVbInnThQln6ArnAuKL/kJqMhdRpN+lsOAf6KlibqqiFCws2cz7IBzI+EDpt2rRx9+Qgc497O/dO+h0GjHWyuBj73EuDTDLkJn0OM0QUAoP/wwiZyXRLBBN/EBtIMzJTGJeIfe4V/Izxg6BKnf7JvYLriXtH6sb9guuNnyO6UjdEM/2UPqUuEC5kQ3GNcY0g1VKFC58z9Gn6VLBsxrL2FQEREAEREAEREAER+HsJJFK48IBMYMW37XyzycMz37zycMzPWA+Cb2T5tpKf8zCNNCAgJkMg240AhfUDeMgnmCegRcLwzS4P/0gCsgqYVpAuXPgGmMCFjAbaxYM566IQuCEI0tP3g7bxbSfyg/MkuOXYwZQijsn0IzItkDjIkmwzXAhAeNgnMKYupl8hghASSCyCw2AhXh74kTAIEaaVENwgBRAusOH/QYYLmRdMfwib4UIgSJo+EiR4Gw/f9hNgISz4Rjo9wwWpRkBOX6ZmuKQLF86DqTj0HZlQwfQPmGW70V9wQLrQ/8g8BB3BKYEwPyOIChaHTRcu/I4AkOyWYB2PdOFCoBdMBSEwps1IOcYZwoW6kT2Mc84b5ogegkzKIgD5Rp3AmnOlPAEcYyPbjfPhm3fGNJKDeglI+XfAEnFC3zNOGBvwQMIwhoKpMYxvrg0CWLJkuF7Tpxelti3IIqIMx0JCIFMYm2RQcGzagkQgGEVekQHAzxgPjCWEC2KILAXWUCko6ysTl4KEC9c6Y5bgm2l1cEaiEHTDmp8RqBN4E0Aje5EijEOkYrYb2TCcD6IAJvQ3dTMOuF4QFEx/4R6HLED0sLEP9w6yKxAS3Leoh2sTrtwb89s4R+49tJmpYggXJBuii/spYzk1w4VpRsGUtvzqLCjDhfHC/YRxwfWEKIJpwA6ZTtYQ/cx1xXXAPZD7HqIJ4ce1zhjgXoaUZBojIgfJyFpBjEPuzfwcZtRF9iLjFCHH+KUdnCfMOGfaQ8ZcUWww5HMhqJ92pAsX7lNcT/S7NhEQAREQAREQAREQgWQSSKRwATUPqEgMHrwJQsgIIRDlwTp4BXOwLgUBBIuc8s00GQ9RtmBNl9Sy1B8s0En2S6aNcgRiBEepr/fMVF96+dR9wuxf2HmlTikKGAasggA59f+p/ybAov3BmiNh2xq0O/0tRenHJ3BFrNCHwdSiws4n0zmkvn47OHbQBwTFBGv5vaK7sOPRRoJXOAT9jZggIEI8MO0njo1xRVYT0yhS1xOibkQZP2Occ2zaE2So8PNgTRL2ZToGopHgLq4NlrSB48AhE0v2IbilbUyXSZ8qU1BbUsdh+pgPrnmyyRAxwbGDhYODN4lF7d+gXQUJl2DMMVYZp4wDhC99wfFT2xT0HZkVZDkUlFVSGJP0c0KycU0yDSaQfJl4sQ/8U/sq23tJfveh1OurMOYFCRckGVPGEKbBPTJYCBrGqXXDOngjVOr9KXgLGffZ9PsCYxG5ks4gqCv4DEk/T+op7LyiXleF9QHXDll5CFqyX7SJgAiIgAiIgAiIgAgkk0AihAvfrPJtLYEl3x7nlxWS3gVkJPBQzcM23yaSLVFUD9DFufv5RpdvvMmaQWiQmu97Qzox/YJvk8msYfHZf8KW+nrr4jC2yPxgGglSAtFIBlP6dIZ/AveiOgeCf64VRCrTwMigIRuE7AnWhmKqS2Eb9xuyExCclEOcMX2F9XD+Fzcy88gQY2oP6xGlv3aa7CWylcgAS31T1f8iq+CcyXQjW5BMzWwE9P8yM527CIiACIiACIiACBRHAokQLqTvBwtNZvONOVOPgswXAv3iEBD/HYOADAACSL7pRbgEmQA+28K30sHbWTh+6toIPtsR97HIICC7gSlXxWEj8yF4Iw+BfqYFcYtDO4trGwj+yV5BlCB44Um2AfcgsifyW1g29XzIXmBc8CYfMnFSF4QuruddlO0iW4trhOlgjMdMGU/cpxFV3N+1mVsPJux4Ey8REAEREAEREAEREIHiSyARwqX44lPLREAEREAEREAEREAEREAEREAEREAERGBzAhIuGhUiIAIiIAIiIAIiIAIiIAIiIAIiIAIiEDMBCZeYgao6ERABERABERABERABERABERABERABEZBw0RgQAREQAREQAREQAREQAREQAREQAREQgZgJSLjEDFTViYAIiIAIiIAIiIAIiIAIiIAIiIAIiICEi8aACIiACIiACIiACIiACIiACIiACIiACMRMQMIlZqCqTgREQAREQAREQAREQAREQAREQAREQAQkXDQGREAEREAEREAEREAEREAEREAEREAERCBmAhIuMQNVdSIgAiIgAiIgAiIgAiIgAiIgAiIgAiIg4aIxIAIiIAIiIAIiIAIiIAIiIAIiIAIiIAIxE5BwiRmoqhMBERABERABERABERABERABERABERABCReNAREQAREQAREQAREQAREQAREQAREQARGImYCES8xAVZ0IiIAIiIAIiIAIiIAIiIAIiIAIiIAISLhoDIiACIiACIiACIiACIiACIiACIiACIhAzAQkXGIGqupEQAREQAREQAREQAREQAREQAREQAREQMJFY0AEREAEREAEREAEREAEREAEREAEREAEYiYg4RIzUFUnAiIgAiIgAiIgAiIgAiIgAiIgAiIgAhIuGgMiIAIiIAIiIAIiIAIiIAIiIAIiIAIiEDMBCZeYgao6ERABERABERABERABERABERABERABEZBw0RgQAREQAREQAREQAREQAREQAREQAREQgZgJSLjEDFTViYAIiIAIiIAIiIAIiIAIiIAIiIAIiICEi8aACIiACIiACIiACIiACIiACIiACIiACMRMQMIlZqCqTgREQAREQAREQAREQAREQAREQAREQAQkXDQGREAEREAEREAEREAEREAEREAEREAERCBmAhIuMQNVdSIgAiIgAiIgAiIgAiIgAiIgAiIgAiIg4aIxIAIiIAIiIAIiIAIiIAIiIAIiIAIiIAIxE5BwiRmoqhMBERABERABERABERABERABERABERABCReNAREQAREQAREQAREQAREQAREQAREQARGImYCES8xAVZ0IiIAIiIAIiIAIiIAIiIAIiIAIiIAISLhoDIiACIiACIiACIiACIiACIiACIiACIhAzAQkXGIGqupEQAREQAREQAREQAREQAREQAREQAREQMJFY0AEREAEREAEREAEREAEREAEREAEREAEYiYg4RIzUFUnAiIgAiIgAiIgAiIgAiIgAiIgAiIgAhIuGgMiIAIiIAIiIAIiIAIiIAIiIAIiIAIiEDMBCZeYgao6ERABERABERABERABERABERABERABEZBw0RgQAREQAREQAREQAREQAREQAREQAREQgZgJSLjEDFTViYAIiIAIiIAIiIAIiIAIiIAIiIAIiICEi8aACIiACIiACIiACIiACIiACIiACIiACMRMQMIlZqCqTgREQAREQAREQAREQAREQAREQAREQAQkXDQGREAEREAEREAEREAEREAEREAEREAERCBmAhIuMQNVdSIgAiIgAiIgAiIgAiIgAiIgAiIgAiIg4aIxIAIiIAIiIAIiIAIiIAIiIAIiIAIiIAIxE5BwiRmoqhMBERABERABERABERABERABERABERABCReNAREQAREQAREQAREQAREQAREQAREQARGImYCES8xAVZ0IiIAIiIAIiIAIiIAIiIAIiIAIiIAISLhoDIiACIiACIiACIiACIiACIiACIiACIhAzAQkXGIGqupEQAREQAREQAREQAREQAREQAREQAREQMJFY0AEREAEREAEREAEREAEREAEREAEREAEYiYg4RIzUFUnAiIgAiIgAiIgAiIgAiIgAiIgAiIgAhIuGgMiIAIiIAIiIAIiIAIiIAIiIAIiIAIiEDMBCZeYgao6ERABERABERABERABERABERABERABEZBw0RgQAREQAREQAREQAREQAREQAREQAREQgZgJSLjEDFTViYAIiIAIiIAIiIAIiIAIiIAIiIAIiICEi8aACIiACIiACIiACIiACIiACIiACIiACMRMQMIlZqCqTgREQAREQAREQAREQAREQAREQAREQAQkXDQGREAEREAEREAEREAEREAEREAEREAERCBmAhIuMQNVdSIgAiIgAiIgAiIgAiIgAiIgAiIgAiIg4aIxIAIiIAIiIAIiIAIiIAIiIAIiIAIiIAIxE5BwiRmoqhMBERABERABERABERABERABERABERABCReNAREQAREQAREQAREQAREQAREQAREQARGImYCES8xAi2t1a9eutRIlSlipUqWKaxMztmv9+vVG28uWLZu4dtP20qVLJ67dSeQN5NWrV1uZMmXcOE/KtmHDBje+aXfStpUrV1r58uWT1mzHu2TJku5PkjbGd9Lug/Bds2aNY520z56kfmbSbrYkfvasW7cucfdC2sx9PGm8aTP3lHLlyiXpNuhYM8bhnbTPeu6FSbyHJ/nZKmnjhItx1apVbpwkaXzT7qR+Zvq6AUq4+CL9Nx+HC5iLN2k3ey5gbvYVK1b8mwlmd3jazR8eZpJ00+ThkUC6UqVK2Z1wMdj7999/d+MkSbyRclybiIsktZvu/vXXX61atWqJazfjG8GVNAGwbNkyq1y5cjG40rJrwooVK1xwlDSpyHWJKEpauxnf3EuSFkjz2cNnfYUKFbIbYH/z3gTR3MeTxps2L1++PHH3lKR+ZtJu7oVJfbbiukzSlxSIOe6FXJdJaje3s6VLl7pxkrR2w5vnqqR9Zvr6CJFw8UX6bz6OhIvfDpBw8cubo0m4+GUu4eKXt4SLX94SLn55S7j45S3h4p+3hIs/5hIu/lgHR5JwKZi5hIv/Mfm3HFHCxS92CRe/vCVc/POWcPHLXMLFL28JF7+8JVz88pZw8c9bwsUfcwkXf6wlXMKxlnAJxynxe0m4+O1CCRe/vCVc/POWcPHLXMLFL28JF7+8JVz88pZw8c9bwsUfcwkXf6wlXMKxlnAJxynxe0m4+O1CCRe/vCVc/POWcPHLXMLFL28JF7+8JVz88pZw8c9bwsUfcwkXf6wlXMKxlnAJxynxe0m4+O1CCRe/vCVc/POWcPHLXMLFL28JF7+8JVz88pZw8c9bwsUfcwkXf6wlXMKxlnAJxynxe0m4+O1CCRe/vCVc/POWcPHLXMLFL28JF7+8JVz88pZw8c9bwsUfcwkXf6wlXMKxlnAJxynxe0m4+O1CCRe/vCVc/POWcPHLXMLFL28JF7+8JVz88pZw8c9bwsUfcwkXf6wlXMKxlnAJxynxeyVVuIz96Vfbrlop26JqFStRIjndIOHiv6/0Wmi/zCVc/PKWcPHLW8LFL28JF7+8JVz885Zw8cdcwsUfawmXcKwlXMJxSvxeSRUuJz0yyuYuW23PndPCttuiQmL6QcLFf1dJuPhlLuHil7eEi1/eEi5+eUu4+OUt4eKft4SLP+YSLv5YS7iEYy3hEo5T4vdKqnBp/p9hVq50KXv8jD2scZ0qiekHCRf/XSXh4pe5hItf3hIufnlLuPjlLeHil7eEi3/eEi7+mEu4+GMt4RKOtYRLOE6J3yupwqXp7UOtbOmS9nCnPGtZv0Zi+kHCxX9XSbj4ZS7h4pe3hItf3hIufnlLuPjlLeHin7eEiz/mEi7+WEu4hGMt4RKOU+L3SqJwmbl4hbV5cIRVLFvK+nXazVrV3zIx/SDh4r+rJFz8Mpdw8ctbwsUvbwkXv7wlXPzylnDxz1vCxR9zCRd/rCVcwrGWcMnAafbs2UbAXLduXfvxxx/thx9+sAYNGtgOO+xgJZK0cmvKuSVRuEyd/7sd2WekEy59Ts6z/RtKuIS7rKPvxUPvypUrrVKlStEr+ZtKSrj4BS/h4pe3hItf3hIufnlLuPjlLeHin7eEiz/mEi7+WEu4hGMt4ZKBU8+ePa1Ro0bWpk0bu+qqq2zp0qW2/fbb2y233GIVK1YMR7aY7ZVE4TJq+iI79fGvrFTJEtbzuKZ23O51ihnV/JujDBf/XSXh4pe5hItf3hIufnlLuPjlLeHil7eEi3/eEi7+mEu4+GMt4RKOtYRLBk7nnHOOdenSxZYsWWL333+/9e/f3/3hZ1tvvXU4ssVsryQKl3cnzLOLB421UiVK2H+ObWIdW2xbzKhKuBSnDpFw8dsbEi5+eUu4+OUt4eKXt4SLX94SLv55S7j4Yy7h4o+1hEs41hIuGThdeOGFdvzxx9vYsWNt5syZds8999jdd99t7dq1sxYtWoQjW8z2SqJwefWb2XbFy99amZISLr6Gk6YU+SL9x3F46OXaLF++fOKmK0q4+B0rEi5+eUu4+OUt4eKXt4SLf94SLv6YS7j4Yy3hEo61hEsGTk8//bQNHTrUeMC9+uqrbauttnLC5eabb7ZtttkmHNlitlcShUufj6ZZzw++t5IlzG45ahc7Z996xYxq/s3RlCL/XaUMF7/MJVz88pZw8ctbwsUvbwkXv7wlXPzzlnDxx1zCxR9rCZdwrCVcMnAicGOhXL51btiwoS1YsMC+++4722effaxMmTLhyBazvZIsXNauW29XH7aTXXVow2JGVcKlOHWIhIvf3pBw8ctbwsUvbwkXv7wlXPzylnDxz1vCxR9zCRd/rCVcwrGWcPmTExkJPNDyoZ/fVr16dStVqlQ4ssVsryQKl0sHj7PBX81yJK8+tKGTLknZlOHiv6ckXPwyl3Dxy1vCxS9vCRe/vCVc/PKWcPHPW8LFH3MJF3+sJVzCsZZw+ZPT9OnT7dFHH7VFixa5jJZy5cpZlSpV3G+5SfKmon79+lmdOsl5U07qEEiycCldsoR1bd3ArjlsJ0vKW7klXMLdgOLcS8IlTpqF1yXhUjijOPeQcImTZuF1SbgUzijOPSRc4qRZeF0SLoUzinMPeEu4xEm04LokXPyxlnAJx1rC5U9O3Ahnz55tBMqs13LYYYdZ8+bN3W9ZOHfQoEF21113Wc2aNcORLWZ7JU24LF251rq+MM6m/kLW0Xo7sFEtu/XoXaxCmWRkGEm4+L8AJFz8Mpdw8ctbwsUvbwkXv7wlXPzylnDxz1vCxR9zCRd/rCVcwrGWcMnAqVOnTta1a1fbb7/93G95PXTPnj2tQ4cOtueee4YjW8z2SppwWbhstV3ywlj7feVaW7F6rTXZtpr9p30Tq1yudDEjm7k5Ei7+u0nCxS9zCRe/vCVc/PKWcPHLW8LFL28JF/+8JVz8MZdw8cdawiUcawmXDJyuueYa22KLLaxjx45WoUIFmzx5sj355JN27bXXWpMmTcKRLWZ7JU24zF2y0i4ZNM69EnrB0pUSLp7Gk14L7Qn0n4fRa6H98uZoK1eudIufJ209LgkXv2NFwsUvbwkXv7wlXPzzlnDxx1zCxR9rCZdwrCVcMnCaMmWKDRw40ObNm2cVK1a05cuX2x577GEXXHCBEzBJ3JImXKbMW2pdBo21AxvUsK9//NVqVatg93TY1apXTMZbopTh4v8qUYaLX+bKcPHLW8LFL28JF7+8JVz88pZw8c9bwsUfcwkXf6wlXMKxlnDJwOmNN96wSpUq2XbbbefWdGEB3dq1a1vlypXDUS2GeyVNuEyYjXAZY4fsvKXN+3WF/bJ8nfXptJvVrlq+GNLdvEkSLv67ScLFL3MJF7+8JVz88pZw8ctbwsUvbwkX/7wlXPwxl3Dxx1rCJRxrCZcMnLp162atWrVya7b8U7akCZeRPyyyC58fYz3aN7b3v51rPy9ZbX0759nWEi5FOiQ1pahI8W5WuaYU+eXN0TSlyC9zgozSpUu7aVxJ2iRc/PaWhItf3hIu/nlLuPhjLuHij7WESzjWEi4ZOD377LM2Z84cO+uss6xs2bIb9yDDpWTJkvmS5QIvEfK9xWRAsG/6OgJr1qxxx4h7fYGkCZdPpy60i54fY/d1aGrvjJtjP/62yvp13t3qVFOGS7hLO9peEi7RuEUtJeESlVz0chIu0dlFKSnhEoVa9DKMb54tyMxN0ibh4re3JFz885Zw8cdcwsUfawmXcKwlXDJw4rXQo0ePtoYNG24iXC699NJ8Xwu9ePFie+edd+zEE090Dzo89Lzyyis2d+5cdwS+4WvTpo01bdrUvv76axs6dKhxQ2jdurXttddeburSW2+9ZawfU758eTvmmGOsfv364XoxxF5JEy5DJsyzC58bYx90bWWvfT3T3p600J44c0/bsWbFEGf79++iKUX++0BTivwy15Qiv7w1pcgvb2W4+OUt4eKXt4SLf94SLv6YS7j4Yy3hEo61hEsGTmPGjLGlS5du9psWLVpkXDT3iSeesCFDhlitWrWsR48ebq2X4FXSlNlhhx1cxgprwrAI73nnnWennXaa+1nfvn3dAr1Tp0613r1720033eRkD/+/7bbbwvViiL2SJlxeHzvHLnhujI3990H2+jczbeDns+25c/ayhltVCnG2f/8uEi7++0DCxS9zCRe/vCVc/PKWcPHLW8LFL28JF/+8JVz8MZdw8cdawiUcawmXDJy4UBEu/OEhgDcTVa9ePd856Oz3888/W79+/TYRLvfee6+1bdvWdtllF6tatarLlhkxYoQTLPxBuHTq1MkJmGnTprksl4suushmzJhht99+uw0YMCC2qUVJEi7wf2b0z3bHO1NsxFX726tf/+yEy7PntLCdtkrGwsVJFi48FCRxgWiEC9dqQdP+wt0W/e2lKUX+WHOk4CGM9UTIOkzShnBhMfew01aLy7lxP+GzLnV6bnFpW0HtkHDx20t8ZjKlOmlvgqTNPCeSmZykjTbzBs4qVaokqdkWfGaSSZ60z3p4J/HZis8evixOGm/u4UkbJ1yMxJR81ieJN+1mZgef9Ulbr83XDVDCJQPpH374wZ566imbPn26G/B8kLZr186OOuqofB/Sf/nlFydJggwXblAPPfSQG4A85Ddq1MhNExo2bJh99NFH9uCDD7ojX3HFFbbvvvva7NmzXQYMC/UuXLjQbrzxRuvevbsTPXyg57rlt2ZMrvUWRfn1GzZY7+E/2tvfzrOXzm1u7038xe4e9qM9e9bu1ighGS48FPAnaUEdbUiF2xEAACAASURBVGasJC04YhyuXr3a3eiTFJByb4B3Ej+guLclLchgnMCb+3rSHmYY30m8LotqXbKi+OxJrTNJn5n/hHbz2YMESNq9kDZzH0/aZz1t5p6StLV+kvqZSbu5FybxHp7kZyuuyyQ9E3IvRxQxTpLW7rDPVkl8bozjeUPCJQPFm2++2QUSCBb+njRpkr399ttOqNSpUycj93ThwsPDvHnz3MM937w//PDDLptl/vz59uGHH7rpQ2yXX365HXDAATZz5sxNhMsNN9xgd911lxMufKDnugXSJgkPM2vXb7DuQ76zz6cttkHnNLdxMxfbaU9/a29euLfl1a2aKwov5emz4OExSTfN4NujpH3LSKfyTTrXa9J4Bw9hSWo3vJOaccHDDA9hcS9MXtQ3FsZ3Eq9LeMM6aQEp1yXXZNLaTXBEu5PwWZ96zfB5yfNS0gQAbSaYThpvPuuR5mQuJGmj3Un8zEz6s1XSMkUCoch1mbQvV8iE4rM+ac+EfPbAurDPzMJ+n6T7UTZtlXDJQKtz584u82Tvvfd2v2Xws5DuIYccYgceeGAo4ZK+E7KmZcuWVq1aNTf16LHHHnMPoccff7xddtllRlYNx+nataubXnTHHXe4feK64JI0pWjNuvXWZdBYW7tugz14UlMb99NCO+GxsTbkkn2t+XbVshnff9u+SZ5SxEMY6YxJ27SGi98e0xoufnlrDRe/vDWlyC9vreHil7fWcPHPW2u4+GOuNVz8sQ6OpClFBTOXcMnAh6wTpgAde+yx7hvzyZMn25NPPmlXX3217bzzzpuVYIHb77//3l544QX3KmlEDQb+6aeftmbNmrmslk8//dR4y1HdunXtyiuvdPIFE0i2S69evezHH3+0Bx54wE499VSXUcPD3lVXXRXbFZMk4bJ63Xo7/5lvrEypknb/CU02Cpe3Lm5pLeptERuToqxIwqUo6WauW8LFL3MJF7+8JVz88pZw8ctbwsUvbwkX/7wlXPwxl3Dxx1rCJRxrCZcMnD777DMnWEhFY0ExXu286667WpcuXTKmu/JWIaYEcYEjUXj9M/Pv3n33XeN10aSGUb5Jkybu98iZL774wmWv7LHHHk7u8LDx+eefu3VjkDz77bdfvtOXwnXtpnslSbisXLPejnv4c9ujXnW78YiGNnHmYjv96fHW4/im1j4v85SuKEyKsoyES1HSlXDxT3fzI0q4+O0FCRe/vCVc/PKWcPHLW8LFP28JF3/MJVz8sZZwCcdawiUDJz74WX+FNw/xkMtitttuu23W0yy44Kkr0wKNfNixpc8tZH9ETNxzDpMlXNbZEb1HWtumte3KQ3a0KbMX23mDJtolB9e3M1puH25k/817Sbj47wBluPhlLuHil7eEi1/eEi5+eUu4+OUt4eKft4SLP+YSLv5YS7iEYy3hkoHTO++84wQLf8hOIeMkaQsspp9WkoTL8tXrrMVdH9nlbRraWfvUtUmzFkm4hLuec96Lh16t4ZIzxtAV6LXQoVHFtiPjm+zFpN3TJVxiGwKhKpJwCYUptp0kXGJDGaoiCZdQmGLbCd4SLrHhLLQiCZdCEcW+g9ZwKRiphEsGPkwnmjhxoltHpUaNGtagQQOX5cLaLEl9nVWShMvvq9dZg5vet94dd7MOebVt8qzFduHgSXZ6y+3tggN2iP0mURQVKsOlKKgWXKcyXPwyV4aLX94SLn55S7j45S3h4pe3hIt/3hIu/phLuPhjHRxJwkXCJetRxwc/wcScOXNs+PDhNmzYMDc1qH///rGuq5J1w3IokCTh8vPiFbb/vZ844XJU01o245ff7MrXv7e8bavaHcc2yYGCv6ISLv5YB0eScPHLXMLFL28JF7+8JVz88pZw8ctbwsU/bwkXf8wlXPyxlnAJx1oZLhk4LViwwF5//XX74IMP3BourVu3tmOOOcYaNmwY+9oq4bop972SJFyGf7fALhk01vqcnGf7N6huP81fYt3e+N7q16xo95zQLHcYHmqQcPEAOe0QEi5+mUu4+OUt4eKXt4SLX94SLn55S7j45y3h4o+5hIs/1hIu4VhLuGTgdMMNN9j48eNt//33txNOOMG22WYbt5ZLkrckCZd3xs+161+f6IRLqx2rSbh4HHhaw8UjbDPTGi5+eXM0reHilzlBRunSpd26OUnaJFz89paEi1/eEi7+eUu4+GMu4eKPtYRLONYSLhk48WpmhMvUqVNt6dKlVrVqVdtpp53c656TKl6SJFx6DZ1qL3092/p2yrNd61SyuYuX2U1Dptm6dRvsqbP3DDey/+a9lOHivwOU4eKXuTJc/PJWhotf3hIufnlLuPjlLeHin7eEiz/mEi7+WEu4hGMt4ZIPJ26MY8eOtaFDh9qoUaOMi/eRRx5x2S5J3JIkXHq8N8XenfCL9eucZzvXqmiLli63/3wwwybPXWbvXbpvIvBLuPjvJgkXv8wlXPzylnDxy1vCxS9vCRe/vCVc/POWcPHHXMLFH2sJl3CsJVwycHrggQfcYrlcsDVr1nRruBx44IHuTUUlSpQIR7aY7ZUk4XLG41/ZwuWrrV+nPNu2WlkJF49jSVOKPMLWlCK/sP88mqYU+cWuKUV+eTO+eU4pV66c3wPneDQJlxwBZllcwiVLYDnurtdC5wgwy+ISLlkCi2F3vaWoYIgSLhn4vPrqq24aUbNmzWyrrbaKYRj+/VUkSbgc//AoK1mqhPXvnGdbVChlvy5bYT2G/mhfzlhsw6864O+HGaIFynAJASnmXZThEjPQQqpThotf3spw8ctbGS5+eUu4+OUt4eKftzJc/DGXcPHHOjiShIuEi/9RVwyPmCThsk/Pj23nrSpZ/1N2t3KlWORylT306Sx79NMZNr1722JId/MmSbj47yYJF7/MJVz88pZw8ctbwsUvbwkXv7wlXPzzlnDxx1zCxR9rCZdwrJXhEo5T4vdKknCpc90QO6ZZHXv01N0NcbF69WrrN2KW3fvhVJvbs10i+kLCxX83Sbj4ZS7h4pe3hItf3hIufnlLuPjlLeHin7eEiz/mEi7+WEu4hGMt4ZLCiQs0qWu0FNbdSREuq9eut+1veM9ObL6N9emUJ+FSWMfG/Hut4RIz0EKq02uh/fLmaFrDxS9zreHil7fWcPHLe82aNcZ9PGlr5ki4+B0nWsPFL28JF7+8g2erUqVKWZkyZfwfPAFHlHD5s5Pmz59vEyZMsFatWtmsWbPcYrms4/JP2ZIiXL6ft8wO6vWpXda6gV17+E4bhcszX/1i3YdMsdHXHWRbVy1f7LtFGS7+u0gZLn6ZK8PFL29luPjlrQwXv7yV4eKXt4SLf97KcPHHXMLFH2tluIRjLeHyJ6dx48bZoEGD7LrrrrOHHnrI2rVrZ3vssUc4ignYKynCZcLsJdb2oZF2VZuGduWhDTcKl7cmLrYb3phoz5/bwlrU26LYE5dw8d9FEi5+mUu4+OUt4eKXt4SLX94SLn55S7j45y3h4o+5hIs/1hIu4VhLuPzJafbs2Xbvvfda06ZNbeTIkbbffvtZ48aNN6HYvHlzK1+++GdXZOr6pAiXwV/OtKtemWC9TmhmJ+65jVfhssHMRk5daDUrl7VGW1cJdwXls5eES074IhWWcImELXIhCZfI6CIVlHCJhC1yIQmXyOgiFZRwiYQtciEJl8joIhXUlKJI2CIXknCJjC5yQb2lqGB0Ei5/8uHDfsSIEfbhhx8a2S6ZphSR/ZLU10QnSbhc/coEe7hznh3VbOuNwuXdKb/ada9NtMdOb277N9wy8g2hoIJTf/nd9r/vE2ufV8ceOWX3nI4h4ZITvkiFJVwiYYtcSMIlMrpIBSVcImGLXEjCJTK6SAUlXCJhi1xIwiUyukgFJVwiYYtcSMIlMrrIBSVcJFyyGjx86H/88cdWr149q1Wr1iZlK1eubCVLlsyqvuKyc1KEywNDf7Bew6bai+ftbXvvsMVG4fLFzOXWdfA463ZoQzu95fZFgpXpTG0eHCHhsnKlVapUqUgYF2WlEi5FSXfzuiVc/PKWcPHLW8LFL28JF7+8JVz889aUIn/MJVz8sQ6OJOEi4ZL1qOM1xMOHD3fZLjzkNmnSxE444QSrU6dO1nUVlwJJES43vzHJnhr9s71/6b6281aVNwqXsXNX2MWDxtn5+9eziw6sXyRY3584z8548ms7pFEt63/K7la1fOnIx1GGS2R0kQtKuERGF6mghEskbJELSbhERhepoIRLJGyRC0m4REYXqaCESyRskQspwyUyukgFJVwiYcupkISLhEvWA+jVV1+1J5980ho0aGBbbrmlTZw40WW73HHHHUaWSxK3pAiX616dYC98NcuGXb6/7Vizolfhwvoxl7443vZrsKX175xntaqUi9zVEi6R0UUuKOESGV2kghIukbBFLiThEhldpIISLpGwRS4k4RIZXaSCEi6RsEUuJOESGV2kghIukbDlVEjCRcIl6wF09tlnW/v27d2fEiVK2MyZM61nz552wQUX2K677pp1fcWhQFKEy3H9R9n4Wb/ZD3e0ddgQF2Qc/bB4jZ379Dd2dLOt7eajdikSpE9+9qNd+9pECRdNKSqS8ZWpUh7CuDZZjJt7TZI2CRe/vSXh4pe3hItf3hIufnlLuPjnrSlF/phLuPhjHRxJwkXCJetRd8YZZ1jnzp3dq6HZ5s+fbz169LBTTjnF9txzz6zrKw4Fki5cFq4qYac89qXtVLOSPXZm0byu+z/vTLGHPp4m4SLh4u2SlXDxhnrjgXgoKFOmjJUqVcr/wXM4ooRLDvAiFJVwiQAthyISLjnAi1BUwiUCtByKKMMlB3gRikq4RICWYxEJFwmXrIdQv379bNSoUXbooYda3bp17f3337cffvjBHn30UatevXrW9RWHAkkQLrN/W2mnP/6l1a5S3p47t4XDFmS4+BAurB/z6IgZ1njryta3U541qVM1ctdpSlFkdJELakpRZHSRCirDJRK2yIUkXCKji1RQwiUStsiFJFwio4tUUMIlErbIhSRcIqOLVFDCJRK2nApJuEi4ZD2AlixZ4tZwmTx5svEQUKNGDevQoYPLbkla2n9w8kkQLjMXr7AznvjKtqlWwZ45549MokC4/LampJ383y9s++r87g8ZE/d2zlNf2zsT5tkutStbv84SLnHzLer6JFyKmvCm9Uu4+OUt4eKXt4SLX94SLn55S7j4560pRf6YS7j4Yx0cScJFwiXSqOPDaOnSpW79kGrVqlnZsmUj1VNcCiVBuHw7e4md/+w3dlDDmnbX8U03ES6lypa3Y/p9ZktXrrXPrjmoSLCyfszn0xdJuGhKUZGMr0yVakqRN9QbD6QpRX6ZE2SULl3aTeNK0ibh4re3JFz88pZw8c9bwsUfcwkXf6wlXMKxLrGBUantH08gCcLlixmL7eJBY+2Mfbazrq0bbCJcKlasaO36jLSfFq2wCTe3ib2/fl+9zjoOGG1f/fSr7bBlRet7cp7tWS/69DFNKYq9iwqtUBkuhSKKdQdluMSKs9DKlOFSKKJYd5BwiRVnoZVJuBSKKNYdJFxixVloZZpSVCiiWHeQcIkVZ6jKlOFSMCYJl1DDKPk7JUG4fPL9Qrt08DjrdmgDO3Wf7b0Kl1m/rrTTn/jSJs5ZajUrl7U+J+fZwTvXjNzxEi6R0UUuKOESGV2kghIukbBFLiThEhldpIISLpGwRS4k4RIZXaSCEi6RsEUuJOESGV2kghIukbDlVEjCRcIlpwH0TymcBOHy6pg5du2rE+yZs/e0vXfYYjPhcsp/v7RvZv5qo6892KqULx1r1/z85/oxU+cvs2oVyki4VKoUK18flUm4+KD81zEkXPzylnDxy1vCxS9vCRe/vCVc/PPWlCJ/zCVc/LEOjiThIuESedSxfgsfSsFWrlw5LZobmWbhBV/8apZd//pEe+X8fWy3un+8IShYNJcpRde9OsFeGTPb3rlkX2tYK14hMG7mb3b+c2OsQulSNv/3VRIuEi6FD9gY9tAaLjFAzLIKreGSJbAcd9caLjkCzLI445vF/XleSdIm4eK3tyRc/POWcPHHXMLFH2sJl3CsNaUoA6fvv//eBgwYYDNmzLDUJW4eeOAB23bbbcORLWZ7JSHDpe/H06z7kCn2851HWOmSJbwKl2D9mEN2qmWDvp5pvTvuZu3z6kTuRU0piowuckFluERGF6mgMlwiYYtcSBkukdFFKqgMl0jYIheScImMLlJBCZdI2CIX0pSiyOgiFZRwiYQtp0LKcCkYn4RLBj5XXXWVVahQwQ488EArX778xj322msv9/MkbsVduLB084Mf/WB3v/+9ze5xxEbEqRku/35tor30zSx78+JW1qh25Vi7YfiUBXbZi+PsX/vVs/+8+50TLh33jC7XJFxi7Z5QlUm4hMIU204SLrGhDFWRhEsoTLHtJOESG8pQFUm4hMIU204SLrGhDFWRhEsoTLHtJOESG8rQFUm4SLiEHizBjuecc46dddZZTrj8U7biLlxWrV1v3d+ZYu98O9e++nfrjMKlz0c/WK9hP9jjZ+xhB+4UfUHbTH0arB/zyCl51vmxLyVcNKXIy6WvKUVeMG9yEE0p8stcU4r88taUIr+816xZ46aeJ20Kl4SL33Ei4eKXt4SLX94cTcJFwiXrUffYY4+5OdCnn366lS4d7+KsWTcmpgLFXbgsX73Obnlrko35+Tf74LL9MgqX50b/bDe+Ocn6dcqzI5rWjonMH9UM/mqW/fv1iTbg1N2dcLmnw6522t7bWYk/ZjZlvSnDJWtkORdQhkvOCLOqQBkuWeHKeWdluOSMMKsKlOGSFa6cd1aGS84Is6pAwiUrXDnvLOGSM8KsKpBwyQpXLDtLuBSMUVOKMvC57LLLbPLkyZv9ZuDAgbbddtvFMjB9V1LchctvK9ZYt5e/tflLV9urF+2zEU/qlKKiFC4PDZ9m/xkyxWZ0b2tH9B5pbZvWtm6H7WRlSkUzLhIuvke4mYSLX+YSLn55S7j45S3h4pe3hItf3hIu/nlr0Vx/zCVc/LEOjiThIuGS9aj78ssvjWAifdt3332Nt+UkcSvuwmXBslXWZdBY26Zaeet10m4ZhctrY2bb5S99a/ed0NROaB59fZVM/Sfh8gcVHnq5aVbSlCIvl7mmFHnBvMlBNKXIL3NNKfLLW1OK/PLWlCK/vJP6makMF7/jRMLFL2+OJuEi4ZL1qONCnTt3rstyWb58uW2//fbWqFEjK1u2bNZ1FZcCxV24zFuyys575hvbfbtqdvsxjTMKl69/+tXa9x9l1x62k13Sun5saFevW2893v3OXhs7x0Z2O1AZLhIusY2twipK6sMj56UMl8J6N97fK8MlXp6F1aYMl8IIxft7ZbjEy7Ow2pThUhiheH8v4RIvz8Jqk3ApjFD8v5dwkXDJelRNnDjRevToYUuWLHFlWcfliCOOsDPPPNPKlCmTdX3FoUBxFy4/LVphnQZ+YWe12t7OP2CHjMJl/KwldmTfz2IXLqnrx7zVpZWdPOALa7R1ZSd+ypUuGan7NKUoEracCmlKUU74si4s4ZI1spwKSLjkhC/rwhIuWSPLqYCES074si4s4ZI1spwKSLjkhC/rwhIuWSPLuYCEi4RL1oPo8ssvd1ktvK2oWrVqNnz4cHv00Uftnnvusbp162ZdX3EoUNyFy48Ll9tJA0bbxQfVd9Il2FLXcJkwe4kd0WekXX3oTnbZIQ1iw/r7qrV24xuTbMrcZfb6xfu4qU1r122wvp3yrELZUpGOI+ESCVtOhSRccsKXdWEJl6yR5VRAwiUnfFkXlnDJGllOBSRccsKXdWEJl6yR5VRAwiUnfFkXlnDJGlnOBSRcJFyyHkSnnnqqnXfeeXbwwQe7sgQWPXv2tGOPPdZatWqVdX3FoUBxFy7f/bLMTeV55NTd7bDGW2UULguWrbZm3YfaWS23t7uOaxob1mD9mJqVytkDHZtJuGhKUWxjq7CKNKWoMELx/15ruMTPtKAatYaLX95aw8Uvb63h4pd3Uj8zJVz8jhMJF7+8OZqEi4RL1qPummuusZo1a1rHjh3d3x9//LE9//zzduedd7rMl/w2bqglS246BYU1YEqVKmXlypXbpFh+D0X57Z/1SaQVKO7CZdLcpda616f22oX7WMsda2QULvxw62uHWMc9t7XeHf9aWDdXNqkL9t7dYVcJFwmXXIdU6PJJfXgMRDQZgCWivjs9NKV4d5RwiZdnYbVJuBRGKN7fS7jEy7Ow2iRcCiMU7++T+pkp4RLvOCisNgmXwgjF/3sJFwmXrEfV999/bzfddJP99ttvLpjgwu3QoYOdddZZ+a7hMnPmTLv33nute/fuVrlyZWNKySuvvGLPPPOM+3enTp3stNNOc0LmtddeswEDBrh6mbZ04okn2urVq53QGT16tHtDTLdu3WzvvffOuu35FSjuwuXt8fPsipfG2Qv/2suab1fdq3Bh/ZiTB462Ti3q2iUH17f7Ppxqb4+fa292aWVVy5eO1AeaUhQJW06FNKUoJ3xZF9aUoqyR5VRAU4pywpd1YU0pyhpZTgU0pSgnfFkX1pSirJHlVEDCJSd8WReWcMkaWc4FJFwkXCINokWLFtmkSZNs6dKl1qBBA6tfv77LVMm0vfTSSzZs2DAnU1hsF+Hyyy+/OIFywQUXWPXq1Z2I6dKli2211Vbu75tvvtktxnvllVdav379bMqUKfbyyy+7qUtIlyFDhlivXr0itT1ToeIuXAZ9OdPu/WCqPXXWntakTpV8hUv9m963w5ts5TJcypSKtqBtOp+fFi23jgO+sPP238GtH9Nr6FR7Y+xce+sSCZfYBqCHiiRcPEBOOYSEi1/eEi5+eUu4+OUt4eKXt4SLf95k+/GFatI2nq0qVKiwWQZ/cT4PCRf/vSPhIuESatQxUEaNGmWNGzc2MlwWLFiwWblDDz00482SB7PZs2fbfffdt1G4fPvtty7D5aqrrnJlkC977bWXkzaDBg2y/v37u5sXGS4nnXSSzZgxw93QyKKZNWuW3XLLLdanTx8rX758qPYXtlNxFy79hk+zF76aZf89fQ9ruNVfH0ipi+Zyju16j7TqlcpYn5PzbMvK8byme9qC3+2Yfp/bHcc0tvZ5dSRcNKWosMsptt8nNT0aABIusQ2DUBVJuITCFNtOEi6xoQxVkYRLKEyx7SThEhvKUBUpwyUUpth2knCJDWXoiiRcJFxCDRaCB95EdPTRR9sHH3xgU6dO3awcWSm1atXKWB8ZLbfffvtG4cK6LwicK664wk1DeuCBB1ymDA9xI0aM2Ji9cvXVV1uLFi1s7ty5tsMOO9hxxx1nZNfccMMNduutt7qMGG7UuW5MWWJ6VHF9rfVNb06y8bOXWp+OzazuFhU2nm76Q9jx/b+wiuVKWu+TmsUmXCbPW2aH9R5pL5zbwlruuIX1+2SGPTt6pr17SUurViHaa8BpN7KobNmyiVrjIqkPvQwYvj1CUCZpTRGuba5N1nhKUrvhTfYf2XxJajcPYfAmuzC/jMVc77VFVZ71vSpWrFhU1RdZvTyEwZs/SdoYJ3wpkrR2J1UUBZ+Z6evdFfcxw+c893E+65O0JVUA0G7WzUnasxXt5l6YxHs4nz08W6WvUVmcx3swToh5ktRumCYxo4h2h/3MTNqzV1zjvMQGnkC15UwgXbh89dVX9v7777spQzxAsL7Lrrvu6tZteeutt6xv377umEwvatu2rf30009Wu3Ztt1Dv/Pnz7cYbb3RlyHrhJp3rFkib4nrjuemt7+2HhSvsvuMaWZ1qfy0wDC/aHlygpzw+1sqVLWX3HtfItqwUTYaks5w4d5m1H/iNPX9GnrXYvqq9PXG+XfbyZBt9VUurUTHaMWg3f4or7/zGUzrvXMedz/I8sCfxRp7UdvPQW1wFbkHjjvsJkihJoojzSeo4od2wTtq9MKnjpLh/1v/TPnvE2+envLnnqtRnQr9Hj360pLY7+Ozh/p3Ez8wkthuJmzTRzzgJ+5nJF3X/i5uEy5+9TobLuHHjXAZKftu+++6bcUoRN9J58+bZHXfcYXfddZdVrVrVWES3d+/edumll7o1XMhWOfnkk423evBvMl4IDs8++2yXGcM0pvHjx7vMFv4eOHCgPfzww7Hd4Ir7lKLjHx5ltaqWtbuP39Wqp0iO9ClFXZ4fYzMWrbA+nfJsxy3j+bb3tTFz7IY3Jtrz57Sw3epWs9fHzrELnhtjE25uY1tWivatlRbN9X871RoufplrSpFf3ppS5Jd3UjNF9JYiv+NEbynyyzup03CTmlFE7yYx40JTivxelxxNU4oKZi7h8icfBMngwYNtyZIl+RLr2rWrbbnllpv9/vXXXzcyWli3pXnz5nbhhRdalSpV7JFHHrE5c+Y4U4mE4ees58JiuEwhwhYjY5hWtHDhQjcdqUaNGu7tSK1atXLZLnFtxV24tHvoM9uxZkXrcXzTTd4MlC5cur8z2YZ/v8D6dsqzRrX/Wlw3F07pC/ZKuKxM7MJupOsm6VuYpD48cr1JuORy18m+rIRL9sxyKSHhkgu97MsmdTqrhEv2fZ1LiaR+Zkq45NLr2ZeVcMmeWa4lJFwkXEKNoWC+X0E75zdnlLUjmLvGRrCHVCF7hQc2phrxb0RKsAAuP2dRXlLd+DlTjrg5ME+S9VtI00fsxJmuX9yFyy63fmgn7bGN3XJUYytdqsTGbvAhXHq8+529N/EXG3h6c2tQq5J9NGWBXfj8GHvyzD3dmi5RNmW4RKGWWxlluOTGL9vSEi7ZEsttfwmX3PhlW1rCJVtiue0v4ZIbv2xLa9HcbInltr+ES278si0t4ZItsdz3l3CRcAk1ipAmZKMQKOe3saht0hZGC86luAuXra8dYl0Prm83tGu0Cf504XLvB9/b29/OdRkuTepUDdW3he10/WsTbOKcpda3c57VrV7BzLLilgAAIABJREFURv6wyAmXezo0tcOb1C6seMbfhxEuk+cutfGzlljLHWvYdjX+Wig40gFjKsRDLzfNpL66UBkuMQ2EENVIuISAFOMuEi4xwgxRlYRLCEgx7iLhEiPMEFVJuISAFOMuEi4xwgxRlYRLCEgx7yLhIuESakjxWuYnnnjCTefJb7v++uvdW4OSuBVn4TL3t5XWosdwu/qwnezyQxoUKFzeGDvHbnlrsj3cOc9a1q8RS1dc+sJYm7tklfXuuJttXa28N+HS68Op1veT6db9mMbWaa+6sZxLrpVIuORKMLvySU2P5iwlXLLr61z3lnDJlWB25SVcsuOV694SLrkSzK68hEt2vHLdW8IlV4LZlZdwyY5XHHtLuEi4hBpHzMNFtvChn99Ws2bNRL4FhfMpzsLlq59+tZMGjLbbjmpsp7fcrkDh8t7EedbtlQnWv/Putm+DeIRL+36fO9HSs0NTq16hjDfhcumgcfbWhLl2x9GN7dR9Nj3vUIO2CHaScCkCqAVUKeHilzdH46GA6ZpJe6OVhIvfsSLh4pe3hItf3hIu/nmTSZ/U7GHemJqkN81JuPgd38GzFc9VcS6H4f8siu6IWjT3T7aswTJp0iSrV6+eW3eF9SDSt6ZNm2pKURGMxS9/XGwnD/zC7jimiZ2y96aZHulTilhrpdvL39rDp+xu+8UkXNo9NNJ2rFlp44K9U+YttS6DxtrBO9W0G4/cJdIZh5lSdPD9/2c/LV4h4RKJ8OaFtIZLTCBDVqMMl5CgYtpNwiUmkCGrkXAJCSqm3SRcYgIZshoJl5CgYtpNGS4xgQxZjYRLSFAx7qYMl4JhSrj8yYfslqefftoOO+wwe/PNN916LunbddddZ7Vq1YpxePqrqjhnuAz4dLr1/mia9eucZwc0rLkJlHThMm7mEuvw6Cjr3znPDm0cz/Suxrd9aMfuVsduP6axlStd0goSLus3bLA1azdYuTIlC+y8woTLyjXrrdU9H9vi5WvspnaN7Nz96vkbDAUcSRkufrtBGS5+eXM0Zbj4Zc63urypL2nfekm4+B0nEi5+eUu4+OetDBd/zCVc/LEOjiThIuESatTx4YN0Id2PB61Mi+dWq1YtUSl1qSf+TxEuC39fbU1vH2qPnLK7tc+rE6pvC9spfcHegoTLbyvW2OOf/WS2YYNd3qZhvlUXJlx+XLTcjur7mXE+l7VuYNcdvnNhzfTy+7iEy6o169xaOwftXNPaNY228HC2J6wMl2yJ5ba/Mlxy45dtaWW4ZEsst/0lXHLjl21pCZdsieW2v4RLbvyyLa0Ml2yJ5ba/hEtu/KKUlnCRcIkybtyCkNOnT9/4umcqycvL2/hq50iV/o2FirNwufSFcfbZ9EX2wr/2svo1K21CKT3DJW7h8svSVbb7fz6yK9s0cIv2sv20aLl1GTTOdqhR0R7qtNsm7Zm/dJVd+PxY+2LGYvvpzsMjC5fPpy2ys5762n5dsSbj25n+rqESl3D5dvYSO/TBEXb+/ju4zCEfm4SLD8p/HUPCxS9vCRe/vCVc/PKWcPHLW8LFP29luPhjLuHij3VwJAkXCZesR90LL7xggwcPtvRXzPbs2dPq1IknqyLrRuVYoDgLl/Of+cbGzlpiL563l21fo2KhwiWv+zB7sONudkLzbXKkYhYs2Ju6cO3CZavtkhfG2vJV6+z1i1tucoyJc5bYxc+Ptcnzltncnu0iC5ch3861roPH27JVa/+RwmXY5F/slMe/snP2rWfdj21sJUuUyLmvCqtAwqUwQvH+XsIlXp6F1SbhUhiheH8v4RIvz8Jqk3ApjFC8v5dwiZdnYbUpw6UwQvH+XsIlXp5hapNwkXAJM0422ef000+3I4880g4//HA39zzYKleurClFWdMsvEC7PiNtycq19tbFLW2LimU3KbD+xxG29veFVrZBa7NyVYwpPYf3Hmmd96prXVvXzzmQJ9PktCe+2uTVzAUJl7Ezf3ML6k6d/7v9fOfhVqZU5rVcCptS9MgnM+zO96bYqrXr7exW9ey2o3exsqULXhemcJK57xFXhssjn0y3W96e7KZ93dthV6tS/q/rKPdWZq5BwqWoyGauV8LFL28JF7+8JVz88pZw8ctbwsU/b2W4+GMu4eKPdXAkCRcJl6xH3eWXX+5kS7t2+WcwZF3p31ygOGe47HHnR1atQhn76Ir9N6f0SAuzNb+bHdXPbMfWTswc3eczOzZva7uiTUMrVTK3zInnRv9s3d/9zh7q2Mza7PLHIrwFCZf/m7rQLhk01uYtXWUjux242RSo4AQKEy63vjXZHv10hu24ZUXLq1tt4xuS/uZh4l6Lzk0z11cXXvfKBHti1E92dLOt7d4TdnWv2y7qTcKlqAlvWr+Ei1/eEi5+eUu4+OUt4eKXt4SLf94SLv6YS7j4Yy3hEo613lKUgdOoUaPs2WeftYMPPniTNysccsghOQei4bol/r2Kq3BZuWadtbr7E6teMYNw+W2mWf/dzFYvNTvsTrOW3WIXLpnekLRm3XpjXZlh3y2wKbceuklnDP9ugZtutGDZaht62X7WdJuqGTurIOGydt16u/qVb23Ql7Osed3qtmPNiv844XL2k1/bkInzJFwKuZT1lqL473WF1ai3FBVGKN7f6y1F8fIsrDbGd4kSJaxcuXKF7Vqsfi/h4rc7JFz885Zw8cdcwsUfawmXcKwlXDJw6tevn40YMcJq1669yRSia6+9Vq+FDjeuQu81bcHvduzDn1vbXbay+09qtmm5aUPNBh1ntnqZWd4ZZkc+ZMusop3y3y+t2bZV7bZjGlvpHDNcur89xV4cM8sGntbc9qq3xcbjXzp4nA3+atZm67S8Mma2kzFr12+ILFxY+PfyweNt6cq1bkrRP0248Ors/e75xKYvXG6td65pD5y0m9WuWvQP/8pwCX3ZxbKjMlxiwRi6EmW4hEYVy47KcIkFY+hKJFxCo4plRwmXWDCGriTTGi53Dpli5UqXsnP3r+clCzh0Y9N25NmqQoUKiVpSQcIlam9HL6cpRQWzk3DJwOeMM86wE0880dq2bWulSpXauEeZMkU/LSL6UC+4ZHHNcJkyb5l1eGSUHdNsa5flscn2RT+z96609TUaWckNa8w6v2ErKu/o1lApXaqE9e2Ul+8aKmE5XvDsGBsz87fNFuzNJFw2mBlTkK56+VtX/bNnt7A2u9TKeKiCMlx+XrzCTUviLUjLVv8hXXqd2MxqVSl6KVEYlzimFPEmp3Z9P7OZi1fYnttXt36d8qzelpsuhlxYO6L8XsIlCrXoZSRcorOLUlLCJQq16GUkXKKzi1JSwiUKtehlJFyis4tSMl24/L56ne18ywfWeOsq7gu/HTw8I0VpN2UkXKKSi1Zu6dKlbjZFyZJ//7qO2ZyBhIuESzbjxe17ww032N57723t27fPumxxLVBchcvw7+bb+c+OsW6H7WTn7b/DpvjevMDsqwG2sv1TVv6ds81OftNWbH9YrMLl9Me/tO9++X0z4XLNK9/a06N+tml3tLUKZf+QbmS19Bo61e77cKr7f++TmlnHFnWzFi4T5yy1C58bY8c229oWLl9t/L9v5zyrW73C3z584hAuSLSTB462uUtWSbgU0qOaUuR/yGtKkV/mmlLkl7emFPnlvWbNGuM+nrQpXBIufsdJunDhxQsH3f9/Vq9Ghf9n7yzAqkreP/4BARFUsBUVu1AJu7u7A1vXjl1dXVfX2rVz7e7uwM61k0bAQsUARVFASvL/zLkiXLnIBS5X/P/OPM/vWX/cOTNz3pl7z5zPvO/3ZXVPa6wLmWh3QCnoTQYuKTCWBqrKwEUDRsyATcgeLiomZc2aNdjb21OpUiUMDOKz5nTr1g0Tk4z7o/i99ZVRgct5Tz9G7HVhWqsy9KluHn8LYR/hSF/wu01ol4sY2fWSRHPDmvwrhfSIsJU1ttYYJJElSN3vWlKCvSv/e8r88485NbKmFL4kitB2mXf2MauuPE0TcLn3/CO/7HRibofyXHvy/v8dcPnv4TtpTgPCIrEpZCJtJrRxeiN7uKi76jVTT/Zw0Ywd1W1F9nBR11KaqSd7uGjGjuq2Inu4qGspzdSTgYtm7KhuK98Cl3Pub+m/w4nCOQwlb+0qCULa1W1TW/Vk4KItSyv6kYGLdu2trd5k4KLC0tu3b8fPzy/RJwMHDiRnzpzamhuN9pNRgct++9f8ecyd9bbWNCmnyBIkFf9HcKg35CxJaOMlGF3+E17fJnKIC3POPeO6lz/HR9TEUD9tLncpAS5hkdGM3e/G+Qd+hEZEM6N1WYbWK6Zynr4XUiSAxIDtjpwaVYsdd178vwMuR5x8+OOIu6RNExwezcY+NlgUyKbR9ayqMRm4pLuJlTqQgYt27S0DF+3aWwYu2rW3DFy0a28ZuGjf3glFczde82bqSQ9MDPVZ3LkCrSvm1+6AUtCbDFxSYCwNVJWBiwaMmAGbkIFLBpyU9BhSRgUu664+Z87Zh9gNryGlR/5aXtyAQ7bE1p1CWDlbjO5vhvMTiex3hYXuJojTgTNjamGoH6+xk1K7+X36TJNlN6hc2JQt/SopXa7KwyUsIloKZ3r0NlgShB1Uqwj/tCuXIuAidGD23H3FtBMeXB9fj6POvuy694rNfWwolTdrSm9B4/U1EVK0/tpzZp95SN/qhTl5/y1b+lZSntsvoxbZmnwCw8mkq0tBU8M034sMXNJswhQ1IAOXFJkrzZVl4JJmE6aoARm4pMhcaa4sA5c0mzBFDcjAJUXmSnPlbz1cphzzYNNNb7IZ6rGwUwXaWxVIcx/p1YAMXNLLsqrblYGLdu2trd5k4KItS//gfjIqcJl/9hErLj/l8ti6lMxrHG8l9wNwsDtRw9yJyFYEI39nONiDyLJdWKgzTCPA5XsZknbdeclkOw9WdbekjaXiQRgUHkW71bcpkceIc57vGFDDPOXAJRZWXPZin/1rjg2vwYUHfiw6/4Tt/StrxQskuWWoCeAy/YQn6649Z3k3S+adfZQkcPENDGfwLidefgjDZUqj5IaW7OcycEnWRBqtIAMXjZoz2cZk4JKsiTRaQQYuGjVnso3JwCVZE2m0ggxcNGrOZBv7FrgIL+fT7m/RAWa2K8cvtb/RMEy2Re1VkIGL9mwtepKBi3btra3eZOCiLUv/4H4yKnCZ8EWc9s38lvEWio2Gq3PBfilRQz2I0M2KkV4MbGtA9KfnrLW8yobbb7j1R/2vgrapMa+n7yc6b7hLh4oFmNPRQqmJM+5vJR2SWW3LYVutsPRZYFgkLVfcokoRE466vqFH5UIs6PRNZqUvrSQVUiS0Z8YfvC95dqzvVIRrrg9YfCuYlf3r/r8ALhFRMUw65s45Dz/mdyzPn0c82NqvEpXMTRNN0euAcPpstee5fyhOkxtikiVtWcBk4JKab4E618RCVDjExoB+PBSVgYs6ttNcHRm4aM6W6rQkAxd1rKS5OjJw0Zwt1WlJBi7qWElzdRIClzfSYZMz0dGxuL8J4o9mpRhRrzg6gr5kwCIDF+1OigxctGtvbfUmAxcVlhYbWz09PQwN0x7moK2JTK6fjAhcoqJjGX/4Pifd3vD4n6bxtxAdAUcHQrAPUV0PE4EBRkZGcHo4OO1if5k1jLmbE6+ZzTD+kkEouftX9fkFTz+G73VhYtNS/PJNhiRVwOVDSARV5l5mSqsyzDz9kKpFcrD/l6oqu/4ecOmx8Z6UAnpBsbuEXVnIGvrRuc+Y/xfA5WNIBOMO3ScgJJK5HS1ovOwGewdVpW7JXIns9OJDKP22OfLsfYjk7aMUUpaKCdUEcBHASGQPENpAxXMn8LhKxXjUueSnyFIkBKwdN8Hnj9Bo9tfbkoGLOjOsuToycNGcLdVpSQYu6lhJc3Vk4KI5W6rTkgxc1LGS5uokBC6P/YKlTJUinP32s480KJObv1qWIbNe2jQJNTda5ZZk4JJellXdrgxctGtvbfUmAxcVll64cCHW1tY0bZoAAmhrRtKpn4wIXITHyG8H3PAJCOfsmFrxdy5O0zfVgiL1iWo4m4hoFMDl+WXY3oT9xraM8eupMeAytWVp+tYoomR5VcDFPySC8v9cZJ2tNeMOulGxoAlHh1VPEXCJjoml6bIbEoCYHLEAHbcd/Bvbh0YDl0gA50eXtIYUvfwYxuh9LpTMY8yI+sWptfAq+36pSv1SuRPdmtPLAGnT4Rv4mQ29rWlukS9Nt68J4CLG//tBNwn+iA1QehdNARcBis56+KGrg+bF9wK9FQLWvvbwhz/oG0lmkYFLeq8O5fZl4KJde8vARbv2loGLdu0tAxft2ztONPfGE39G73flt0YlpPDycgWy8U/bchil4QAxPe9GBi7pad3EbcvARbv21lZvMnBRYelZs2ZRvHhxbG1ttTUP6d5PRgQuwmNEAJeA0EjsRtSIt0HEJ1iYHZqvJcp6IBERkQrgIsp8fc4EV2d05O84zmgrCY6ltsQJ9u4ZWIVaJZQ9MISXQ6uVN+lkbca8joqwobMeb/ltvxtrba0ZtNOJCmbZODK0hko30KQ8XIRXT6HJZySRtD5ureGVGyujulJl0FpqFPvxGbDSClye+IUwfLczzSzy0rmS2XeBi0iPLcK2hJbL7HYW9KuZIC14KiZVE8BFjN928z3K5MvGjgGVUzGKlF2iKeAiwrI6rrsjeebcHF9fs67Jb11gdzsIfAEDb4C5Ao7KwCVlc53W2jJwSasFU3a9DFxSZq+01paBS1otmLLrZeCSMnultXZCDxcRci32vpv62LDn3kveh0Swuoc1pkZpC6tO6xiTul4GLullWdXtysBFu/bWVm8ycFFh6YMHD3Lv3j06duyoFFZUrlw5MmfOrK250Wg/GRG4CG+CUXtdKJrTiGXdLePv9+Vt2NUMOm4jqkRbIiIi4oHL2XF437VjRMQEpg7oRo3iqfcKSTJDEkhhJd8ClxNub5hi58manlb8c/IBUTGx7BpYhbzZEq+JpICLt38odRdfY3H7EnS90QCCXnMwuinlBm2lfFEzjc55ahpLK3BxfhlI/+2O/NOmLFaFTWj07w2Wdq1IW8vEKQ9vP/sgZX0SHi4j6xdLs0eJJoCL55tPdF1/l4KmWZS9rlJjTDWu0SRwGbT+IjrosG14E41kffo6fB8H2NkCQt9D/SnQcKYMXNSYW01XkYGLpi36/fZk4KJde8vARbv2loGL9u0tPFyMjIzZfMubacc98Z7dnElH7uP1PpQNvW3IZWyg3UGp2ZsMXNQ0lIaqycBFQ4bMYM3IwEXFhCxevBhnZ2eyZs1KpkzxaYenT59Onjx5MtgUqjecjAhcvN6FMGKvM7WK5WR6mwTplW8tAfu10GknUfkqKQOXFzeJ2NKIMRHj6d73VxqWSf18zD/7WMoYdHdiA8y+SUusCris/M+LfY6vpZMIca1PUBg7+ldR+XKbFHARujFjD95nWZOsNLreDkLecjGmBkUH7qZE0WLqTWY61korcLnp9UHyEDk6rAb5smem87q79KlRmOH1Et/b6ftvJQ0fEarV2caMVT2s0nRnmgAuTi8DabnyJmYmhjhObpim8ahzsaaAy/2nL3izfyTo6mHWZ7tm9YC8r8KW+orbMasMQ+xl4KLO5Gq4jgxcNGzQZJqTgYt27S0DF+3aWwYu2re3AC4GhllYdOEJhx19uD2xPsv/8+Kwky8HhlQlf/aMqRspAxftrhUZuGjX3trqTQYuKiwtFntkZGSiT0xNTdHVzZiiVsktmIwIXNx9PkkaHrZVCzG8foIX8u1NIDoKuuwmKkteZeAS9gE2VGOxX22q9llIvTJ5k7v1JD//44g722+/wHdey0QhGK8+hkmCr3VL5GRjn0pSG7NOPeDy4/cSGJh58lGqgMuyS0/Y5/Ca1VXfYn17CIQHci+mIp9ab6VRdUU/P7KkFbgI7Zuhu525Mq6uJAD3PeByxNmXiUfcCQqPpF7JXKyxtU7TCY8mgMsNL386r78rrQexLtK7aAq4OLs6UfJkK6J1DLjf8Sa1yxTU3NBddsC5cWCUA0KD4JdbkKOYHFKkOQur1ZIMXNQyk8YqycBFY6ZUqyEZuKhlJo1VkoGLxkypVkNxIUXoGTLhsBtBYdFsH1CJddees/H6c+xG1NSsZ6pao1Kvkgxc1LOTpmrJwEVTlsxY7cjARcV8iBAWLy8vnj17Rvny5cmePTsvXrygQoUKSh4vGWsqvz+ajAhc7L0D+GWnEzPblosPOYmJgnn6ULwddN5DlI6BMnAJD5AEdZf7VqJQxzl0qpw63Q8hXitSUh929uX5rGYqjScEcs1zZuH0KIVmhe1Ge0KjolnVw5I1V55x6dF7Nva2UelNkJSHy8g9Lni+/cS6ih6UuvM7FLDB9/lDvFvso0bNBj98SUWH+PM5yA+jvCUgU8rdW1ddecruu684OKSadC9d1t/FtlohRtYvnujeDjv58OdRdyKjYylvlo01Pa0pnCNLqm2gCeAiAJwAcaK4T21ErqzpG0KoMeDidJeSp9sh1rVbk6PUqVEz1XZMdOHNxQqPs2INwP0AdNkLJVvIwEVzFlarJRm4qGUmjVWSgYvGTKlWQzJwUctMGqskAxeNmVKthuKAS5SuAQO2OUp7yyVdK3LtiT/dN97j5oR6WsmMqNZgv6kkA5fUWC3118jAJfW2y8hXysBFxexcvHiRvXv3IhZ9nz59KFOmDCLMSIQU5c+fWIsiI09w3NgyInAR4ScDdziyuqcVjeJCg94/hFXloPowaLEaAS6UNFyEoO7uduz2Msa3zgJ+b26RKvN/DI3g1/1ufAyJ5PjIBIK9CVr7Fri0X30bo8yZWNndit33XrL9zktW97CiatHEOjJJAZdmy25gbKjHpsKHyWm/BJrOJ+jMdJ60OEylmhkgK9blv4l12YFOTzvIm3LbTj/uieOLALb0UwjODtjmQCVzU/5umyBk7IuNt9zyZvqJB3SyKoD9iwDJcygtqaE1AVzWXn3GjJMPpBGeGFGDKumcOUpTwMXx8hFKXR1IDDq419lCrUbtU/W9UHnRyeHw1g1qjoeD3aDBFKg7TQYumrOwWi3JwEUtM2mskgxcNGZKtRqSgYtaZtJYJRm4aMyUajUUB1xCY/RoufIWQ+oUZXDdogivWttN9pwaVZMKZtnVakvblWTgol2Ly8BFu/bWVm8ycFFh6bFjx9KoUSNcXFywsbGhYcOGLFiwgLZt21K5cvpnLkmPyc+IwOW8px/9tjlyY3xdiuU2Vty2OEE/3Avargfr/omBS2QoHO7NqfsfeFBnFeOaKzIIpbS8DhDpi13Jnlmfrf1Vh/J8C1zKzLhAw9K5WdHdEvFinhrgUmzKWWqXyMW23BvI5LAehtyD9VVxb36C8jVbp/Q2NF//SH9w2QZDHSXvm5SWITudiYiOZlk3S2JjYeReZylMaHn3xPosKy4/Zfbph2zoZcMUOw9W9rCS0mWntmgCuEw55sHGm97SELb1q0xzi9SHrKlzH5oCLi7/HaDEtcEQE8Xj6suwaTlIne7VqyMEc/WMoPUqWFMSSraHthsJCInAxMQEHRF/9ROV8PBw9PX1fzpvRRm4aHeRycBFu/aWgYt27S0DF+3bW2i4BEVlotr8y5IWoEgm4PQigH7bHZnb3oLWFTPmga4MXLS7VmTgol17a6s3GbiosPSAAQMYMWIEV65cQWQmql+/PvPnz5fSRIv//zOWjAhcznoI4OKA46SG8aK1p38FASIGXIOCVdINuMQJ9tYslpMZCQV7E0xul3V3pXR9BwZXI082A/JPPE23ygVZ3s2SI04+knfGv10r0rhsYuHezxGRvPAPwTxPdknLRBRv/zCqL7hMrwpGLNZbAh88iex+mrCNDXA0G0iDvn//2KUV8g6O9IUnZ6DrXijfPcXjabL0BtWK5WBaqzKER8aoBVyujqtLi5U3WdHNMk0bDk0AlwmH3Nhx95V039Nbl2F4vcShUCk2yncu0BRwcT+znqK3x5GJKF5VmkHRNhPR09UQCFlrAwWrQfMlsL8zREVIGcQCYrPJwEWTiyGZtmTgokVjAzJw0a69ZeCiXXvLwEX79hbA5ZLXJ0m7ToSj1yqRE5dXgQzY7siUlmXoZPPjM1WqsooMXLS7VmTgol17a6s3GbiosPSKFSv4+PEjQUFBlCxZEmNjY65fv87ChQslPZefsWQ04BILrP8iFnZqdE3yCK0Mod+ysyH4OMFvr8HQJDFwifoMZ3/H6c5lVhRZz+ZBCn2VlJY4wd5ONgUY27ikyssHbnPk8fsQdg+sgnh1rb7gCiPrFWNyyzLcff6R3lscmN+xPB2tCyS6/t+LT5h/7jEzWpdlcJ2iZNLVkUJtWq++xYSqWRgXPBOy5CCi8UKCNzfnSc5mVBu0MqW3odn6n3zgcF94dhHabYRKKfeSsJ59iZ5VCjOuSUlCI6IYs98Vg0y6UsrDhEVojSy5+ERaA85TGlF2xgVmt7egT7XCiQSM1b1JTQAXETb2KjCMgLBIhtQuysTmpdXtPtl6IRHRVPjnIk3K5mFBpwrkMNJHU8DlxekF5L0zDX0ieFpmGLnbL5Pa10iZbwxVx0GD6XB3FdxeAl33E2BcRgYuGjGweo3IwEU9O2mqlgxcNGVJ9dqRgYt6dtJULRm4aMqS6rUTF1K0x+kdW269YK2tNRULZsfbP5SRe12wKWzCzHYpD+NWr/e01ZKBS9rsl9KrZeCSUov9HPVl4KJint69eydpuLi5uUmnXIUKFaJNmzZUr15dzlKkoXUtwk1ESub99q85NrwGubIaQNBr2N0GdKNhiKvUUyINl+hI+G86Xtd2MbXATnYPq5uqEakU7P2mpYTAJSA0klarbjGxaSlGNSyeLHD5/aAbu+69IqeRvqT50qhsHuxcfBm2x5kldXXo8eIPsOhKqOVg3m3vSbieCWVGHk3VvWjsovcP4FAWuBokAAAgAElEQVQv8HVUhI9UHZGipsMjoyk+9Tyz2pVjYK0ihEZEM+24J/dfB3FmjDIYE59NP+GJ88tA7EbUoMHi63SuZMa4xiXRy/R9z4yPoZFcf+JPiTzGSoLFmgAuzZffJGvmTDz1D8WmoAmb+2kuc9SlB++w3WJP5cKmrLG1wjynkUaAS1R0LC9PzcbM4R/0dSN5ataD7J3XkTeHBuCwEKmenwOazoVaf8JbF9hYGTrsJKBgCxm4pOgbkrbKMnBJm/1SerUMXFJqsbTVl4FL2uyX0qtl4JJSi6Wtfhxw+cPuMS8DwlnZ3VLaA4jw9jH7XClkmoVl3S3T1kk6XS0Dl3QybBLNysBFu/bWVm8ycEnC0sL17+3bt5Jga758+ciWLdtPC1vELWY4D5dYmHzMnYdvgtnSrxImWfTh1R041BMse0HDmekKXC4/ei+5cdoNr07FgiYqV4EALg/8gtnZvzLOrwIYd/A+CztWoGuVgggPmTarb0kZlnpXL5zo+jH7XBBQxzfoM0VyZmFz30ocdPBh6X9eHG0dQ7V7Q6HpAoLMW/By91Byhz4i3+/O2vreq+7Hx14BXPwfQY0x0GJZisbj9DJAUttf2KkC7a0KIADMzFMPufPsIxd+q63UVkLgcnJkTfpuccDUWJ+lXStiqJ/pu/2edHvD1OOeVDTLzrb+8ZpKmgAuRf86K4U1Ob8KJIehPidGaS7bz9RjHmy46Y15DiO29a9EufzZNAJcgsIi+XR8LGYeq/mQtRR++sUx6b4FM00IfL+6CzuaQKsVYNUPQt7CxupgNYAA6zGYmJjKGi4p+pakvrIMXFJvu9RcKQOX1Fgt9dfIwCX1tkvNlTJwSY3VUn9NHHCx3eZG9iz6LO1WUdK3EwdIvx9y40NwJEeHV099B+l4pQxc0tG4KpqWgYt27a2t3mTgosLS3t7eUviQSAUtBCFz5crF0KFDqVq16k8LXTIacImJjWXUXhdCPkdLYqnZDPXAdQecHAVdD0JJRcaeRB4uwjVGaLycGEarbGc59bvqlM7JfYFOu79l4HZHHCY3xMzEUFE9NhrEib6+EehlYc3Vp6y/7s3qHpY8fRfC1BMPWNPTiuYW+aTqQtPlr5ZlGN0gsc6H0DKxLJiNGsVySmmGu1cpRGxMLLvsX3Gl1QdKXuwFIz0Iz1qEj3bjyfpwM9mmhSc37PT9/NklOGQLwW+hylBoszZF/QkQMumox1ddm+8Bl5DPURI0efAmmGPDq/Prflfef4qU4Jtx5qSBS1hENFOOe7Lr7ktp3u7+2eCrVklagUtsbCwF/jzD+CYlufjwHS8+hOE+rXGKbJBU5aiYWBr9e51n/iFS6ub9g6tRp0QujQCXgNAIQu3GYPZgHR+LduSNjzcmvfZgVkQD4VCex+DEYIWIddkO8DkIjvaHqHACWu3ExDSHDFw0skKSb0QGLsnbSJM1ZOCiSWsm35amgIv4rRXPHgHuNaZj9Z3hR0ZGSr/jmTNnTv4mM1ANGbhodzKEvYNDQik96xp9a5izoKMi4YM4MJlw2J1n70M496vywZR2R5h0bzJw0e5MyMBFu/bWVm8ycFFh6UmTJiEe/k2bNiVLlizcvn2bR48eMW/ePHLmzKmtudFoPxkRuPTebC95tizqXAFjA124PguuTIff/SGLws6JgIv4o/M26aWvRNghvOZ3SrGdhH7MlpveLL7whEu/1SFf9i8bJe9rcHYsVOgBtcYrAZebXh9Zc+0ZewdV+ZoqODngUrWICdPalGPB2ccccHxNaGQ0EVHRPO3wAoNLE2GUB6GZ8+F7ZibFHP9Gd/InMMia4vvR2AUP7eBgTxCZoKxsoeOuFDW94Owjjrr6sqantZTeOSIqhoXnH3PIyQfHyQ2V2nof/FmKWxbQZHGXiiy79JQDDq85PbqmwtspifLkXTCDdjjhGxiOnq4u+wdX/ZpKMa3A5dXHMGouvMpfLUrz36P3uL0O4t6kBhgbfN/jRh0jCWG8HpvuYWlmgufbT4xtVIIBtYpoBLj4fQgg6NBQCvpdINJmGP4OB8ja+yB5imnAPfnKP+C0GTrtAvPaCp2la3PhzlICfnmESY6cMnBRZwFooI4MXDRgxBQ0IQOXFBhLA1U1BVwcXgSw+spTRtUvjo25qQZG9v0mZOCS7iZW6kBTumfaHTXSs/7B6w80W20vHdLF6cPFxMQyxc6Tzbe8eTO/pbaHpVZ/MnBRy0waqyQDF42ZMkM1JAMXFdPRt29f+vTpIwEXUYSmi4AtIntRhQoVMtQEqjuYjAZcxCl/02U3qFMyl+QlkjkmDM6Og2fnYMyzr7f1PeBiGbYH1/k91DXB13oq9WO+pJvG84giO0/XvUrA5ZjLGw47+3BqVC1K5lGksBbhJ2MaleC3RiXQ/SY1bunpFxhWtwi/NirJh5AIKQX15cfvKZ8/KxcrnIRnF6D3WUL1TPE8vYyyTn9hPPRmqlIxp9gASV1wfx8c/GLPIrVhwPUUNT14hxPPPoSyqbcNRXIZoRBGfiZlc/p2I5EQuCzpask++1eSd4zDpAbkNDZIst/dd1/y96mHtLLIy/H7b/m3S0UptaIoaQUu9t4f6bnJntntLCSNnuP333BmVC2K5TZKkR1UVd5156XkmTO1ZRlpHVkXMmFWewuNAJe3b98QdGAgJhGvydtoHL5H/iBLn2OYlqyR5nFLAE7otnQ/ArnLKNpz3w92v/Cp6xmylqgpA5e0W1mtFmTgopaZNFZJBi4aM6VaDWkKuAhwP3q/q5Qpb0T99M0yJ27s/zVweXENHDZAnUmQJ2Nk6PyZgcsJ51f8duQB89uXl0LT48rMUw9YffUZz2Y2SzakWq0vk4YrycBFwwZNpjkZuGjX3trqTQYuKiy9ePFiSbelV69e0stEQECAlBZ6+PDhmJuba2tuNNpPRgUu9UvnZlLz0hh8fg+H+0C2AtBh69d7VwlcnpyWsun0CRjHjjmTUmwnEc4kRMoCwyJZ3dNaEc706rbCuyPgOZRsAV32cPRBGH/ZebCkc0Xp9EF4PNj/WR+jzHpSn42X3qCyuSkz2pTF6BsvCOH9MqN1GYbWLYZIu3PjsT+TjrnTuFRuZkTPgfBA6LyTUJ2s3Dy1A2unceRuNw8qD0nx/WjkAhFOdWUOOK6BYD8oUBkG30lR03UWXsHEyIDt/SorRJCBDTeeM9XO87vA5d+ulpz39GPobmeOD69BebOkxV5Fqm5DfV3JO2TgDkf+alGGIXWLSn2lFbgcd33D+MP3WdChPK6vA9l+9yVHhlSnQsG0i8+KNJDbbr/A4c8GzD37iCd+IZKQsCY2jz6+vgTuH0DeaF9ydd9ExIZqPG52iPK1OqZo/lRW3lQdIj6D7XEw+aJV9PKm9F39XK4HBk1nycAl7VZWqwUZuKhlJo1VkoGLxkypVkOaAC7iIGfpJS/Js7KztRmrelqp1XdaKv2/Bi53lsPp36DTDoW2XgYomnhm/ojbEONeeekJK66JMHUrmpbL+3UYm29488/phxwbVl3yDs5oRQYu2p0RGbho197a6k0GLiosPXfuXJydncmdOzeZMmWSBGeFl0uBAgUwMDCgXbt2NGyoHCKhrQlLbT8ZDbiIOOtCk85IGW0G1SqKzscnsLU+1BwPNcd+vU3VwOUsHOlDv4+/Mm3sb1K2mpQUAVwG73RCeLos725J1kzRcHky3FsHIrQpd1XovBt7fwPJ40EI4269/YKXH5U1PYSHjnVhE/5uU04JuLwNCqfavCvMaluW3jXMlV9IY6JhTUUo1hiaLQQ9Q25dPUPBiwMxb/ALNPxH6VaEjsiM455ERMcytXVpSubJKqWY1ngR47o0BR4dh0++YFoMBt0APfXi0kWmnCJTzlK/VG4pjXZc2XTDmyl2Hrya20Jp3C8+hNJtwz1JcHhUg+LcfvqB4XtcmN66LB1UpNkW7bm9DqTVqttMbl6aofWKUvSvc1Jmo0WdKkhtpxW4JNTsefY+VPJIERujFuUVmj2pLe8+fZbSY38Ki+LwsOoScBEePR7Tm2gEuLx97smn3d3JVqIWeZuOJ2ZFOdxrb8KySd/khxzyDkQomWlhKK5CD2lONihQCQZciW9LpA/f342Yz4HoDHeVgUvyVtZIDY0Bl6CXEPUZTIpAJg2lDv/OHQoBej09PfT1078vjRj6SyMycNGkNZNvSxPARTyHJh11Z8fdl1L45rlflbPjJT+KlNf4fwtcYmPgxiK4MBHqTYFGikQGP7r8zMBl1G5nrj77yKmRNaUMRXFFeMBOPeHJrgFVqFk848kWyMBFu6teBi7atbe2epOBiwpLC82WDx8+qJwD4fFStmxZihUrpq050kg/GRW4iIw2fUSWn1c3YWtt6HEKSsbHsaoELs//k07YR/v3Y9jIid/1iFBlPHEK1nLFLSoVMWFG67IYBj6GPa3BvD6EvoOwAAVwCcgqAZffm5Rkn8NrDDLpcjZBemMBXCqYZWdmu3Jk/eL1Ivq7/ewD/bc6ML9DOdpZF/wGuETBgtxQeyLU/gN0M3Hiyi1KXbKljIW1InQjQbng6cdvB90IDo+iTL5s/Na4BM0t8iYKYUrzIomOgGMDIPg9sTGf0RFeLr1Pg2kRtZp++SGMGguv0KNyQUmTJa4cdHwtiQafH1NbCYzFAZfBdYoyqHYR7vsEMWKPC20r5mNCM9ViryP2OOP4MpB1tgqNmGbLbpDfxFDKbCTCkNIKXGaefMAx1zes72WN0HMRkGRBpwp0qxzv+quWMb6pJO5t2G5nOlmZMa5pScnTRaTLvjmhHgWyZ5aArqGhYarBRULgkrvZZELX1sTZrB91+81Jfrhe52FfJzCzhN4XJQD4tQgYs7QolG4DXffF/13AuWP9wGUX/OEPRhlvg/i9Gw8PD5de/gVM/5mKxoDL0T7w4blCFDuvQrgxPYsMXNLTuonbFutb7FN+NhFXTQAXoRvWZ6s9Vx77k1lPF+/ZzdPd+P9vgUtkGJyfCHdXgEVn6HYw3W2pTgc/M3Bpt/o2r4M+c2tCPaXQIbHPG7XPlaktS9OresbzopeBizorU3N1ZOCiOVtmpJZk4JKRZiMdx5LRgItIuys8HIQGR+uK+RRxwpengu0pxYn6l6ISuPg6weFe/OtbjWYjlqcKuNRddJXm5fMpwpmu/w0O6xTZkR4egyfnoPMu7MMKSsBlWN1ikhhsqdzGbO4XP7Zhu50I/hzNsm6WUnq/uGLn4sufR91Z1NGClhULKL9IB72CpYWh7VqwGSpdsvWyB5aXOlPJJBB+91FaBQcdXjPJzkMa5557r3j76TP9qpnze7OSml0t4sR7T1tiDXNCqB86n96kCLiI1M8d192RxGAnNCv1dWwn3d5KKQ+39qskZWyKK98Cl9cBYZKIrrG+HrsGxXvIxNV/7BdMm9W3qVE0Bxv62Ejw688j93Hz+cSqHpYUzWWcZuAiNGiEoO3OAVUk3Z32a+8wqVlpRjRIG1y9+OAd/bc7Su7ClcxNOefhx7iDbpLGQJdKZmkGLv5eDgTv7IRZ41/RsbQleFtb3KKKUXfs/uTXiFj3p39VeDT1Ogk5EmgevPOEdZWh8i/QcrlyWzcXwPk/ofqvCkBasCpkyZFsf0JfYefdl/zRrBS1S+RKtn56VPifBy7/mis8XNpvUsC0dC4ycElnA3/T/P8ycAmPjKHVypt4vPkkWeXG+Hop9oBNyWwJb9mX/sGIrHsWBZP//UtJ2+ldN9ksRSIj3fGhcH8v5CkKI+O19dJ7bN9r/2cFLr4BYXRcf5cC2Q05Mkw5/fNNL38G73JmRN1ijGyY/rpDKZ0/Gbik1GJpqy8Dl7TZL6NeLQOXHzQzIgWtKOIkKmFJ6u9pHWZGAy7Xn/gzZJczy7pVVMSynhgG4gVPxAqbxBN+lcBFiHge6s0qHysqD1xODVUumCI8SaRpbLsDsiqHhMSFM0neNRWNYFkeKNsHWq2AGwvhwRHotJNg0wqUnH6elhb5pA1c83J5+addvHDc2AOu+ASGS2mt82SND71ZevEJu++9ZEWXClQrkVt5jr0uwKGe0GHL15edVVeeYnOxI7UMn8KkQNDR/Trd++xfSzoy+3+pSu6smZl8zF3KoNOuYn7mdiyP6Xcy+qRozYjTrPWViSnVDgK90fV1gJ52kKesWs0cdfZhxF5XVnavSCebeI+QpIDLo7fBNFt+g819KtGobB4JcIgTnqDQSE6MqpmoTxHjPO2EJxt72dCigmI+RVjOnDOP2NDbhmpFc6QZuPTf6oiXf4iUiSowLIrmK24woUkpSRg5tUV8zZdeesLuu684NbqmtE5EaJRY+60t8jO5Vak0A5fAJ7cI39GOfJ2XEVWiOSF7enHfX5faE08lP+xrs+G/v8E4j6QpRNEEoZIehxRpwlssgaojldvyvkbs7jboREdCbBTERIJpfijXC+pO/ppl7NsBTDnmIYXnzWpnQf+aP+Yk738auAivpZVlQcxby6VgMzD5NZLGGjJwSaMBU3j5/zJwCY2IpsLMi5jnyILX+1C29LGhSQKtjBSaMtnqIRHRkrfirrsvef1N2GyyF//gCskCl7APcKgXPDkDunowLULsWH/wqBXZftLqFfojbsLTN4jeWx1oXDoPCzorJ9947h8qHVjVKZ6LFT00kF1QwzcoAxcNGzSZ5mTgol17a6s3Gbikk6WFm6mbmxtBQUFSD8J9vVSpUuTPn59Xr17h4eEh/V2EJwkhXvEQcXd3lz4TrsBWVlbkyqW5E+CMBlyOufhK2WtWdLOkbqlcsLIEFKgBrVeDYbxomErgIsDM4V7seGVO5vYr6ValkPIsitS1s7IoQh3EKW4p5VNc8XJvNfsSizqWo/v7eeB6QFGvbHuFp83VmdBxBxStjxC/rV08J0/9QxlSpwjD68WfPiQFXOacfshxV19WdqtApaK5lIHL1dngvFUCOhRSnHIccfYl9sRoOnFKIVSbLz4kZ9klL+afe4zXzKZk0c+Ef0gEY/a58MgvRNIXqVpUQ6dqkSHwbxFiqo0lOjYGfad1ilTAReur9Q1ZffkZM888YN+gqtQrlfvrNcKbY+xBN1Z0t6RRmTxf/+755hMN/73O0WHVv3q+iHrCi0fovegl0KkJCI1k2B5nHrz5xNVxdcn+BTK5+wTRfMVNNva2kXRW0hpSVHXeZSk06cSIGuhn0pXmXoQTLe+W+g2QOAHtu9UBA11dlvewlELP3gdHYLv5Hpl0dDg5skaaN4++9y9heKADOWx3E1u8MTFn/8Db3o7iM7yTn7vj/cFhG+hlgeYLlcGKy3YpGxGd9yhcyr8pn17eJ1v4a/D3hHeO4OMBUWGK8KO8qrO5idTYVx/7M7JeMf5q9SXrUfKj1GiN/2ng8sYVttSDiEBoNB3qztCobVU1JgOXdDexUgf/y8BF6KzVWniVjlb5OXH/LX82K8UQIVyfTuVt0GeG7HLizvOPbOlbiZZp1PtKp2GqbDZZ4BLsCztbwRtnBXAR3rcCzP/g8rMCl/Meb/n1gBuTW5Sm9zdhQ2+Cwmm96jYVzbJL3sAZrcjARbszIgMX7dpbW73JwCWdLC1Ay6xZsyTAIjIeCdHAqlWrUrhwYaZMmULRokWlF3EBWebMmYOPjw8iO5JIRf3s2TOMjY0ZOfKbU+U0jDWjAZdF5x9x1OUNq3taYZkzBhblhJrjoNECSdckrqgELkLU9ZAtt58G8qKdXWLgEuANy4VXQiw0+Bvq/KnYMHwpIvyl3zYHltaJooVzbyhQDbrsg8zZ4PFZEBoHAriUbC69dJfLnw3xQJzb3oIO1mZf21l0/jFn3P3Y1rs8BX1OwqdX0md2zm8I/+hFsxq1MK03Cgyyxs+c0MsIfKHoL6fCc0IAl5cnZjEmdhP0PCb1G1dEH4suPFHK8rPzzkvpb8u7VVSCG2lYHhARDHOyEd12EzGf3qDvuDpFwGXqMQ823vTm+jcu3CK9sggVGlK7CIMTbHxVAZf5Zx+x/PJTyQ28aK54QTnhDTVqrwsDahbh18bx3iZ+nz7TZOkNxjQqzqDaRQkNCcHIyCjVWijl/7mIec4snB6lEFosOuUsLSzyScDFQC/e6ygldhZ6QaLdwXUUKcIFSBJ/67/NgRtPP+AyuQF6RCtpuAgNoCI5jSlgop5gsfv1Q5S70AXdke6Qqwxcm0vIpTkEjv2AmWkCTZZvB/75ExzpCz63ISIAbIZDk3mQ6Ut43LU58N80GHQbCiYO8xLZ20xMTOLtLULx9nWEXqdUgjoBzgRwEeGEHawKsKqHVfoIQCczQf/TwEWcVu/vqvi+Vxv1Vbg7JWs6pXV/SuASHUHU8xvoGBiTqXC1lN7yD63/vwxc/nv4jpF7XRlerxjLL3vRvVIhZrVPv3TGkmfC2jv4BoXTs0oh/u0af1jyQxeBGp0nC1zEPmVzHQj3g4goGHwXzH48DPhZgcu6q8+Yc/YRhwZXp0pRU6UZEnuCOouuSvuMK+PqqjF72q0iAxft2lsGLtq1t7Z6k4GLCksLLxOxaRHCuC9fvuTatWvUqFGDkiVLqv0yJ4DLkiVL6Ny5MxYWFlIvurq6ODo6smzZMtatWyd5vfTs2ZOxY8fi5eXF+/fvpX8/fvyYBQsWsHHjRrX7S27BZDTgMsPuARce+SmAS4Qj7G4DzRdBleFKt6ISuAS/lYCLg5cfXu1OJwYufu6wxgpEquMSTRUn9Ebx3kJCF+WfUw9ZnnMTDfz3QN/LULSeol8BXA51h07boXQ7Skw9J3klfAqPYu8vVaXQlbgiMvBsuP6cfW0MKHKsKURHSR9FxcSgGxuFrp4B9L0I5rXj72lZfsheFrof+jomAVxcj69gOosUnjaWfaT6Ih7975MPOOHmi9vUxl/buPX0g6QJsqBjedpbFUhu6tX7/Nl/sLc90e02ExUFmc8MVejMWHRV6/qB2x055f42kVu104sAhu91kcR0f2scrztz2t2P8Qfd2D2oytc0iBuvP5fmZVu/SjT84g0TGR3DvLOP2Gv/mmu/15U8UOKKSOs9cLsTBU0zs7SbJWGhoakGLmLjLLxl2lTIz+IuCu+M1itvYWKkz8rulkr9qmWQL5UEcLLdbM+SzhVol2Cu/jrmIbmh2w2rTqncmZWAy/Ddzjx9H8q2fpXJrwZ08fwCXBj9CHKVgtvL4MxvONp6U6n0d8J2RLYhkYo9KhQyZwf9bNB2Xfx3xa43OO6CPwOUvM7i7j8RcBGZxtZVhKYrFLov35Rn70OkdfvwbTB1S+ZibU/rr+nDU2LTtNb9nwYuTlvg5AjQDYcSnaDteqXfxrTaVtX1PyVwCfGDrfUgWyHocxZ0fh6B5f9l4LLkwmPpIEc8GwfucKRk3qzYDa+RHstaalN4XTZaep2YWMhhpI/n9Cbp1pemG04WuHx4AivK8CR3S0q8O81ly1W4mTbj4ZtP5MuemWlt1As3To9x/2whRcKrevyh+zx/F8y5sXWVPHjj7FNr4RVpHV0ZW4fM+hnr90YGLppexd9vTwYu2rW3tnqTgYsKS0+cOBFra2tatWqFra0tOXPmJFu2bBIEyZo1gbfCd2ZJfGGE54oILcqRIwcNGjSgWrVqnDlzhnPnzrFixQrp6l9//ZX69etLoURmZmZ06dJFAi/CC2bevHmYmpoSp+uSlkURESHib5HSWmeE0mXdXSJiYtnQy5r8bkull8TYLnugiHIIi0rgEuqPziFbPJ4842iNE0xqqZzVRufFddjaELJmg1g9YgfchJzxL/uLzz/m8t17bMyymPymBsQOvBVvkohgdOZmJ7bDVrDqS4vlt3DxCZQ+vzm+HsVyx3teCOCy8YY3+yreoojzbGIbz4WCNSShXbMsn1mQbRt6BobE9rkA+lkgOgKdWYZQrhOxCRT/RdjN1iMn2RM9BOr9RWwDhZt/8Ocopth58sA3mDNj4nVNXF4F0nXDPea0t5BEV1UVd59PHHb2oZ1lAawKZU92ynUe2MHJoUS120IUmTE81IHYFsvAun+y1woYNWinE68/hnFjwhdw9eUqp5cBkrZL98pm/NYofg6ENo3w0hFwxaJANqm2UOofuseFaS1L06+mIjvS0/chtF19m07WBZjeuhx6meJjyMMioyX7PH0XyqGhVQkPCyNLlixJQspT9xUuvQNrmCdaM3GivF2szZjdQQFIhaizCFkX4VD5sn3f20SIAE8+6oGRgR5/ty1L/uwi6xDMPPWAMx7vWN3dEqvC8aFyR5x9+PXAfZZ2KU/Lsjm/AhdP308M2OEkaQP1rFyQyS1LY5KMTs/V/Yup9ng6BiNc0c1RnCDH/RicGsplq3W0aNst6fnzu4+OAC6lvmQFe3SC2B5HIEcJCVbqHOwp6RnFTo1U2UZgYCDZs2ePt3fwG3QEODWvS2yLfxNdIzx3hE6P8EwqXyA7q3tYUix3ylK6J7sY1ajwswIXsekVno9pKTpX/4Yrs6GQ+D2JJbbzbsj+TUhmWjpQce3PCFx0fBxgQ1XQh9jxQcpeihq2j6aby2iHK+renyayFE046I7T6wBJSH3YLhf09HQ5OrQ6xpnT5wV2x52XLLnwhMKmhri9+cTx4TWkzIU/Q0kOuMS+cSVmXWV204k+HGS2zhj26bYlMjqWbIZ67BlYJV0FiZOyoRi32M+K0PtvNRAzqt3FIdmA7Y78Vt+cYQ1VZ2Ecs9eV688+cHhIta8evp+jYvj90H0OOflwakRNbMzj9xDavNefFbiI30LxziMOu3+m8rMCF2Fv4UggIjq+V36W762m14wMXFRYdNCgQYwYMYJ3796xdu1aVq5cyfr16+nfvz/Fi6unIB6n4SI296IdAVkGDx4shQtdvnxZ8nIRZdy4cdSsWVMKKRJaLh07dpRSUv/111/MnDlTgjWirbQWAS7EIs8oqVA7b3CQfgTXdC9PwXM9wO8hET1PE5tAMFfcs3i4irF/C4r0j/Uhk8z7XukAACAASURBVOdB/rJ0ZWqr+Kw44ho9zwPo2fUnptIv6D44SFTDBURV6PXVhH8efUCs+14WZ1lFTPsdxJRoEW/eiGAMl+QhsvUGoiv2pt1ae1x9FRkPnv+dQFAUOOz8hplnnnA87wJKBLsQ0ecysTmKUeLvy9Qwz8YuiysYXptJdL3JRFabgK7/Iww2WBNdbRSRInTqS7H3DmDmkTuc/dyRaOuBRDZfKX0SEBbJX8cf4R8cwd6BNl/rh0fFYDHrCpOalmBwbdUeDNvvvGLOeS8G1yjM702SX7MGN+ah676bz603ER35GaPDHYhqvIAoq+RFNV98CGPUAXfyZ83M+l7KLtUP3gZLn9UtnpPpCebpgNMblv73jE22FSmbXwEx7/t8oudWZ7pZ55fmVHi3DN7jhmh/WWcLKhZU3sgK8eM117zZfOsV9n/UJjoqUkr3m9SP+brrL1h86Rl1iudgc29lXZY7zwIYuNuVUXWFTo8C9vx98jF3XgSwtLMFpfN+/0X3nncgg3a7Sl5JFvmz8keT4lQtYkLTFXel00CxzhN657j7fqLdOgdG1jVndL3C0gNKyGjvsfdl9rkntCyXm3MP/Bla25zhdc2/G3pzZ/d0rP32oNf/EplMC/HJ8zxGZ4ZwJf8oGvX8PcmfDl2fOxjY9Seq+nhijXKjf3IQn3tdJDafFTqh79G364duyHPCB7mrbEP8tiltej8HYXB2NDohb/nc80yia856vGPS8YeUzWvMq8DPLO1cjkoJIFRaf+PUvV78norfwZ9tEyZeMtIKzPVPDyaTy06i604n0/2dfO56mNicql8A1LVncvWEvYWtM8qzJ7nxis8Nrv2D7s25UtWoTgeJKtVancsyRB3xvJSeg8lsejPEYBMMQjzrBXQRv+GpLZ3WO5AlcyaWdynPnDNPcHgVyIaeFSmVzO93avubfuIxLq8DaVY2N0suP2dm69L0rKL6ECS1faTXdcLe4rupKn24ePa6nN5AmfuzcCr+G82eTsW79GCe2czA7fUnVl33Zl67srSw0L6miziAFGtcrO+f5cVt+snHXH/6gQ3dy1E8r2ogN/X4I849fM+OPlaUzqfYb4i9z2+HPHB8FURnq/ws6FD2h4ThimfP9/ZW6bVG09Luz7hO4u43DhT9LOs7btzqvmcaGn4n1D0tk57Br5WBi4oJGjZsGM2aNcPJyUki6TNmzGD+/Pl06NBB8nxJTZk+fTp16tSRTrK3bt3Khg0bpE2oCCkaOHCgBGJEGTJkCN7e3vzzzz8S7BEPFfFgTGsR9yG+vGnZzKR1DAmvLzPjItWK5WBLTwsyry8PWbISPcBBSWtF1E/q1Ev3kC06HvuZauPOjDbK4pu6DuvQOT2a2GaL0Xl0ktjoMGL6XfnafY8NdxnuM45GxTIR3e0oGCYQno0MJdPK4sRUGUNs7T9otdoeF58gzLIbcu9PZe+Nm08/MHDjdU5l+Y1SuWKIHvaYl4FR1F58nY4V87GoRR4yH2iGTlgw0d2OoRPwDN0DXYlts4YY60Ffx3PP+yOj9rlxJ6oRuiXaESNOnfUMEYJ8Yw64YWZiyL9fwlyki0L8aDz3JH2a1aR/PdVuvXPPPmb11edUK2LKoSFVk5063RND0fG1J7LdViIy58F4pTmxDf4hRujfJFPu+wRJ429WLo8kCJewCE+NQTudyW1kwI4B8fHfSy96ccz1LRt6W1Eyj2JzIUKEhO2qmpuypa8NIoXwn8c8GVGvGGMaFkc/gXdLXB/HXN4w/og7Z0fWpEBWHaXQnG+HPe3EAzbfekHJ3MacHFFD6dTzrIcfI/e5MbNNGXpWVZz4izHaub2VMi/FeeEkZYorj/2x3eLAok7lWf7fU8RQhVfO4ktP6V21EPM6WEgeL3FFgJkS0y/QySo/C9uXlja9IjPSn0c9pHCifb9UYcG5J5y8/4ZJzUvSs2rhJGfh0urhVP98BcOB58lkUpBPz+6R+VgfrurWo8mY9Ulep/PkBLqHexFje1bywNLd0YiY5iuJrdgTArzRPdIbnexmRHfep7INcQojPP6+bgpiotC9PhedW4uJnhiQ6Jptt1/y96mHko2mHX/Asq4VaFw28YZdpFr3CQiT9GdEOJ+mi9jMiN/VHwEAfAPDWXH5Kfq6OvzdNmXaEqFfQuZSbY+IYHSPDUDnzT1i225GZ087YvpfJbZA+uoyqHvqler7SocLM60tTUyUDkSFo1OoOjFd1Eixng7jSE2TGe1Zr+49iGe92LCrAgDqtlF6xkXql8rNmp6WrL7yjO13X7G6e0WlUGB121KnXtf19phk0WVso+I0X3WX7pULsrhzeXUu/eF1xL5SQHOhe/Zt2XDtOZ8vz2N4jhvEtttI5m21ibXoQkznvYjfsOoLrkn3PDaBppq2bigOFAn4/DO8kIoDszpLrtPVpgDjGphjmk314c26a89ZeeWZtHbrlFCEwN9+9lFKFy3uM1vmTGzvV+mHeBWJZ494d/mZDikEcIkDRT/TuMW8pzUBhLa+i9/2I+wtbJ0c7P8Re68fZZOE/crARcUsHD9+/GvIjwAj4qEkgIv4X5486hF98TIivFqaNGkiAZRFixYxYcIESQemd+/ejB8/XlqUU6dOZefOnXh6erJ69WrJ80Voxty9e1fqT1Mlo7kZCzHa5hZ52dYmu0KYrXRraL850e2qDCkSzvBHe6DjvI855S8zues3mXQuToZr89hb+SSdDM5gcHs5jH0F2RXpirvN3c3+z72gxVKoPlopDTNSeuQqUKY9NPybvttdOffAD6uCJpwdoxBTjSsiRGLS+oPsMJhGoQr1oOt+Hr4JptGy6/xSszCTmpUgs88NdHY0gerDIGsRuPiXQhi3dHzmpHvPPzJirwt2mSdQIGc2heZM1nySUO/IPS4Uz2PEwk4JPEcO9eS163/ctllBy1adMDJI7C4tQm023nhO4RxZOD+mNqZGyZwabq4riaVGd9hBuJ4JxguzQoPp8CW86Xvr8LynH7/ud5M2mi0r5FeqKjZnwpXWxFCffYPjwc+ko+54+H5iVU8rCplm+XpNnHDt+l42kvaJ2KxcH6+s3ZKwgyuP3jNmvyuTmpemrUWOJDVcRPjR7wfvS2FWRXIasX9wVem/cUWkbZ50zF1KUx0HAc56vGXCYXdJa6RWiZzf/SoKmCDSgZ8YWYOIqBhG7XXF4WUAujo60gaqvVXiU8/G/17HJIseSzuVo3Ce7JI9Oq27w9hGJRlWvxg+AeGM2OPM7ecf2T2wilKWp4SDuT6/LRVzhmPccy96WXMR5v8Svf0deeAfS8UpDkmP+/4+ONgDJvgpsguJf4vsQkLX40vqdSlzV6NZKttIpOEiajmvgxOj4Rd7yK/sRSRAw+zTD/Ga2UzSRhJixCIL1LdFrCcRetTZyow5HRXhXZosPzKkSGj6CI0ewd7sJyt7zCV3j8HBwWqHtKpsS6SEFiFkkZ+g5b+wqTp0OarIzpaO5acLKRLaRksKEmHZC53Ad+g/PwczhP/Zz1H+VzVc3n36jOWsS/SoUpB/u1oiBHSH7HJmdjsLulVJ/DuT3GwKke+my29Iv+FXxtXBUIWuhtjHDKxekCktS9N2rT2mxgas7WlFnmRCUJPrWxufJxVSdMTJhz+OuDNTdx09Cr2GzrtgWQko2RJ6HpX2CfUWXaNUPmMWda5ADiP1wtRjv3yFEh48pOY+01M091NYJBuuezOgtjmmRgYaSYI959Qj9jq8kvZHtYpkTTIsdMvN5yw4/0TKPik07IS5Nl735t+LjxnfpBSzzzzknzbl6FU96cOX1NhTnWt+1pCiOC/cnw24/KwhRcLeAqZklIN9dda2NuvIwEWFtYWbpRCuFURXCOf6+fnx9OlTKctQcuQurjkhmrt06VKEzoFYfA0bNpTgi1iM169fx87OTqLWQidGaLiIPnft2iWlixY6FMLzRaSM1lTJSMBFvESXn3kR2yqFWFL+IRwbCC2Xq9QLSQq4cOVvuDyTGQV2MmNID2UznRsLN5cxzHQP46vEUvLGCKgzEWpPJDo6ipt/16Bu3hAQniQF4kN1pEaiwhUAyLweNJ3HhKMP2XH3lXTicHCIcrYK4ZmyceNK5ukuJkf7RVDpFxxeBEiaI2MbFmN0/SKKkIvDveD1XTDODa/tYaSnQtz0SxG6Hb/sdOJf/ZVUM3qm2ODkKo0Qcu2/zZFONgUY0zA+Ow+rLQj0e4WbzUIqtfwlEXAJjYhm4hF3Dji+Jk9WA7b3q4yNubIqfqJ1tdQccpdXABedLBj/awq1JkLDf5SBlIoFecLtDWMPuHFkWPVE8etxwMVYPxOHhinSYIuSFHAZuM0R9zefaFAqN8dcfZnf0UIlrIhrRwj4Ddvjgk1BE2a2Lp4kcBG6IQLMiIxHAj6t6m5F/dLx6atX/veU+ecfc2pkza+hS5cfvWfEHhfW2FpJp6bfKyKO/6iLL/sHVyN/9sx4vQuRNkgXH7yTsi4VyhEPleLamXDoPvbeH/m3U1msiuRmzdXnEiTbO6gqpfMpwqyEKKMQmhWb/g29bChvptC7SViuzWuJdZ5YjHrsIpNxLvgcBLva8OGlA1mnfMIgk4r45dgYuL4A7i6EEY+EpDecGA4Bj2CwI3hfVbyc150EVYapvHWVwMXrHBwdAHX/gmojvl4XEhHNNDsPhLbQkeHVqbXgKr2qFea3xiWUBATFpnzb7Rf8edSdIjmzcO33eqnOEJXUfP1I4HLq/htpTYmwwMd/N5W0ENQtaQYu79zhUG8wr6MAzbvbQpWhiuxw6Vh+OuDitBVOjSKi6VJ0Ah6hf3MRDLwO5srAPR1Nlqam/1eBi/gtbb/2DpOalWZUw+K8+hhG7UVXmdaqjJTFLqXloqfwenSVPCtVPUPdXgfRdvUtKXx0UC1zll9+wRFXX0mbyrpwMs/blA4mHeqrAi43vfyZeNQdQ71M2JnMIou+ruIg7EA3iImGbgcgWwGm2Xly7Yk/G/vYqOVxIX7/p9p5SNpmI+sXwzgNnovpAVzEc+eJXzBjD7rh5hNEnqyZ6V/DnDaW+aVDq0y6CdxTUzAXwku5ybLrlMufnXW2lhgQlSRwcXoZKB24iPU6oFYRYmJj6bvFQfqvyH4l9pVViuRgXsfyZE/BcyMFw02yqgxcNGFF9duQgYv6tvqZasrARcVsiY3thQsXJCFbIXYrUp8Kj5M2bdqkyN1VPBjEZlO8dH8LapJy+xVgRNBYTRPCVAOXiBDQN0IpHiKNK1wABqHs/2vDEvxpvE8CJwy4BoXiX8jjukgNcIk90AUd90PU0j/NnNbFaHC9BRjklPoIfOaA0e56hJTpg2m3TZDpG8+P6AjFSb9II91hKxPsvCTg0qdaIRZ2VtYncfcJ4taOifQL24j+aA8Johxz8WH4HldJ96NdxbwK4OLnBnvaQZC3iKyHSUEKEd0v5XVAOH222jMo5hC9MtlB552SqOUTvxBsN99jVIPi9K3xRasl7CMsKcznyAjulplCxQ6TMP1GVFVovwhFfAFCjA30JHHd7smd8M3QgfLdie60S/LoMt5iCUWaQoslivlPooiNypZb3sw48YCns5olUt8XG63em+0l8VuXKY2+tjJqjwvvQiJY1q2itAmLKzNOeLLl1guy6GeSIJfIYvW9lMziFFII9voGhHN+ZOUkgYsQxR2+24XwyGj8gj8zv0MFOtrEZ3iadeoha649497EBl9TKQsh3JoLrrK2lzVtKyp77nxrjnEH3fD2D2VDb5uvWi1+QZ+xc/XllzqqN/t77r1i4fnHLOlQhhol89JsxS0pdGl+x/JKQrk3nvjTa4u9BN1+bVQi0ebPeYYVFSwrkan1CnQyK0BN9M7m6Hpd4vUwHwrlU+GVFxMJp0bDW1forQgp4r/JcGcZ/BEIXqfhSD/ocSI+g9c3N60SuLx/CAe6Qh4L6LL36xUfQyMZd8BVAkerba3pvcVe2sjO7VCezAlSbguRwGnHPSXoIsq50bWwLKRZocAfBVzExnn9tefMOPlAureTI2pSuYj6L2ZpBi6v7kjZ3aj9h8KjUPxbpBFvtyGNv+jfv/ynAy77WsELez7bXkA38Dn6BzpCkzkSsP8Zyv8qcBGeGSIEV4Tfdqmk8GgpNf08/YRIevPSKXppFt/VheceS+F/4vkzU4VngQh5nXbCk4Xty9K0XB48/cLouO4uy7tbJvu8EIcit59+kMJaqxf7vvdkeq25b4GLeDYKMX7hoTmrXTmqnq4HeSpAm7Vw7ncQQtLiNz13GQm29N3qIHle1iye/PhvePlLHqsik9OyrpZKhx0pvb/0AC4CtgivYJFBb1SDYri+DuK0+1tK580qeWKLDIPmOYxSvA0WmRfF7/3c9uXpVa2g9D6QlPC5OKRp+O91JjYrxcgGxfEPiaDmgiuMqF9c2gOKQyHxXNw5oDLl01GYWcy/WJ8JvaJl4JLSVZq2+jJwSZv9MurVMnBRMTMnTpzg8OHDiLjFPn36YGlpKYUEiexFIpPQz1hSBVxiouDqdCjVAQomrwOirl0cXwTQevUt/mxcnF/DFoLjJpj6WXJV/bYkCVycNsHx4WwwW8zgX0YrX7anPTy0wzzyDHPbW9DLfz7cPyiF8kTYr0bPeSfHKx+gfdtOiYcsgMvh3iDuvdPOr8Dlt0Yl+LO5sj6Jl897nu0cTIOYc+hN/CR5guy795qxh1xZ18OSpmVzKYCLeLm99g9cnS1lMWJQgqxIQBxwaa57j4mf50GnHVCimRRi0mX9HRZ2rkDruFAdX2fYVEsKAbladDwWXWaRO6tyBh3hVTJ6n6sEP648ec/wusWY1vo73lLvHsDq8lBjFNFNliiAy856kM9S4XmUObFXRZzhIqJjpI3pGfe3XB5XV+WmtvvGe4gN16u58eLEbVfdpmAOw0RwYcftF0w44k6B7IZs7lsJm2REVcXGWIRonHB7y93xNTDLZaIyrlusucE7nRlSpwgzTz9kQtNSEryIK78dcGOv/St85rWQoIAoYsMjQpzW2Vonm35bQKWshnos7FRByWtBjC+uvW8XmwA0tRZdZWH7MuTJbiRlc5rWqiy9qxdOtLFrsOQ61YvlYEbrsmT5JoTs4fTilKneBprO/wry3u4dQt6Hm/HseAsLSxXf3bh1Hh2pAHz6xuC4Ac6MBduTEOgNR/vDhHdJpg1WCVwiQ2FXa/jgCOMU2b1EeRMYLqVprVU8FxObl5LCu14HhLG9f2Wl086Qz1H02+YofScE8PpDzJOGdQK0Clx8HcFpM9QaT2Q2c8kT7KCTj2STFd0s6aoipCqp39HUABdxyh8UHqXQIPI6CyLzVPutULQ+nBoJH7zgF+XfI6n/h3bgeQTqTYGcCbzr1P2RT1DvpwIuIuxqSx0w0OVzHwd0I4PRX2oGpVpBT7tU3L12LxEvS7efvCMkIoqWlikPo9HuaJV7S2uWosXnn7D8speU5aVyEYUuW5OlN7AslJ2ZbculyKviY2iE9Bvl/SEMjzdB9KlmLkGIhPD/132uXH/qz5ZelpTJl5UoMlFn0TV6VSvEb41Lqkz9G3fHj94GM2y3M8YGmTg+Mj4DoTbt/y1wESEt88894e825eha2QxdkVGx8mDFHuDKP3B/r8L7tkBlyfu287q70vN0aL1iyQ5bZIZccskLcUAjdF9E2GzCjIPJNpCggqaBS3B4lHSgIQRql3atSJ2SuRAhyC6vgph96iHub4JoaZFPCp8Sz3h1i0gFLUJjPXyDuDmhPoZ6Ot8FLiIJQOFJZxhSt6g0B8dcfJl8zINlXSvSpFxeaT/Yce1txjctxeAkDnHUHVtS9YRYsvDWzZ3VQMkrTAYuabVsyq6XgUvK7PWz1JaBi4qZGjVqlJSe2d7ennLlytG4cWNJT6Vly5ZSauefsaQKuLy8pTjl1omBoc4aS415yOk1o/e5saZdAdo/+wsigmDAVZVmTRK4eBySTmh35J5Ku/4T4z0CQv1hX2dePb9LlfBDCFDye2k/9Hc1VmgVvHHD850/Lm0c6fFFHFWpYwFazoyDNw7Q6wzbnT5K8cwLOpaP9zL5csGb1895u6MXRXJkxnToJemv888+ZumlJ5wbXYNSubPEZ3F55wH3VoFZNbDup9Sl0OoQHi7F9IPY6N8aOm6Fiv0QLqYtV97k9Kha8eBB6G4c6SulmL6duzele68ip6my6r14kReaMCIDjBCDrWRumggEKA/AATZWJ6redNbE2OL84iNrwkdgkLcMtFoJhkl7GIiTkD+PuEupfncPqqISLqgCLi1X3JJSbH/rHuv6KpBeWxzoYF1AAlxiQ5pcERsE4SlydHAlqpXIqxK4XH38XtKSOfR/7J0FVFVZ+/8/iokJdmOLWNjd3V1jjN1do86MHeNYY3d3t2IHJooKioKgoGIAYiAo/V/PPhIX7oWL+vqb+S/3Wu9a78iJffY595y9v883+lag01o72lhnZ1LTIiQ1SawouwJQCSPIY0aDyNPJQrXpkqs0L5mVEXUKxFkhrb3AVlX6/mhcWK/WX981yNiVnH6WflVycv7RW95+CmF9t9KRcqLo+/TfeoeAoBAWti+hk3b05mMg7/8uSL5KbbUqfBKNLfT0yCxy3fodhxq7KFmzTezTi1fRytJQpJXyKlJML4lT39MZyvbRjKTPjIRRvgZ/93oBFznTgQ7gsBdGPIU0GkAtz2TbVTdU5a5rhVwsOufGbvsXHB9cSYfNIwud2gsu071SbmV6KQlW+/qUI8m26vDKGbqchOzfZvL6QwGXw33h1mpotZnPRTvTdOlVUiRNrGjrQ2rmZ3S9qKj0+J7zhAIuwv6aeMhJRYrOblGUX9Nehb2dNM+eZGnAZjQ4bYIxH3RPLaDZieFav5suNygpi6+/EX//TwEuHhdgd0ew7klg1T81tunmqhAcAh32QvqES1OMHaev3U4WsQKwOL34wNzTrspoM3HiRIpBVTR7mu/iQ/G1fUvIft8KuMh3aMctT84Oq0K+L0bsg7bd5aXfZ+WLkTWd8ckYwsLts+U2ba2zY//svVqAC3Ml25djyJjXnH9J+Wwc6FuWVMkSkzhJUobtcsDbL4gN3UvHCfCsu/KUCQe19LenMxp8d9mkMeMeHXDx8Quk2vxLWGZNw4rOpcgspNZpKaHySKg/Fx6fgz3toMV6KNxMFSOGitwqcWI2/Br3+1iYMwIunXPxoV6RzMqbTKRIYooes8m3WJqhIoX87XsBLnKm1+8/88u6m3h/DFKgXLOSWXXOLd0Rma8UaaY3s1TfLmONes87a/5yfarmYUit/KrfcTFc5NpyTThB1woauNdl7U3eBASz8pdSKiZa3uej9zqqYsSRQZUSxNgy5nkQsHb9FQ/mnHpEhlTJuDymupofSfsJuBgzgt9vm5+Ay/cby3/TkX4CLnruRu/evenWrZuSEQngUqFCBQW4SIJQwYK6EcT/ppsZV18SDLhI5ftQb3h0DD75QoWhWgVdDwsloWOw9fozxWJYXc+EJs4joWAjqBcVkxz9ePEBLmvNJtKwy1hyRHy8/V7Crnbc9PhAy+A5ito7R1gHawvBey/CwkNo7T+HPp3a00SfTER0yhemwf2dqvK76c4HBbis6WJN0xjb+3vex39zK55laUyZHgtVt6cceciKS084O6wyec2T68bmGhioj4EhtF9th5/fOy6Ft4PaM6HCYK48eUfHNXbKiLVEji+gx8VpcH4KYYkScTlZfSx7byRjBl1/ERevj/TbeocWJbPi9MIPr49BLOlQQq+PiOqSVK72d+NBuXkMemCN0ys/bhbdQc7wpxr7IY3hSqkkC/XabK/otnPbFtM7URL5iEy23KbWiwQjas67RMlc6ZjZwkonLUi6I/IjMeIT+rExTcxte2y6zZTGBehdLb/eCdHOW55MOHBfTSKG73TENLmJqlhJVLN4Cg3eeZeAwFAODqwYeUq/zyFKUy3+LeMbxk1JLzb1DL9WyhPLkyTO32RIGO1X30CM+lx9AmhTKjsL2uvK1iL2n3bsIVcf+7K2a+nISb/8TYybK27MAA0XQMXhkafzuLSF3Ge64Vx2LkWa6vHoCPZX0jSq/AaVR0FiE/jwAjbXh+TJIXcdeHQU+t7Ukb9Fvx6DgIvtbM0cuqsN5KurdhGqdt1/Lis6tIznHntPRu65h91vNcgSTVJ259l7Wq28rib9B++8wP75e1Y2NqfkmVbg/xqar4FiHYx5LAxu80MBl5Ul4aWDAnu9m+yk3F/nFeNs7RUPNQ4iQTO2JQRwkUqlpGUtu/BY+cVIvPifmc7AxT9hsCukzACX/4Izv2sATMpoSW3vn8H+ruB+AYo2h/YHje2i3u3+U4DL9UVwahx0P09g5lIa4GK3CK78rXlZCNPlBzVZqMrCMy5JpbAZrz95y7H7rzjr7EO+jKaUzZWWo/e8FeiwsH1xHXPwH9T1rzrNtwIuLVdcx8HzPQ8n1Y0cs1knnDn9wId13azJk8GwNDZmh6VQMXTnXTb3KIt4tSy/+ESB4cVzaMUNARwEZC+ePS3ru5ZUi+mkyZKz9rI788+4cmFkNTIbMM6V32a9f64oBl9gaJjy7KpWQEulidkEnHj/ORgLc9NYzMavGuRoO0UALslTpmLmcWc1b9nYvQz1i2YGTzvYUEOb85UfAt4PYHX5yPdvcGg4804/Ugt0+wm1Y33Do/dN5LziW1UkS2qalcimQIj5bYrRWM/866bHOz5+DqZmYcPhFN8LcJEikYB0px96K9m1FOCEFRyzCVNFZK7H73uplKAqBu5V9P1kTicy5RNOrzk7vKqaZxgDuNRdcBmLTKb8Vr8g9RddUcyWxR1KKNmtpO5svPpUJf3t7FVOpXx+z7ba1p0FZ1wxTZYESZcUuVjNLz53PwGX7znS8R/rJ+AS/xj9F7f4CbjouWuSGnTlyhWFRufPry3g3rx5w5QpU0iTxrC84t/8rClf5wAAIABJREFUACQYcLm7GU4M0j62Pq6aiWarjUrq8q1tjs0j/jnnxpEmAVhf7QVN1oCVniq8eNiGhKhot1jRhc9vqAnBabNfsfxlQRTg8sZFVSj3eWZiY7YpiIeIMC8y2/8F5ybhlLwM9d5PVyCGtT5juwgzUfsV0O82m+74KcBFh2XyZQDCnl4hbEMdDlsuo1W7HupfJRVBfDtcJtUmWeJwowAX2U8mi44er3DLPgYs2yrWwc47Xsw+4cLO3lEmqhzsAbc38jFXbZxf+pOv317MMunK3O4+f6/YHL83Koz4uYhvxNquYriqy4SJvI/XFhJ+ahz7Ci5mpGMexEfjbL7NFE3+Ml7ARSaerVdcV2CUUF31JRDIpGbzjWfYjqpG3oxaJKLFRBtlDCeMkLiqWcY8axHJUD0r5GRqC6tYgItUqeaeeqQSig4PrMRfNi48fPWRZZ1LKh8RMbYTwMWEROyIlqQkDJS+W28rjxwxrYuo9sTs06egUPL+cZKpzSzpmwCqb0hoOOP232Or3XN1yAP9KlIxn/5J1Jbrz/jrpAsH+1eMrN7KPuceelNrR+ZYgMtrJ1sy76qOh9VILNrNjT2M79xhUV7lU0SJL4wrefa31ITnNyFnNc23SRK1THQlaxEHMwi4PD6tATd1Z0X6XogeXnyFtvcsqzxZzjn70H/7HdZ1tabKlwhMOe7S84/ZcuM5yzuVVAuNXptvM7OoB+2fToDAt1BjAlSfYsxjYXCbHwa4CItoTjoQSaGJKZeb2NNz/zNFER+1954CQI8MrGjwuYp5AQkBXNZd9mDu6UcqDvf+Sz+sMpuyIfsOcD8LPS5A8nQgsszjwzUJmUW0yPuXt2BrQ/joA+Z5YdDDbwLa/zOAizB7jg+DR4dVql2gAB4CuHz2gQW5tUq/FB6+NWbFyKdXonntn72jvmVmtQCNDkAL+27PLU8OOLxUyXi5zVMq35JahTKSPY0J51zeMGKvE+1K52ByM0sdnyQjT//DN/sWwEUWxZ3W3VTv8GNDoiQ6h77IMnb3La/YG8Y2WWALwL21Z1nF3my+7BqLO5aIlPbK38TMvLeA7LUt1GJa5MMR77WlHUqoxbK+dujuC0buvU/1/Bm46u7LhIaFFKtBX5O50hlnb6Y2K/LdvV4iABePD2EKEBFpssyVlKeWyAlFUir+LcU7aRLrqUm1/xajbWCv/Qt+O3hfmblHLMz1XcPpB16KQSqpdMK4GrTDgZRJErO9t67UVVKmxCz9nqcfBwZU0CksRD/u9wJcTjp5MXy3A/2r5VWyqOheYjGv457nB7pvvKX6JAmK+tg5EfvIfGL6sYecdfGhe4XcjKqnsWONAVxEppUyWWJqFsjIH0cfMKWxJX2rR7HqpB99tt5W3jIbfy1j7OMc73ZyLyWlUebE0udeW+zpViE3M1oWVSDUT8Al3iH8rhv8BFy+63D+aw72E3DRcyvEu2X37t0cOHBA+bhYWVkxYMCA/yy7RS4xQYDLx9ewLBdkqgxtt2kLroUZwaIptFgLqfRPJIx9qqcd1aopF+o/p8DFPjDCHdLl0bu7QcBFKi4ry3DDrA05flkdBbiIZ8Lezix6VZ63lSYok7FzI6qSJ7E37O/C0qA2zHQvwplhVShiaAImjA8xlBzzGtsXiZl32pU5ra0omFkzJI1sdzbis38YB0rvoHcLzZ9EUoWkqvF8Rj0FFikPFyMm6ApweeqNW6kN2uFbbWLTLR+WnH/Mtp7lKJA5FXx6p0kCvK8SXnwgrpe2k23gGVJnyafTLal4ikRpcYeSKkGg2ryLqopmMGnnxHCCb6xgpNl6jrw2VxXxA3l2UyHxHWi/F8wMa7SlElJ21jl1LpHp6Gvqfts+0RlzidMcUjMfExsVNvaxMbidACpCxa2a35ztvcrFGm9NMnSXD59CWNapFIcdX7HgtKvyD7HMlgbR04sEq0aBDPwRzetGgJRBO+4qrfnSjiUNLowl6lcMBOe2LqZSDYxt0i+RzUw/7kyRzKk5O7IahsIQrjz2pc3K66paJn2OaPsO7KbJvd6ENFlBKutOkf8e7veKRPOy8alwC1JKlGfM5noSJD1L/IIKRHnrcHI0XF0ApqnBooHyMTLEajMIuHx8BXOzQfGW0Ga/OrNUftdeecqGL5Kp20/fM3DHHfpVy8uvVonAxwXy1VGpDAISLulYkpxmKSg14xy92cyQ8M0kCg3VJvsy6f+G9sMAl8dnQPyk8tZSKWUnMw9lxpvqSt7w90lX3N74s71XWZ1YdEOXJc+oyBWq5M3A703j/s1IHK48zwImruxsrcbZ+91HbhZeq6SIkZ497ue11CKRDURPKnLaA3vbEZC+BKafXkD3s5BFP/PKmNvwnwFc3j/VkrnS5VLPvY6B/bLiyshcMcmSaaDx/7KJybQk10lqjLx/MqVKrvx+OpfLyWU3Xxafd+PZ20+KRfFHo8I0sMqipGoCXsvzHRYOq6548vfpR0pO1jXCdP1/2elvPPa3AC5PfPwVAJIrvSlbekYtRJVf3NKrHIsuyzWin1X/vkg5CzOmNy+qpJzyfheJ7oyWVmpv8Rr788hDBQzXKWQeCbhIqpx8MyrkMTcYaV93oS2h4fB7w0L8dtCJcrnNFPivr4nXmd3Tt9/tWxn9HAIAvP3wkWVXXrLhqgc2QypTIGKOc2MpnPtT82yR74MwfxdZQNFOUHsaJEmOsBH7bbtDnUKZDF6rfOMk2ni2jQsOf9RWJv5S/JCC2/kR1bR5zZe2SgxmjzxUEt/mxbOyygD773sALsIem3bMWfmk2E+spT/JL9pgKenYnRcKOBKAZmz9gnqZZ3eev1f3X9hLAlyMa1Ao0tPNGMBl4sH7yjtGkrFueLzDdlR1Jb2OaDLXkSKQgHAnh1TRGT8jHmu9mxx2eMXY/fdUouXWHuVUIaDViusEBIco/zopkv0EXL52dL9uv5+Ay9eN2799r5+Ai4E7JItlmSjKSzKiCbvlv5bnHtF3owGXkE9wuD847YDm66D4L9ohbq8Hm0FQbx6UGfBNz7WYnCoWSI2LpHI/qk3oTfXH7hoEXGSBtrIU51I0JXWblWpypNpz8Snoymzv2lTsOkMl2EgFpnYRjaKqz08k1sWIT4okFY1+CanjWEAf7sttu8tszbuAuT3qK3NKkdcIzfv88MoJAlzarLrOHY83uFY8RKJX9tDtNLPOveTCozdKdiCLJ94+0YAg0wxQqBmvD0/EtJ8tabLrGuJeeOSjrvPKmOpKwiMfz05lxcjPgPnl3o58cjxAw5DV1Chfhm03PRlndo4+ibZDl2OQ0dLg/ZaFoEhFhG5d58sYx9w4JuAiWuE8E21U6o5Idb5HE5aNX2CIYvLkNteljssETipHAj5Na26JTMI7rb3Jrj7lqJjXHNHrywK1sVVmxtSP6o8YAotp3gUXH04MrWzQm+XUAy9lhrqgbXHqCR07Ae2sszeTDj9Q7KAWJaNSk2IeQipbYuwnZnribxPR9u7bQVOn/l8AF9149MApKUlkUZPQDgdImSIGS0VkP/ZrNEAlZ5SMSpmlCkggrcYkqPGHJjfS0wwCLrLtvPSQobTme5HSjNF7HHn8JoAlHUqq6qCbt4BcDjTM9pERH6ZCyoyENluN9QIHFX0pAJ4keIzedo0KD/6knZk9mBeDJKbQcj2hppnZdO0Zji+ijHkjuiiLJNM4vH9+GOAi0kS75dBgHlz5C3cvP37LspnFncqw4uITDjm+Ym0Xa6NSmMSUWoydM6RKyuUxNQw+YWKsKM/i209BbOuhAbXtVt/A/vFrXAvMJlHWUtBgvlow8fI27GqjsRajg1jHh+N07TgnQqsw0nQPtFwLRdsl4KnW3TRewEXkqz4PIfC9Fln9f9VERiFR2XVnEVryV5xfvuP95xAevg6g9N0JpH/vwPiUsxjarLKi838rMy+uy5T4elnctS+dg3SmSTj1wJsnbwLw/hiofK3ymJvSokQ2ulbMpeOBJMeMSCl6HwTjDzgh/lXyDaleMMP/tM/fetu+BXC5/sRXMScknnlAjagChEgZ5Vs4vHY+Jfk0pj19E0CVeReZ0byo8m0TpqNEGstC+PTwKuoQc04+Uj5UAhrkMdPkIlJcEYmt3Df5Lop8NWacsHxLum68RdfyuRSzpdGSqyp6+fiQyrHujfjG5P/jJMmTmGCa1EQdL3pyjDHXEtc20uf7z3zouc2J+kUzMb25sEO/7GEzEhy3wy/HIJs1hIfC6oqQozw0mAtJUipgXPxPhF10aVR1vSa4AmxIgp+XX5BiCwmL5Nrjt/Tbdps6hTNFypCFlSvS42r5Myo/omvub1nYtjgNrbLEIpR9D8BFDNtbLr9O8xJZ+b1xEaNJayN2OXLOxVuxdaoXyqjYwAGBIXwKDuOSqw+zbR6RNEkihtcsQOcKOXWG3xjAZcZxZw45vELM49OllHd9NOZhxK25/5qeW24zqHo+elTOrVIeY9b0BJjx+xysgL10KZIoT6foTSRhYqh+8oGXYkBnSpNMyeYFbJFmc/+1MvwVj73W1tkJ8PcnZcqU/6n1j0iw5F0ov8v/2rrtJ+DyrW+3f+f+PwEXPffFzc2Ns2fP4uXlpRbNEU3MdDNk0K+1/Xfe3qheGQW4yFvaeS8cHgj5qkPL7VGxyWJGe7QPvLCHLqdUBPLXNgV6uHrzvPjiLwuoDQaTcAwCLp/fw7wcOKUsh3/rfVGAiywYD/Skj/9IRg8aqqoBLUtkY0TdAiruUGjHUoW6/2cdw913OaKleXQ9CbniSBBYXY6DT9OwPcsEdgyuq6QpQvdMKmlFvUsnCHAZssOBI/decL2mE5ntJsPgh4w5+YbHPgEs7VRSi05+fk1LUCrTHzJbEbq1MU/aXqVAsWgLZqnE3H3JmL33ODO8CmmSJ6H/truKji7xxnrb+hr4e9jR0uwUU5sWpsfmO/RMeoKxqfbGC7jstfdk5gkXRbM1FHG7+NxjZtm4sL9feUWLlslovUWX1YRTGA7fo0098lD5GAgTJSKhIuK4oWHhypy2Z+U8DK2dXxm4StVTjOmEhi8MlQHb7zK+QcHIOFHZV1IDhAkj4yljKeCVvrbwjKsyaxTmghgUJ6T5BwbzzMeP3JnSKu20ofbY219VvGWCKAkYEW3H+oW0ej2LkGZrSWXVVGf3xzOKksksPSFtd2GWWXfyp/yZXt3VKpgZooFeEewUOVID8YURCYVmnBezxQm4HOgBwjaTGNFMlrRbdUNNICVxS55F8c1Zs3sfzT1nYhnuCKmy8KzpYSque6NSGiZ9YRpdv3UT00O/ULRsXUwI1kCC1lvY5Z6aSUcekMMsZaTUwudjEOIXsLtP+TijSn8Y4LKhEnzwhu7nCD4/mbDbW9hguZPe7VogEbaTjz1UiwpD0oPo473z5nMlyQoOC8fx99pk0uMPIa/viQedOPPQW3kBVf4S1zpqjyMHbrrhnHEgScoPhKq/abH38k7fWBsEnOplH3W6FcXY65mNraGN2ZdiDFQbC7VmJuSx1tk2XsBFZKACJEvs7AS/72bOnuAO26+DU6N51dqGHU/NlNmwm0+Aqvy2MznHiM9z+SXJct6a5lcm5N/bQyGivyI1XHLejdW2HpwZUZWsaZOrxe3dZ++5/eydMn+tWyRTrHS6iP2jx0Lfe/FB+XnJQlcWicW+eJAkeGx+wA7fArjY3Pdi1F5HxURtHJHoJ4a0vgFKlihSqwlGsilnHXdh750XyvesYj5zxbhYc1ljaVwbW0MxFiTB6NIjHxz/rENwcHAk4CLDNOXoQ7WIvTSqmo78U7xbJhxwYs9tT04OraIYswJYiIH26WFVYnm+CFO141o7quXPwF3P93Qsk5Pxjb5PgUL6KQDAmN13Of/4nfp26cRTCxD73A562kL63CBy090dIDRQA+mTa/Jkzaj4uTJo1idZludWkqI6ls0RaTwvIEX3Dbd45O2v5gSy+O+5yV6BUwK0p01hokAyYVbMa1tMm/tEa/oAF2GjCuhg6Bsd8/Fdf/kp88+6KoaSpBIZ22TuIKwe+T2JSb74vInkTKTV4vUjoObA6vn0zoWMAVx22D1n1L57Ks1pnIGEPgEABZy6/+IDxXOkU3KuhkUzY5ExFX6fQnDx8kO8cMSLT8a2YKZUlMqVjqJZ05AtfQpcvfwVy/f4vde4+wbQwDIzI+sWUAWpiCbnaLDoMuUtzNU8KSz480/AxdiH5Dts9xNw+Q6D+C88xE/ARc9NGT9+vEJEa9euTYoUUS/7MmXK6Pz3v/B+GuySUYBLgLem2/V1hR6XYkiHwsHtpPb3jLnhlwuRiSgJGQd5kasIPh8/bpn+AsV6QO2pBmULBgEXOenMNDxPacnLVjaRgEuI00ESHezJpBRTGdq7t6r2CtAiGm75MIoON4WJCfsHVDDc7SfnNOlO01VQpLnh7aanYO7ndpzP0p8jQ6rg6qVFPVrnNGNWy8IJAlz+PPSATTeecbLJRwqJzKr5WnrZ5SYgOJR/2pfQJmMy/vu6QbPVhJiaEbq+Ju61tlC4ui6zYeUld2Vmt79/BbXInXzkgQIVJLY5VhP52NbGOL/0ZWOpo/zZuCBlZl+kzKcrbEozHXpegayGtcKzbcSU0FtJdQpliSG5+nKy3bc8GbbbkZWdSyrTvFtP36mq+7SmlvxSIVdCHh+D255+6MXgHQ56ZT1SdSw8+bSKoO5eMbdKSRCKeI2CmoToipuv8hP5u7UVDYpmiTyH0Ii33niGzeEdrK31mWQlO+oFGofsuKt8MqSKHH3SYsyFGVutE9aUpEIIWBGdar1nwVCahR0mpMVmUhXQZQc4LO1Izs+OBLfcSpb8McC2DTVB8kvabIc0MVhc/1jAWw9os03T7xtocQIuDlvh5CjNI6ZAQ4pPO6sMrCc3K0Iyk0SEPr2O/6EhJPW5Rcr6f4HtLK7kGUNnh9LMaVWM9mU1o+ZAd1tCN9TBueIKrLMkgvN/4lxtLa2OJqZQ5lSqAhdR9ZUqqcRo9qmSh/7VdWV20S/hhwAuAggvLwqpzaHXHR5dPUD+U+3xLDmOXK1mKqPTzuvsVDJG5/Jx/wZkoSayxoVn3dRliO9N9EVlxLUJsFhpzgXqF82ivJEiPAkENFxyyhHXVG1JJO+00r20XWQRtaYivHsCI55p7/OPrwlfkIM5QZ1ZFtSWe6nakkb8tZqt+WopTbyAi+txTcojANDA+5C5qDE/ne+/zYEeuD+6x2iTP7D3TUGNAmaK4ZDdLBVpvG+S/XgH7ltNosXVApTMmY75bYsnyIjV2A7L+0oScsxNkympSXQmjdxjWVjGxa6JDrjIOSX5rdHSq4yqU0Cl9sWsdhvbr//1dt8CuIgR/++HH3BueFUsokkw5JsvUjxhiKztZly6WYW/LiiQTTwyJK1FmoCYwjAbUScfja2yMkSOmcSEjT3KxAJcRKYi28r3rUvFqN+2sBSFSSkGuJLsI/dw5nEXNl1/yqbuZWIBeKsuuitQYEZzS3bbe3Ln+Qeuj6sRi9Gk775IbLN4EAmoY+h+H3F4qb7LHcrmVAC3jofJ8uIgHlSDHmhFN0EATo3VvPyE9Sqm28Cxe69VUUsSfH6tHJtBZP/0Pe1WX1cJT02iAWEyJxiz7x7DaxfAwzeAHTefK4aFMFoEeJExFIBZ+tUlxhwh+jfT1SuAA3dfcPWJr/LomdHCuHdH+dkX1HxFYqAlAtnYJr+//XdeqjmVgCxZ0iSnUOY05M6QAsusaRVLNUPqZHqTwYwBXMTrTPz3pN38rabBoAPNLNuXdVc8cPD8oLYTFrT0SQoP8r+8GUxJmdQEx5cf1LxBgggszFPi6u2vko5qFsxIv+oWWGVLq56p6CwZud2S/rjd7pliX5kmDvkJuMTxkMhzISxEYQbNbm31zZ5ZPwEXY3+R/63tfgIueu5X165dlWdL5cqV/1t3M47eGgW4CP39+FAt+q9kF/1HsxkBdis0WnrZ/gk2EJQPhXxQcpl8YLV3Y2i6Esr0MdjzOAGXWWlxMymIe7Pj1IkwqLu5Eo70p3P2q6zvWV4l0whF03lKXZ76flKSn6xpUrC1V1nDo6W8DTpDoyVQtLX+7dwvEr61MdMYxL7wBtz5vbZKSBDzuZYlszK8Vr6vA1w6paeQbX+wqEUD5zYqFlcmEamTJ4E7G+BgTxj/gUAvVwI3N8Eh33Cqdhij00fxfZEJzJ4+5VU1VBJRfj/kxLOZDWO58Ie/8yDR9uZc9zbFpPsxrHOmpf0qOwKeXud48uHQ57pGIzbQ+my+jdfHQOWkH1PKE7FLZAx4pxK0KJmdWx7vaL/mhjKZ/SWexWZCfoA5x59gcM18jKpbQMdvRSj1wmARs1JhE0SkEqVKmoQ13azVpFGqVmLqGzPJ4rC9O8n2d6aByVUtoSFisRqtY21X3uBjUIiKAo1ZjYuv/8YCLlJJE0NB19f+2AyLei8dmN+fRpwipOVmUuXTfV/ZbRhFwdf7CWqxmcxFNCq81sJhcmKwbK0xUGRCHb1J7LjLYWi7HfJH83eJcTFxAi5v3WFJXhUrHFKyH7nGn1DsImER8eYRbKrFR783dP88gzl9W5P/yhDcnnnSKOAv9verGFUtvbWGd4cG8k/eHUxqYglLizKIyRwKqsiu3uV0mCxSuROGWV5zU9Z1N7y4+iGAizBxxDjYshU0W8XaSx60PVOQdAXraeOaPC3Zxh1XlcUx9eJmCwotX0w89995gV9gqFo4j6kfex83b39qLbBV6Vvty0Qli+2+9Zzte3ezL/V4zfjcMlrK09EB4LgDel2FTEXgziY+HRnO74xgq19ZdiafQo18KZSnFOn0G3vG94zHCbiIVOHKfG0xJ008wqx7xnfI7/p3AVYDPgcRujAvRz+VYWnyAYxsWIImVhk109ykSTVQSkCh9BacL7ZQLTKVIe2XaPnv2SGpXAsDUACdjmVjMNOMOFFMwEV2abLkqvI5k8S+7ylLMaI7Rm/ytYCL3L/F59wUA+XF7EbgtF37frfZi3/+5vx+6AECdpz6IgeKq0My9vUXX+HXL4ahEds+8/1Ez832ijE6s2VRBmy7S50iGZUcJSbDRfxkmi2/RlhYOOPqFaJ5qWykTZGEbTee8cfhB5wZXjUSmD945yUj995jQZtiarvoTc5x3d1XFU6uuvoyYp8jkxoVoX+NuFmhslgW5szlx2+onj8jPavkoZxFeuVTIgy5Wx5v+efcY1WEEWBJ5MACIEZ9HsJgcWFInBQGO335ZITD5b/BfhX0uhJZjJOFvbBH5bcgxvIxpS0CTJx3eaMYNGKYG71ZTTmtJDly/0Q6N6uV5o8jTUDH4bscVHHmxm81FXNFmEZSPBMm8aYr7hy578Wzd5/V4lZAGpHhzGxhSfdKeeIEJI86vlLzgXH1CzKopmFg3tBzIn0QJqXBEAIDOxoDuEhCY+W/L1IyRzpshhq3/hC5qbDhHF68J23yJDQvno1W1tkomi0NSUwS8+LdJ446vlasFmevj4rpMrpeAR2zen1dtnV7Q69N9spnr03xDD8BlzheHPIcy1pDAhCWtC9B22jfX6NfgNE2/Am4fM2o/fv3+Qm4fLlH8rEXg1x5KS5ZsoRcuXLRrFkzHe3f/9ceLm+cYWNNTUPfeLlBTxU+v4NNlSFcJuEbIXPCzBTF6E8mLq0SXWJg4D/xJh/FBbgELrHE830injTaS53SX3xGvgAus8rdZ3yToirmTqrDYpz78XMIA3bcpWOZHDqyjFg/09cOsPcXKNQY6v6l/1d8YSrcXscM00ksdsvKq78aqQmMpN30qZyHHpVyJQhwkTjp9dc8ON6zMJZXBymWUY2gNYqaOq1ZUVLJmvjyHLBbAEOe4O/zHP+tbfFMVxHrPqt1+ihxllLpWNqxlJpcCwNlxB4HZrW0ihVt/drpEqkOd+FWylrUGLoB+R0M2nYHDydbDXDpdRlyGf7wS7xzvsyplH+JVEn0tZiAi1TWRu+7n2CT2fhep51WXSNZsqSqmha9L8L2kVhPkRuJ148sYKcec+a8sw9XxlZX1TQBXERmFlHRjDiX+z1bTPZ3JVeoO5TpCc3WxupGoUmnKJY9rYpRNJbSHHEQYwEXmWxOPeqsTKCfTI9KCrs8pSqVM/kR3n4PiTPqLsJdLu4gx7l+hDRbQ7rS0Tw4lGwoO5TprcCAWE0MdR/uV9HkZIqaBMfcLk7ARVIt5mWEMkO4nnswnTc6ML1pYTpleazMq0kUyr5MYxnpVITN3a2p+nwZiS7NpK3JejaM6aQBjNL2d+PWXUcGhY7n2KDypFlfjBn+v5Kh9giG1Nb1JHoXEEzXDbfw+RjI1bGGfU5+COAi/geH+0KzlVC8s2InFXOcSd/Mdl98cypRavpZGhXLoqq4cT03svgQOVnqJHDW9a2Sk4gZrpipRm+S8LTh6lOWdCyhIw+QRJVta+exOMNGzSTZolbUbhIzbztHS6PKWxt2teS5y10GhU3iun8WRiXdw5gsthowJ14OX9HiBFykii7Ja8/OwQcfqDQM6s//irN83S4iG7zz9B3r9uxn8acB2BX5E4v6oxRQrWOaG/IZjg8Cp518HvKKZVdesfTCY/pUsVBAYlyeQQnt2eTDDzjt7K0MKxO6qJNz6QNcFp5xUyD8lp5lKRBNOhBf3/wDQ+OM/I1v/4T8/WsBF/U+P+rMmYdeXB9bDc5PgoszwLoHYc3X8tfJRwjr89GUuvEmgi07/4RpJx6yprM1TaIZoIvMS36Dpx56KSaGMGclul7kHDEBF7lmYXDsvv0CYd3lMdMSpMRMP2nixGzqUSayAi4gaY35lxhRu4BKs4lock015tuq5+rk0Mp8Dg6j+rxL5MmQUp1fEoUMNUfP97ReeUOZrYphvzBvpRhSwcIMkZjJ/wpnSUO5POloVMScKoVjeIf5uoEwIC1qaO+qiHZ/N+xrD8OeQtoo5k7DRVcwTW7C8k6lyJIvxP5cAAAgAElEQVQ2ql/y25L5gRQxRJ5l9oUtFHG4xWcfM8PGmdqFMrG6SylSRbzzv2xw6dEbxSSqYJGeIbXyq7E889CHC4+8MTdNqgx+Ja2nWoGMalxE5vXs3SclnauS31wv6CLj2G/rbSXRkoJUpElwQh7Ur9zWGMBFvGXar7ajValsytfN2CbXJcVMAVXjipEXdq+AbEkliSqeJsCWRHjLvHlbt2KkSZ1KrYcE0HP1/qieSavsaf61vlA/0sNFYsC7rLvFNXdfqubPwJ6+houU8Y27/P0n4GLMKP33tvkJuHy5Zx4eHmzbtg2J3vTx8VEPfJ48eXQAlxEjRpAxo35z13/7rY+T4RL0Efa2Bs8vng5568Z9OUIr3d0arDppTBephBjZROcq8o3lyf+hhImLJluIIwEjLsDFf01dfF4/5VnDXVQtU0qLLrw4k9fnFrO/1hX61yzIEYdXjNzryMwWRZUsZ9guR1Vlbx9X5dD7vpbeUUCibQ0ALuvKQWAQM8zmsvh2iAJcxDxVjr+0Ywmq5TdLEOAiKS5TjjmzsWsparnPgOtLqRmykbqVyzG+QSFMwgLhyADw84TOh/n41ouAnV15E5QUyxGndEb/14231H+LFEmAB5lgidSpkoU5f7ctFrmt0CAdL+4j54X+hFQcQ9YGYxXg8reNM2cuX+Sw6QRSNF8ap6wk1wQb2pbOrsCTmAaBESeSBV/rVdf5s1ERBtTIy2rbJyw695hlnUqqydL3an8fd2LXXS8VnRw9tnHELgccX/qpBYxIfgS8kAWI0LVdJtdly/XnLLvwWEmudKq/4WGEXF9GiM0IUoSHQP460PW0TnflQytypcZWWZSkKKHNWMBFjiuLhpknnLkwshoWGTRj4JuTS1M2exLouB/SRrEa5G/vXruTYnlBTOrOJmnl4VHmt8+vw7oqUHu65ufxlS1OwEXkKtuaqvjhndknMfXUMxaX9aK2+3T4/AoaLucsVem9w4mxdQvSOcNDUhztwelkTWk8Yk1UjxZk4VKiWgzw7UKPslmoe6cvQRksKdl3E8mSxva8ESnGsfuvcfi9dizwLOKgPwRwOTsWbOfDUFf8UuRUngTpPrqxPbQ71F0A5QfTdf1tZbAojBTzGIuR6LdEqsjNl12liaU5159+JCgsXKU9CSgQvTVdcpXwRCiT8OjPv1Tn987vz/BsN7UFVHTgRPyqdrUTCgQUba+SSG4HZqXjp9mUsMjCh8c3sEk9Fjrs002zSsAzEyfg8skXVhQFq25wYwnkq6XFVP+AJu+BU07erD51k8Fv/6BGOm/CWm3CJK/I7bRkv0iGi/zDtXlweiJ0PYVvxgrKu0qkHhMbFlYsAolP/db24VOwqnCLP4SA2KlTGPZ1MnQufYCLpJyJjFIWxfUsNQP5+Npb/yDmnXFlSM38Ogvp+Pb72r9/LeAigOTYffeVn8a27sVhezNwOwXpMsEILyWvFV8V8U0xJHtV9zskDDH0F1PUOxNrxyogCEAw66SzksaI2bl8L0TGoQ9wkeMJk/Ky2xvlBWTzwEuZHYuEsFO5XJFMkJDQMAr8eYrmJbMxr02xSEBIor47rL1BlXwZlIebNLmOuaddI5mahsa5z2Z7bj//oAoMGVIn5f4LP8RI/6b7O/JlMlX9l/jf3GbJCQr8TOrUMaTAL25q5tElu0G9aPOfxydhR2vodgZyRkmyV1x4wtqrHup8EkMf0Zxf+VH7n8sMqJaXCY0KxVqYy/hI2o51rnSxEyABMQ0Ww/11Vz0onCW1ksEUzpyaxsWyUDKbKUVzmuu8N51f+9Fnyx0ln5G5RY70mgFs9HbtsS99t92hcl5zNa6G5ixf+wzHtZ8xgIvIR+V+iSxJBSX8HzaZH8o8aeE5NzZ3KU71IlkJDgOJWhdPIwEFB1TPS8dyCWfh/YjL+pGAi6TKVfjrvAJUhe0s0sZ8CQC2Y47HT8DlRzwhP/4cPwGXL2MuD/jDhw8JCgoyeBdKly6taHX/xRYn4GK3DBUHW34Q1JltMJUk8rolVeL8ZLg6D3rYQo445DkxBuv203eKZXIyvBVphR0jscOpDC+6EwS4hATCmYk8urKXV79cp1qhzDi9/KASacQRX+QkYiC5rlvpOE01VRqQ0MdTZYCOB2PfbqnKzs0CWUoxN+dq5p99oqpnMqkVwGXVL6WoaJEuQYDLLjHF3Hdfmbg1CTupkqL6fxpFgZrdtEpHkJ82CZLEoMaLCPD7QMD+vnzwfEi+ifd1+ljvn8uUzZOeP5sUURpeWbCJd43fp2Aujo5yvZdI58NbFtDJayZpfj1Morw1FeCy5NwjDp23ZX+qyaSt94cWxauniW9Jw8WXVXVOpBGGmqQA1V5oy7Ba+fmtYaH/GeBy/O5T+u96wK7eYs4bNfGTCpxUdAQQEQNKaXvtXyiJjrBSZDJ66O4rjgyupKjfkU2AyB2tuOzqi0V6yGEapi0G00bFX4sBcK2FtvStYsGkprppUca8JxICuEjVVDxKpIInzAiZgIYtzEqu3MWh8xFIEY0Wriw6QnH4qzoFzU1I0fUgiU2/jInDFjjYS2M7WLU3ppt6t4kbcAmHMxPA+SDTM6/iyt377Eo3i9TJwqHbWUhngYv3J5ouu0pb6xy0LZaWXAcaYBb+liTD3SBpSs20cUMlnpSeRAeHavj5vWdG4qW0tPAncc+LkCi2ibEwxVZddlfx2TJJ19diAi5CEZexjB6/+dWDIjtK0tuhPvDkEIx8z70XfkrqVCV3KuYGDNP8D9puZ/Shxzi/8mflL6V0AJKY59ai18+zoGVBnn4IZbe9GHqW1PF8kKSQ4tPP0rRYFpZ3LqWzuBFg4cak0lTMk0ozSU4fzWtBTNDXVIDqv0G+RrCpDpfMO9PrdUeG1szPmpPXuJRqKGlqjoMqoxMsIZVriRNweXoZttSC1tvg0kxUrEaM39g33Ys4dj7q8IrZh+wYFTyX5okukVgSuWr8HllAiAW4iLfX7vZQbgDUmqrSaxovvsLz958ZW6+gMuWOyTpKaN+lQCBVffHE+Fp/K32AiySSiPzTOk86ZrYwzFqL3l/xRRl34D6dyuVkcpMisRgICb22+Lb/WsBFvm+DdtwhW7oULGyZH/7JCYHvQPIOhj7mgEcKdR0CaDQtbjh1UGQiUpgolCk1y/UYzIsXjsiNJLJX4qcPDayo/D8MAS5yvcIGkFhpMcY9cOclvarkiQUuNFp8lSxpk7GgXYlIA/CT970YutuBUXXz06eqJiESAKLcrPMKcJjSzFJ922M2iWrusNaO8nnSs6F7mUhAQRbHwkiQvos5u0h/5NsjrO5YgIt4xe3pDDUnQYUhUaeQ3+rudtBoMRRtE/nvz3wDqDDnokocHFg9b+Q5xZh26vGHit3SJI5xj+u5EFCm0t8XqFkwkzJTF98uSXUKCQ5SforC4Inezjl7K7mQsGZiRm0LgCC+JBJJfXGkrqFxfM/m9/i7MYDL9zjP9zyGeI3J3LFOwQxMbFyYqcdcFHgoBQIhWHp/DKJnJS3+Oi5mzffskxzr5ftAXr7/pCT3hsIGfiTgIuPUaZ0drUtmY9ftF0xsUIh+1b8+EOIn4PK9n5h/x/F+Ai567oODg4Oi5VpbWyv99suXL3F0dKRmzZokS2a8wda/4xZrvTAIuAh9VDwbAtyh/yNIqhupa/AafJxhf1f47AO9b0JKc6Mu96STF9P3XOViWEttsdduZ5z7xenhcnYinhfW8qLOWspVbwLBAXB8GI43LxLS6yrWeTQX+fqLLqvJohimipeJLMbiNDf199bGJPCDJqmJ2cSfYW0VqDCIrWmH8ueRB+zqUx6JZBUjuOezGkJY6NcDLhmew8Y6bAusyYfaC+kvL+7Pb2FFaSjTD6qOJeBzIJ8ODyfNg1UkmyQq6KhWfe4lahfJyPiGUcaZ8tE8/dAbpz/qkM40qYqwHrPXkbT31zMt2UpS9LsO2UopwOXKIy/+2HSUXSmnkLn+b+o69bVrT3xVisLkxmKYZ9jfISbgIikQkmwgwJROMoJRT5DhjW65vWb4fmdalsweSc8WWrN4uzQploW1XaN8Pc45+zB8twODa+Tl6dtP3H72nh29y0VJWeQ0vo8IX16E8QFDaJ3tDeVDr2j+G9E8bcS4rtXKG4o1JbTneJv/ay2ZK1lqtXhNCOBy5fEblTjVt0oeBtfKj1RBC600I1G+2tDVJtapZaF9bOt8Grj+RtJeF6KkYSIjuThTq1TmNk4nru+64gRcZIc7G+HIr8xMM5/uvrPJkSUDtNwE2TWAVkwdrWedxzJLalqXyo6/zST6JtmtsSny14Ozf8DdTYqV0etiKu4992Viqn00D9kPw5/rBYYP3n2hJtyL25egTWldxk/ENUQHXJ74BCj/B6lq7+9XQSU9fHN756EBtqbm0PEAEQkqfzQsQIeA9XB9LgxwZsuDMBaI1KN3Wb0V3oh+iBmfLCgXtSpElgzpaL/Gjr9bFaNl9jdwbAC03s6p58notukWUxpb0re6RaxLeDSlINmy5ya8zTbSmEcZQ6sNpySC4l0hWwk4NZ4d+Zey5EURtagbsvECO1LNpoSVlYrjNpRYFdeYxQm4HBsMHpc0IEhiyl2OQbtd6l30v2qy+Nxj/4Jp+2/wW7KNdE95jsTlh0Ad3SSmWICLfBfWlNOMkHvYqedPGCm/brTn3ks/JQ1rbZ1N70LYmGsR2UqntXbKZ0GexYQacEd/vmUhKnGoEU2YeJJgJWxDSdqJzzhXKu1iwPzGP1gxAic3EXPnnN9sBhnXOHwt4CJJRCLD6FI+F4MLvYENVbT3h+s5aLoMu/QtFJDStUKuOKXENk5eSiok5umGAAKJafYPClXfE2GQivQxFuAiBSmZO8hcSoDjeJpEAcv7R9hHYnIrLYLNeHxwZeXFIU3Am79PPVJeMAcHVIzlNybfunmnXFl28TE7eun6W+nrgkHARQD5owPVe4XCTaJ2Fan1no5aRHytKZH/HpE6ZP/sHYNr5FNG05LkJElE8m82Q6t8V7ZGXN9M6YtIKxedd2NCg8K0K5NDPbMCNAkwJ5HdJokSsbNPufhuy3f/+38RcJFBaL7smgIMRcb1OSRMgVm/Ny6sQLvBO+5y5/l72ljnYFjtfAn2sPvaQZ553JmlF58wv00xZfqsr/1IwEVYXsLEmt3SisG7HJQ58c7e5dXv4GvaT8Dla0bt37/PT8BFzz0aNWoUVapUoWXLlopS7OnpyZw5c5B/z53764wD/68fBb2Ai3zBL0wGu8XQaocmoTG2hYXC7ZVwbDiUG6hJb5IY1hVHHFbMu44c2MrysNHaPlV0DV9jnj5OwMV2Np6nFkYBLjLJ2deFQ07+1Pv9BCmTa1KnjmvseOT9kWbFs7Hi0hMl/4mziU+NpAG9d4EBD2NvenudYqDIImHrx4oa4NK7vDLNlf//ZHqDBAMuEhM7dLejWii2tEpH2OKCuH5Kw8MGR2leNj+8fQyL8kO7HVBUM70MOj2eJLazSTzWB0yjog1zT7BR1ab+1fJGUpcXnXVj9slH7OlTTlEd/z7lqrxLZpgfosO7JTBZA21k0vvA05deK06wLsVfWFVsCPXn6h2utbbu/HXqkQJOahYyTFN/5OVP9XkXGVQjn/pQS0ypfKR39yln0GjX2Mcw+nbPvN7yx/HHqvoRYTgnk3FJnehdxYJpzb/4/AAPXvkpTX6lvGYKfJLFjlCiU0pEbuTDOojPD4/TL3AMldO8od/nxdB8NRSOSq7ac8tTu28diqtJR7xtVwtInhGyl4ZMxQjLUpJAkuut1sU8lrBpJOFLpGGLOpbgrocPJTZkJTx/HRJ3iQ24yB09d/kyGW16UcKqIHQ4rB1yf0dwOgyDnHTZDvF2XneDeAGXJ6dgZ2t8P5tgkjoj6Vqv0HxCosVMCxsrKDRMRRg73rrMkaQDodIIqD0TVpXR2Aa/HMMjMA3C9LDy3k/akwNhsDOYxQYWbnq8VYaVMtkeUku/IaJiACQ24ayLL4vPP0Z8pWRBKvT9xR2jqswJHI6ozSUOWyJUyw6AyiOVFGDSkYdcHlOdXO+vaoaeFUdyJkMPZeJ9eGAliscR1ysLiG12z5nXvACl8mWh5PRzDC0eyEDvCSR66waNFjLjZTU1AT08oGLsSFJZAE5LxouczQlrsyN28sWinGBeHFWydDvO2DzncQtIoTwqav99mlHhq/k1+yPo76CXVRTfOBkEXEKDYHEhyFxC8/J6dAxsRsb6jcV3/IT+3db1DX/sukLPwBX8kuoqicsPg+oTtajsaC0W4CJ/21YfXj2AHhfATHu+5PmZe+oRR++9plflPPSukkdvbHd8/RRj1+6b7LHOmY41XRMuT4w4vj6Gi/xt7WUPph57yLFB+iN8o/fv4qM3CkzvUDqHAmcOObxkaK38isWTKnlsZkV812bM378WcBEfFGHKyWKnhe9yuLcDqowDm1Fg1RL3KsvUe7NEtrR6mSvSNwGY5p5yZcuNZ9wYV8Mgm2f0nntssXumgIWx9Quqqn5w4GfCP3qRzP8p+DqDFLG8HkLeqlBuWLyMYQFQ5HssPiZl85ip96GAY5KG4/RnHR3mgLzf+my9o6J85XuW1CTKi0PA40E77pIiSSJ29C4fL+PAIOBybQGcngC9r0FWTc6kmsxBBEjOUABabtS5pRKXvOLiE7bYPad5iawKQJ905AGZUydnX/84EiGNeTBibBNfkUK8R8btv6/kXBLTLL5saVMmVRIYYYnObVOcZtH8eb6iC1+1y38VcDl05xWDdmkyLPn9N7CKAuxl7rTwjKtiXYpH0LgGBeMsHnzVwMXYSZheApwdcXylzJbFs09f+5GAS59Nt3n9MVD5p0kk/HEnL5Z+iZX/mmv+Cbh8zaj9+/f5CbjouUc9evSgT58+kSlF4usigEuLFi2QaOj/YtMLuEQkaUj0a705CY95DvJXiUA8OaNVP/M3iHdotts95+XRaYxMtAY6HdaMaeNocQIuNxbz6ug0XtdZTcnqLRBD37Cd7Tn4OAktJh2J9N8RsEEWVmIWKFrLa+MMG2qqrkhyxv5fwWkH/B4cu3fH+oDdWhjqxi63ZEw85KRAh2tP3qqJqe3o6krOIX2XKmNM2qu+y5XknuYrrjGxQWEG1szL+/VN+OzpiEf9HZQvXxnEyHRfRy3G98s4vzr1N+kv/07iHpdIlifKpCvruONMq5SYPvnfQO5qkC4XF1186LDOjqE18uHtH8SuW55MrJuHrn5LSe22F0a9VN2SSe/HgE/UnHGQ5cnmUrFcec34U0+beMCJAw4v2du3PEWy6iYQqM3vboaMRficuQwWv9vQokQ2JZ/4XwEufh8/svjSc1baenBldA1ymKXgvLM3ndbfZGYzK3pUiQJL5TmQarKwLLKkTaGkRrNbFSNF0i8TWPGW+CcfvtmrMcBvBJnCfVnythM0/BvKDY8cDdE4/3XKRS10ZbIcZ/P3gQXZILFw3VNAyiyEp8tOWNbSmMjvLx52mVDCGyy+TCIScX5kVa7a2VHxWCU+WP1KurbRfE+ideLKo9e82NmL1pwkca8bGnNgYw3wtIdxvrETiuL9BUdtEC/gIvHye3/hxfPHHCi4iIG/dIjFkBi79z7H7r9SkhqT8DCOpxoNJsmh9gzY0ggKN4I2O6P2k0X5gR7Q8B8orhuHLj0TaU3RqWdoVSq7kufpay/e+LH22nN23nqhPHtEeicLmeUX3fmtfkFFBY7pxyHY9IfPwYq9EBd1WlhuRT/aKikaPS8RmKUM0485q8nh7Ym1QAyLBcx9ZY9TrR20OQrz2hZXMgFDbegOB56+C2B2k/wUyZWJYSsO08l7NhVMbpAoaXKCLFrR3bsnt16H4PB7nahnOOKAPi6ELbHkUsbuZG7zD5ZfKuaR55NFlPs57b1nnpfmn+ar6rn4XrVbeZ1yXluYlmI1jHkTS7ZmzONiEHCR78/q8rwrPYKF/IqXpzvLvFrE+o0Zcw5jtxG2xspzLphfGEJ7k7MkkjS++gsgZezfrl7A5bJEmM/R5HgFo75dEj886fAD5R8kTAtZjBsyETfUVwHmxMx7a4+yVM5vDmLUK+wfYWskoBkCXK66+apY4k5lczJW0sIMNAGfxx+4r8CH8yOqYZ46KVOPOCvTV0mBE2mHPjlLArqod9OvBVxEpiyx1wf6V6DiiYpgmlNLWlxfFtLkJbDzaZqtcVRsV0Nm2mK4LSzQPOamLGxf3KARqIB1bVffUL+NHpXzkCg0iPBbK1S6V6IAXwjw0t7vSZJC8izQeivkiBtwcH79kbr/2LKhWxnqFMmkmBjCtHkfEMyhQRV1xkqA4RnHnNll70nfqhaMqFNAvY/k/bTntkQt32d9V2tqFY7fp8cg4HJqHFyZCxP8dL9JwvA68KvG3ul5KdY9lDE8IEWc485KmuvjH6TepwNqJDwJKK5nKT7ARfbVQFAXvD4E4/0xUEVP+wWGYJU1rTItFnPZH93+q4CLSCfX27rRvFROcpiljPXbkGdSEvRm2TyiWLa0rO1q/dXMDmPuiRTRBFi083inChW7e5fXm7z2IwGXQpNOU6NgBpXWKYBf1XkXVdFHYrcl/j2h7SfgktAR+29s/xNw0XOfxBy3aNGi/Prrr5iYmODk5KQAl9mzZ5M9e5R/w3/jFmu9jAW4iKnlwkyQNLNG585mOEY1zuuUj+98c8jTEFpuMJxu9OUgay67Y36iI62T3lSGkhKzGVeLE3DxuIzf+gZ4Vp5H/jp9SPLJh6BVlVVMc4cRiyMBl4hJkpxHPginjYiHVBMLkUR8YX5E9lF8PfZ0gqdH4bcwLrn6qCjoftUs8PkYjEQQnxpWJcGAS0QcpUS+ih/KlV1/Y/1oFv71V5CxXHuQSZAYXMq9yqrR7Z9c2ETmC0N4V2UWOeoMVP8mMh+huM/PuI3GvpvAqgO02aL6VnzaGZV6ECBmdE0t6V0+k1ZR9rwB/W+r/WXSKxP2tv8cZ9LnGVQsV05/kg3Qea2dotLbDKms9PM6zfshLLXUosMbLybr+FM0KJqZjd3L0G/LHe54CsOlPLnN46dcG/s78/f356TLe8YeuM+MZpbKGHnT1Wf8dlC8cbRI6uit1crrKlmqQMZUqmoj8bxCPVbt6nzlBxTccDH9HpRW0dGvUjaBGn+CeD0k1qq8s0+4KE342RFVsdQHOkU/4f09cKgXNFmqVfXvrIN76+GjH3Q/A3mjpccYuOgWy6/h/iZAAS4P7lyj0qna+JYYSIZWi/TuIbKjHbu2MNx3DOlKtVXeE8oLKFlS6GVn7NDq3S5ewEWYRM+86LnuGvWsCzI1GsMo4oArLj5m8lFn9Z/dKuRiTs6LcG6iFll9dys0nAfloknahD0iCWLCxhPQRU8rMukUJXKmU15NkWlHX7YTv5bu629ywe0N9QpnVjr/iHSMugsvq9hRMVOMzjiRxcwl1zf8ZeOiYoAl6Upfk0W3RKROymBDf1bDABd8E2di+C5HtUBd2eWLTObpFdjWBK9gU4YxierV68a5KGm69Joyv5zeKB+5MqXDdfNA8j9eRSIBrJ334ffoEl39x5E5b2lW6WNGeNgSur4mG0wHUqTNpNhxoKfHg+1s7ZLq/03Js6VVrLSABkLd9rq1l3lJ5pOi0x4Q+VoCm0HARZLeLv/No1qbGXgjk6Ktv0zbhETlx0LtqWDy/eW7AsgdP7CRBi7jyJivGHS2MSj70Au4eN78Yjg9GaqMjzUSs08488/5x0xtakmfqnF/26LvLAa1o/fdU9JG+wm14PN7ODkcnDbCiPeQXA+gbeA+xAJc5FsfHsqHwHBar7JT8blXxtbA0DJAGCMiwUmfIim7+0UB+Z3X2HH5iS/DaxdQwIt4BEsx4Tt4Basr+VrARdKXhJ2yqU12im4rDNYdocV2Lf3K/aKSKLY/HMhdzw+cGVYlNsMLePjKT0Wqi9mqgLVGt+dXYUtdMM2qSW0Kt4TsZeCNKywvBiW6Ks81iYE31GSBJucW8KR31Tw8/jL+lfKZMbVZ0Vi7CVOj/eobuHj5M6eVFc1KZlMMnUHb76jv/OYeZWK99/Sd2yDgcmI4XFsEk8N0dxPvukO9weMYjHxr8HpkviUMhFcfPqtnOdbcwOjB1b+hMYCLvj3Fw0WeffkmxCep+8Yu6t39vwq4yMXI3Er8K4Xxb6jNPObMclt3ZYI/uHY+g++Xbx1beUcO3H5HFVfSpEiqip2lc6ePddgfBbjI+7LavEtqDSCyUmmtll8nY5pkyhA/ocC77P8TcPnWp+Tfuf9PwEXPfREPlwULFqi/mJub8/z5c8V26d+/v44u+t95S/X3SgdwkTQfiRg++zvU/h2qTf22SxGJzcmhUGcOlNUW/no/8OHhbL74gCJnOlAhjReMeR3veY0BXJysZ1O80QBSBnkTtLwsh5O3pfXg+ZEfB2EzCNggGmeh4m781QiWks0guLZcY36kjlZ9fv9UM5QTg9JfjkYCLkIlF+nMa79AdvUpR1howhguMQGXTSds6XK9BmG1JpGk2h9KmkGAt1ZZTa+ZcTnYHiHPuR4EWvcnc9Np6t/Ou/gwcttVFpsuo0rACUiTDURukqU4teZfUn4lzUtkY3pzS1KFvtOYPEmSab4Z0QCXXuuv0+b1bNrlfAP9tNSj6E200uKNExwazpUxUUa8kds8PAg7WkLhZtB8LVmn3owEXErPPKc+QhLV/T2bTAqe+YXSce1NKufNoBbTfxx8wLprHpwfUTUW1VWYB0suPFZdENNLiXdVzAYB1bY3BB9X6H+PgYc82XfnBS8LzSCReQGdCbRURUX7H69MTU5ysDu4nYPOhyJBs3AvLRErUbaSGmAZT5sQwSrqU57XDjbUuNqBNxWnkLHh73r3lEnJuN23GeDendJmwRrYI1R7SaqJHvkZ34n1/N0YwOX4PTEBdWRGc0u9WusrblqClTQxV2xbIBxWlxYF4qIAACAASURBVISgTxD0Gfrf1U0xkyrrrrYQ6Av9HaP1KlyjvPs8YPD55Lh+TqUmYhKHGr09fOmnjC/7VbVgzBdJQMTfJc2r87qb1CqUkdmtrBRIIuMnNHSRzgUGhzGqbgG1MFJFK78XYJJCebUIc2LmcReWXXBjWaqVFE/izqN6O8iUOZvSuUuSw7DoMdbCXDjUm9veJlyznMKATtFiuwP94J27Mt8NTZqGUvMdaFmxCL/VzE6q63/hf3U5mxO1o3H/eeQOcSNsQ3XGBAykatvRtLLWs1i0X0vwoQGMN5lEg7Z9qGeZWfduup6CLfUhMbzrdhurla+Y1LiIYjJsuvaUQ6dOschkNtlLNVTgaUKbXsAlLBi21oVX9zhX15bBh1+oKHtb8z8oULColpoUxyI1oX2I2N715VvubhlCq6D9JB70ANIblgjrBVzkQLPNoEhLaLIsFljz7lMwo/c68tI3gL0DKhkdEy/v/56bb9O9Yi4GlkkJp0eCxPAGh0K9mVB5nNH+OTqAi7zLLs2Ga/OVR83IpzU5dM+b3b3LYa13kQIH7rxg/EEnlnUsSe0iUUwJMd79bf997J+9521AEOXzmFHWwoyKec3UolpSAEW+8bXJL18LuAiDVeQ3a8o8If+FntDoH03mLNIi8QhqvppdH8srQEsS//pXt4jFOp11woUT918rw+kIz5R4nzHvBwpsCTfNTEiTNSTNGWNeIYDijYXQYiMUambwcMIM6bL+JmVyp2dyU0tuPX2nEqUWtC2mI9+IfgAx+ZZ4Y1//YLWoE0ZJq1XXGVmngGK+GHMP9AIun95qcfYyz+mjvZd12rGBYLcCJgYYZETLu9DO/S1bbjxXFf/v3b4WcPne/Ujo8fQCLlKwFERfANVoUtuEHvt/vb0xgIsAgZ3X3lRz4Hltiyl/voRzO+K/EvEiFEC4TxULVl92V3PZjnp8XH4U4HL47isG77rLzOZFI43Ol198oiR2O3uX08/+jucyfwIu8T8H/8UtfgIueu7ahw8fePr0qfqfGKKZmZmRL18+xW6JC+H9Nz8AOoCLMBqkSixAQqdDRhveGrw+fy840gte3FGRmSIj0ddkkb7b5ixlb/SliHV1oxaYcQIuXk58WmaNs/U0CjUahennl4QuzMvxfLNo/MsoHSpflb8v4ubjT/vS2VnUQb/UQKfPtrPg3CToLWay0fT0MnZCwS/WQbEFIhguPSrl5u7zD0rfvqRjyQQDLgLW1Jh/iQHVLPijSRFG7b7HmHu1yVq2lRa9vaiAZnoqXgdiuCqepLevY3G8DcE5KpGp+271b2ts3dl++jJrUy3AIk0oeDtp0b/Vf1eRsp7vPim/DBUp6/dSSx3IUkJbPEQDXCYduEuFh5MNAi4y4Wuz6rpih2zpqSel6uJ0zfRU4iNbb8Vy8RNK5EjH+m6lqTr34vcHXF47EvzkImH5G9J8+ytlbHhsUGWG7Xbg5AMvHk6qG4vmuuGqB78dcFLXPb9tcTpHxBs+PqOZJhdtDo2WM/XoQ1ZccudhqR2kDXqu0cRTZ1EpJT022fPo9UfsRS4SVxNfoNWlIWV66G4bSdUO+ySgVzcSP7PVwL14fJDkIz7/jCurOpci+YO9VLwziDf115Cxcg+9ZxeQUaQOH27uZHGKOVCgHjy317yTKg77pleWMYDLxqtPmXT0Idt7ltWbDCZgqOWU0wrcEGla6WzJtSqq4zbNI2PwQ13Zk/iR7GkFLkdhQmAUC0LkjTbDwH4ttjlHMMqnhQJwYrJRFp1xUx4MEt1ezkLX6FvGauXFJwqEE/PZivnNlKmt0OQbWWVWKR/iPSQMtgzJQkAWVO9coOV2PN6H0mvLbUyTwKawkVz7kIVRn/qQP3sm7nq+V1HN9YvqAh0hrmcIOjqMN58TkavrBkiRXpNnul+AV3ch+CPByTNw8WUyMmTLRbGsSUnisB2nrO3o/aoT41pWoHmBJIRsb8Plp8GUGHcR81Sab5VOOzeJwAuz6RD8N13atqVtTFBGUtn+yQfmebhY9yJ9drrwVysrWpbKpq6314qTrEo6gzJm3jDUM8HPjF7A5Y2LYlqFZ8zH5rwrmX7cWUk+5pmuo3N2D+gQO+Y8wSfWs8OZG3dIdaQHFa0stHPE0QwCLmIc+uHFF/A7WuITEOb3EvudE9n+2Jw6nUfTuJjhVJzop5Z30V82j9jRKj0lXabBs+tQpg847IIUptB2D5gZYcoNiqGoTHOTJAK7RXBawNhAKNyeU/mn0nOPO380KqwAtZhN3mkC6t55/o7jQyrrSIdkXfji/SccPT/w2MdfxdfK8yHflJxmKZUcJ2/GVFhlS0OpXOkolDm1UQv/iD58LeAyaPtdJV/5x3wzWZ1WQ7fTkLuKJt+bnwtqTeZT+bHUWnhFxUIvaFdcJzJe5iUyPyiVMx3z2xXXTaoz9HzI8yvSRj9XghutIyxPbZKniMHWFAD4QDcIegfdbLV3v54mYz5u/z1evPvM7r7lOXD3FaP3OHJyaGUKfDHR1befg+cHlbookoVMaZLh4ftJgWRx+UFFP45ewEXGTK5LvkMdD8Q+7aUpcH6G5ueUKe5UPgFQBYD73u3/K8BlbxdIlQkqj4a0RnjAfe/BNPJ4xgAucihXb396brTHIqMpa7pYx+sjZOTpIzcLCxcvKnfmnXbl9LAq1PnnspJw/tZA2Mm67JsfBbhICITEogu4IqCpNPsvoKkAoD2r6H4jjLnmn4CLMaP039vmJ+Ci557NnDmTRo0aqZQiafKyWbFiBa1atVLAy3+xRQIuBIHNaHBcDf1dwNy4SVyc1ywzscc2mjdBxlzQ9bLe6ocg4Bds9lDSbghZW8yC0r3iHco4AZewEMKnJsWj9J9kbvgnpp9ewILcnCyxmrqteukALmP33WPT9WeqwqVTaTbUA0OAi9spLZ2p6Soo0hyhE0ocnGWWNLz/FIxV9rRMb16U0NCQBHm4CFMk14QTymxOaM3y0Wrq+hut833WpBOrSkPpbtBMWBBa3eDWAzfyHaqHaSoTkg9+pP5NDMwunD/G1pTTMK0/Ax7uA6ECt94E6WK8+MVjY2NNqDBSmXtKi5AU/W3zgIK3J/GL2Q0Y6a07Sj4PeXdiEh1cGlK7clXGNdTjBxAhyUqXGzruo8X+YMIT/T/2zgK6qmN9+78QDyEED4FAcHd3d3d3KFIo0gJtKUXaUqSCu7u7FncPFtwJEoIGiNu33pkk5CQnyUlI+2/vx6zVdXubrbPn7D3zvI+gPsJ1p51IesBlfmHwuqe8Pya8qcuSs4+Z1KyAAkp8/IM5MCQmm0ZM9VrMPaPuTaKWRUaBGHkK0CYMsMEeKgJaoiR/33+HE+XPkfXBUs0YSpUNkZCI8a45ZmzqG48x4KNjsKoxFO8OtT6aEIeGhhB2cBTm4g3R6a94ZUVSOWw17ww/1s9Lzuc7qHR5AO/qLiBl2a6x/pZWnPFg7LYrnE45GEf/B8rQmY5/JUoeEvUkpgAuPwnN+Mh9rv5YnVR2xiffBcfuV4ucZd1KkiOdHVyYB9t6Q5nBGmyM3vYOheO/a9PfiEn/23swpzD4+eBrm5KqAasY17okNaNU6OUwDaefJFmyMJUIkilVzEQ2iSEdvO4ypx+8JWtqWwXSisSvc5ksyudl0LorNCvizOhSAZpp8+YOoUW7sjzN9/y4+z7z2xWi5kZXfKpOZJ15E37adUvRnpd3K0FBZ0NZgbzbzu5ZRq4zX5M2hbU2bZU0MjMfKNQbnMtw0/0coXf3kNv8Lubigpy3OfcrTKXvpocUzZSSH+vn5N6WkeS8PhmbIQ8MIssju21Dc/yv7KQxC2hUpRz9qnyMblXbiF/RzPyQsyFzUg5j7sknzGhThLLZUys9etU/DjPZ8lfqBB+CoYYG3fG+wGOLhb6+QT3jwOqTGP24jKqIy+Is28Pl/Jp6PXQ9DMImS+I2eeEi+j3qjVXLZRo0j6PFCri4LYQD30O7LTH9Oa6sho3teRlmS9d0+9j+ZTmT7kCM3dP73eGXsImk+HBTm0ZL/PSt3bChFdSZBCUHmFQFjwRcHh+CLd0hdS4Nqj84RGDLDeSfdl+xnP5sWSgGA0feaXWmHldstOG1c0earke/CWEx+ASEKLNp8cs4evuVStoRlph5smQKdBHQLoZfUBy9kVjApcafx8iTzorxH4bg8PpiuDdV+LtmZkFwKg4NpjHtxCtE0iy/feWRE95EBtxp8XlG1M1Dr0qu8VflxYtr1wC4ulal1gXlbEQoyWKyn0XKJSybXf0hbwttBm2kRRj2rj3/mHPfVWPiX7fZdfW5Yso6OcTuNSLPYLe7F99uvsor30DalszE+KYFP8pi4xl5RgEXZYzbUcuiJP45eruwSLOGWq2L13/PpIGfiI3+ZwAXz8swp7h+Z4sJsQmS4kR0V5LsYirgEhoaxtLTj/hl1y0Vad6nctKul6QoMnrbdQX0Sqpkz6UXsLJMpt5laewN5xf/FODSdPZpbj5/z5nhVSOLei8/BDBkvTte7wLY/VXCkyA/Ay5JMmz/dQf5DLhEeSQywQoMDGTkyJE0btyYUuJfEQ64TJ06lTZt2lCkiAnsiH/dY47i4fL0GKysA1XGxZsQlODb+OtrODsLav8OJXvHmBwKdfbQut+pfX80dl9egnR54j1FnICL7D3ajKOu35C35c+ke3WWD4uqcafacopUbmMwWVx1xoPBG9z5qZGJ2nqRxAgLSOjJUYEhmXBs7Q5DnkEKJ8TAq9W8s7g42irNssQQSppDQgEXuRUxu21SJCNz2hel6axT5Hy8jt/SrIGqY2FHX6jxM5T/mOokNHTn1WVJxXsY/FD1d48lbljfXM9Mm9+g/zWQj7qk0jRZDAXbf+xvYQrs+gquLoM2W8FVezNEAC4brrzCa9v3fGO5IqaPzeWVsLEDI4K+Ik+jIXQuGw3IkYnmtDxqMYqlNXTYRYtdyQkMDeX7urnpteICtfOmV9XEJGk3t2qTUlmwZq/JmWJTaLXiLu1LZub0wzdkTmmrjPKiN6HIlxx/iLT2VkxvU4SqudNqmYgwmKTC12Gn2mXzxWcMWHuZacWf0tS9O/R2U6wnibvuu+oiJbKkUhTaONvpKbD3W101zPnRXFomj8G392G1oQWU/UqbxUZvIjuShUO5wTwsNpLyf56mX+VstH4zk5y3pmHWN5rsJtr+lx97q8SR7xx20endn5rCLCk/aXN/UvfHB7jIguCbDe5suPCUh7/EbqjddbEbdtbJGNMwn053ETr7XQGEahlPUZKoaKnCNl0IRbroe9g/Ai4tglRZCX14hm6BY6nRuJOKKI1ob30DyTtmP80KZ1AsNPHnMtYkOrfLEjfsrc35oW4emhbLqMBbqUSLdnzvtefcL7sJq/ubIW1+gh+eZbZ5dw6lasv6Wj6wvg00WQD5Wqj3w0a3Z7Qq4awMB6O3yQfu8vbAn/zgsB4L53xQuCcUbBvpESRShyWnHrG4XR6KJruHTc7KvAsIYegGdwX2ruxRktlLltDzxUicK3WBmhMNTyG/xUVV8X/iRn373VTLk5Zv6+Q2rAYKACdMONvU9NnqhbvnexZ2Kq7YAFKlbjHnDP0s1tP69VQloySXTnkTRor4NRRwThFn2lgMhotc08Ef4dgEPgx6QZul15WMo5hLStZsWsMm6+Ek++J0ZHz4Jw3SKDu/eB/Algkd6eF8E7O2m+ItNsQKuAhQPT2/ZrhEBW3kvlbUhQdHITSYX0L6UqvraEpnM2RSRb+fO14+tP5jEzOsfqdc8kdQdTSUGfBxswUVNMtL4rKTR5ODGekcAVyS+b3ESoAaYVd03KuTc5bWgC4H6HUkBU/f+atUNtc0hqCjJM8JuCzAePkcH5PvTH0GIsHbccWTH7ZdZ2LzgipFxFTPyMQALvIbEGbokMJBDHo5jGTp8xoylwQcELZYy1W8schA+YmH6VFBzGZzKPaNvAqlGCMJU1KhjpcdEhwAx8fBiYlQ7VcoOyhmLHTUzgoJgHWN4d5xDVLkqhtZMIm6maSQybvy9pha9Ft5CczCVPqKKf4PwiL8ZfdNZRJeI2/84yPivEYBFy93WNsKiveKLMIYPHsxLRdJdY1foHQUby1TB0gSbPc/A7icmKS9+SzMoc6fUFL68+8Q4Xx6p5sKuMiZ5B0gYMOe68/Z2a+8YruZ+g6I70qVB9tiN9I7WDGhWUHmHr3PqnOPWa6KNckNdv8nABdP7wDaLDhDCmuLGOC6SB0n7r3N0a8rKeZfQtpnwCUhvfXf2fYz4BLlWe3YsYMTJ07g7u5OxowZlZRImky8ZHI+atQo7O21nOO/1tTk0fcFlmsb60VwsxWRsZZJdi9i9Le4igZaRPqS3nBB7e3jz9W131L86RJsRsRuuhb1euIDXAJ/ssfNuSu5Wk8kzaOdvFjbm+f1llOgbD2DT9dtrw8Kdf+qWnajBlsx+sAY4CLeN5JQceY3GOgBlskjAZdMKW24/8pXmQkKhTAkOGEMFzl/VMClwNj9ZAm4zi67YZClHDw6pT038jWLvFRZzPkuqU3ekLvwxXlVKWkz7yy1Hk2gp8sDaL9dx7hKJd7SSk+8pcl9iO/OroFQ7muo9B1Y6Q9CBOCy9/Y77qwbahxwEeDg+AQ2htQmZ591FI4eaStSpfnlIFkQ+PpAw9m0OJ797wFcZMxt7gD39xGUtx2WtzYS0H4/RRa8VUCKxBb2qehKv6rGKy35x+zDwjyZAlwkQpInZ/XCpMFsKKwBKgFmxBStZoq7zAsbBo2XQP7mSmsvbvldy7rEXckR1syOL8B9FQzxMkh6kcljoLcn1otLYCaSgQ57Y5p4rm8J7hu0PKv1BnJMukqDQk70CZhPvrvT4wVcBCioNfU49r6P2OEwEgufJzAi8JN/9vEBLsIWEUmXb0BI0kaDepyChRWh8ndQ7ScQSczcgpC7KRTpTtjSmiwNaYJ31Un0q5YzMnFot/tzeq64wMg6OelZKVusgIt0zKITj8iW1k6DcFG/EVc8WbRqFavsf8Cy9FdKlvVsZQfMnlzkXZVJ5OYeuK/Ri/HMOmFEUl/Ea9BYWsEGN/HLuMrKBraULFE6hlFsz2UXOPPwjZIX2CcLVt+fCL8YYQ5JlW/IsqPMshxDSev70P+eoURUqvEr6hIYGkA3q0WksDbnz9aFY02ZqTX5uDKUXNWjJKmTWykGw1drLpP97QlGvB6IWa1focIwdV8bLzxVqTfCIhKARqU3ye9R2EZOH2WYMQAX35ewtRf4evK85SHKTzrMyPp5FdjcafxC5pqNwrnByCRf0C08dJUmB8uTumRrzGSBEy7NjO2HECvgIrKLlQ3BpYIG5COa1zWYXwQKdIbnF/B6eod1pfbSu25pLCLMuI2cTCq2HidXMs/+d5I1WhgzfevKKtjRCxrOg4Lt4v3dBr56iMWegSTzPKOvT9gVEh8uZtl5mrLDaRBfb3BXsd9Rx7cwLcQ4WhLDprQurDxZ4m3yvG9vApeqkQb4ItFpMvMUWdPYMjlirImk0tJWJ5DF0hIDuIzYcpWtlz2ZVewBFa9/q9mDRcNBWDmPGN+LMXzXgwSkKajkUmIsv7N/OQVmCIOr6ZxTpLGzYlOfMjFkCQaXKn4bJyeALJSL9IDav6k5gMjO5T0uiYRGmxjoLqoEGfJBk6XgkDnGZoduvuSrtZf5pUk+FSHfvJizjp2OJpMwdnxZhAqLUaQVlvIbNLEZBVyenNbea3WnQYGWMY8kkurl9aFoZ+PsQxPP/Smb/U8ALpJAtqk93NmpQdRs9aHuH/EmFX5Kv33KvgkBXOQ8V55403mxGxkcrBlaKyelXVMnSXKRX2AIZSceVj5FfSpnU79l8Tta3KUElXIaAsQCuLx570sKOxssBdT6G5qki36x8iINC2ZgTKN8BmeQYoQU5FoVz8SIenkSJK/8DLj8DQ/rX3DIz4BLlIfw4MEDnj17xpYtWyhcuDCurlrjbGVlpQAY8XAxJeL3X/BcY1yCTB4t9vTB/OoGqDdZV4ZlMZ7UTaQTa5tB/jZQb6oBy+W992tuLuhMLps3pOx33KQzxwe4vJ6Um8cOpcjSdiaO1xbisfs3LNqsJWP+CgbHl0WKMGxS2FjEPamK2EuSRKRaKeZ7NcMTPIL9YFsfXYHvuFuxIOQDUHf6CSUvkcW9GHU2KOik5EQJiYWW02b/4S8q507LtNaFKDPxCFnNnrEr7UR4JT4WdtD1kI71DW8SH3lp/hfUCNyuJSLOxSn80wEWBg2kZNGi4aaOdnDqNzg8CtruhmxV4d4+neCQKhu0XGdgChwBuFx/GcjWucP5wXIRVoPvqWjpyLaiHtzejXtoTlxHXI+ZiCBjQEx+pRL+9JySQQx+0ZqLT73VJHLoRvekY7jc3qbZDhWG4utUEbttnSFPE7p5dmTvTS9VwVzcpXhMo9Dwm2k99wxP3vkr7XuRzCnh9DQtJ+q0B9J9TIhoOecMvp7XWeswEfvCTVWF78DNFwxce0WZG9aMbkQadfS9ewyb5PcWCp0PGo7L0FAF6Nrs7IrZ4/MglfcMUYBK78cwR/6/PwSHKUCm1qZkJLcxZ3zoePJ6bYGhXloHHkcbvPYKJ256sK7SM7LY+ULpKBV0k36JMTeKDrgEhoRy/el7nnr7I6yaG14fOPvwDfXyp2dSiyRiM8lliKnshNSQu4FmDO0dBm7zodkiJYthYXncHr1nf6EZfNmkskrmkjZm+w0Wita6WzFKZUsTJ+ASW5d88PHh8e+FcLJJhl+T5WTMU5a+MzbR+floyqV+BxahYO2k2QiO8Wu3xeRaFlpDquega3nD7WUBXG/6SfwCgznydWX8fH0iAf/VZx+rOPoyrqm45vmexbkOUPT6rxqULRRlUe51Bda0Iti5NMPDhiqN/YruJY2mmMjCLe+YfZTK6siqHqUUQCQy0DE7bnDn/gPWeDchWY7q0GyZemdIUsqJe6/VdpNbFaC5nRtcWg4vrsIX5yKBwxiAy8sbIO+QYr3Yl64nX665zOx2RRX7Zui87XTwGEbRMlUjfaUSOTwNdpN7WzJjFD19phBabyrmxWKX4EXsGCvgIka0AlZ7nofeFz+eZ/dgEHCk5Up4dZPg7QPY6PQ9pVoNJ1sa4xVOeYfXmHyM74Mm08bZA9puNXzXytHV+6Mr+NyHXu6xpiohPkY3NhN2aQVm9/eGsxAG6O0FGBG2x/MzeHa4RI3Jx9WiZUA1SRvSVXVZIIhptPgOyH+P13hVvoOHxsLV5eBaSz+vlC4KEJx64B4zj9xTZuXOlu9g/w+QtTIU6RTr40wo4CKGsfWmnyCDvSUr8x7E/vgo/S60jcIoenoellaHBnMIK9RWsW+GrL/ChKYFlMG0gIYiyRE5UZdysRsoqyjkwyPg9AzI21KleUVIdOMFXOSOBfjZ3Req/wal+sRg/0q0tYCX4iMjbJufGudT7DwzYZ/JvCMecDAxvxGjgMv9A7C8HvQ8ZehdF3GCt49UlDsuxaDtrsSc9pP3+Z8AXJ5fgQ3tIX1uSO4Cj45oRq29aZ5Pn9yJCTxAQgEXObwUE0Zuu6aA+CKZUlI3fwYaFXEyKUErtsuT1MXa044zrXVhGhfJqLykOi06r3zJBtc0lKCKrGfx8fu0L5MVZ8ekS8OMem1bLj5j+Oaryhw6uhm9FCvEX0q8liQq21iSUmz3+RlwSeAA/Y9s/hlwMfKgZKEsjJb/KrhibOyF3NpNsk0dMXMpCe12mqQFT9QYlmr+oTGKLq4m3VEAAr83z3gyqw4OrqVI336BSYePD3Dx/qMg183zk6vzHBxO/sztMzuwa7ca1zwfgQmTThR9o5c3YX5ZTRlvOFv/NfA9rGiogYpG8yLNPKtPPsa1Z+/VJrK4lw9LYgCXprNOq0roN7Vy0nmJG81y2TDBajpcXQN2aWDQI7AypIAvnzaCjh9mQMsVkKsBmb/bjYd1fcxqjIOKw/RzlsrrutZaKyyLJdH1P9oJPdwhfQGDO48AXO6+DWbVnJ/5IdlMkvfYBy5RvAh+TwXv3xKGGWbRoyPlaDc2axBEIpRFGmKfnt+Sj1BmgC2KZWTWkQcMrJqTL6vptKVEtyBf2DkAHp+CPhfx9X6F3f4hcHctiyvf5dst2hD35qiapLSz1F42IhWKkgZw+NZL7r78QMNCGXVFd0l1sHKAJvMNIs4Xn3jI/N0nmJ98CnldMyraukzeB6+/wvpeZSicOfbYT56ehXVtoFT/GDTtyMnjowOYbWyvE5AiZDJy8efnwg7ZbzDc2qlkFqPMh7L18nPmmo+mlP+RmJIvIx0qkroxO2/ye/MCNCiUIUl+/9EBlzHbrzP/xCOksiTmdrLwypE2OYOr56Cl+OMkZZuSFuxzQ50psK4l2FpAjyu6Qui2gPdbvmJzlp9p0r4/DraWKu655bwzymPi6veVFIgem6Qozss8O0ONuZmhHXCo/4taSLddeJYh+bwZ/PZHEDNNSeYSfw8T6OER6TTlsqVSbICo7dFrP1rPP0Nh55TM7ViUDx8+RAIuFzwkycSNlz4BlHVNzbQG6ci8IAcUaAjNN3xkysgCalMXQkr25Y+AVmy77Kmoz+KZE70JC7DW1BN0KuXCT010tU6e4bxjDxTo8ijrUCzkXWJtxQeXxjS5Voc8BUvg8vo0XV4NxVlAQWHPEabZdQKIGfNwubkN1jWB7if57lQKzjx6rQDPPE4pWHzgMqkPDqRxFh/opf2VIpoYEco1NiqcMRJEM3VIif9OmuWFyZbSXi9s5B0eT4sVcJH9Tk3WzInhb8HGQfvgzCoMKVJC13OqH8J+c8AttATBzZZTpqBxg1FZlAxaf4Wrds1xKNwB6grzxgg4c1rMb7+FOiLX7Wt45bJ4E8bi5dngH6w8msLKDsKszm+Gv/Ojo+HgGHz7PqD7Zi+8PgTQqJCTko6ls7dm5uF7nHn4lrU9S1EwOmsxel8Jq2xFI3S/xgAAIABJREFUbXh1F5xLwbOzUKon1NDXf/r+GyW/EzP5/l7D4MYmSJEKhryKtddveb7j0SsfqubNoFiH8bX1bk8ZtsmdIRWd6R84HSSiWeSVUZv3Q/3uzVJRMVKErdhv1SVevPfn0NeVGb39OotOPuLW6JrqPWG0CZC1/xs4NxcKi4/aXEj2cVuTABcB6cQb5fFh6H1NpwdGaZ7vAui1/IJiTaa2s1Qm7rVtr8HBkajvh5UZZKysiwASSiB97lw8vi6K8+9GARf5Xi+rAwNuQRoj3mzy2/4jqzYA7nv5k86f2J3/JwCX6+thSw9ovFB/J4SFLGmQUQMaEttBf8N+iQFcpNglktS5Rx+w4MQD/INDyZbGjm9r56FB4QwmfB1j3ogwuSQCXgzxK+RMg6TCDd94FWHTro8SYS97SuqYvIO+qJiNb+t+mnw6ti4V895Je2/H+v4QgKjKn0dpUjijShOTgq8p7TPgYkov/fe2+Qy4GHlmwnTZunUrT548UaCLWkCEhjJ8+HDSpjWkmP8nHrnvK538IROSLofidZf/5HuSqqoYywZ4Q49TkFzHKoe8vo/v9GL4VhhDhhqmJaTEB7h8mFmOK+8dyN1jGaF7v+Xt/XPYtllF5hyGQEKC7+n1PZhbAvI2gKbL9e5iaDm7KJTo+xHMACIAl7TJrZjXsZhKY0kM4NJs1mmSmZsxpEYOlX7TvFA6xjuuguOTIH126Hsnxm38PnMmX78ZSljdKTzP2ZFRkyYxJ8UfelKYPzxqVvxatneFi6uhQHO4s1tV/CgUxdMl/MgRgMszH9i25Fe+8PmT5N12Q9ZK4X3gTdiE1DwjPanDXmPT6wRkiuaPcnIS7B8JXQ7CpWXw6DC/5dqkAJfmRTMy66ikZOSO6f2S0Icki8nV9fQkv3RffHx8sbu+FLM933C72M/UOlEAYfLf/ak2CIVXgMCTv2tPnvozYoIOsmiamA4qDoeqYwzScaQSXX3ibkaZzaJFOpFu3FDeGsM3XeXxr3UjZStGb0GMNCUSuu8VSGP44Y+cPJqHYjYpLZToA7Um6AWzMDk2t9NR0v2u6sn37c3MLXGK3w4+YoHlWMqaXcLyR994e06MLSUdamC1HAyqkcOovCX6QaRCI6Zvsrhff+EpOdMlV7GlEZXvqIDL/Zc+arFeyNmBpkWcVFxsZkdbkzwI4r14YxuIKfPj0xoIvLoami6F/OEUeH9vQqe6soGm1Oo7HccUybnh+V4ZHMv1/dk8L5aWlgkHXGSRKYs3Xy+62Cwg0NJBMdw83vqxqnspcr/cqRlS4l9VuKNJtyW+ImKCnNbemvVflDbY59S91/ReeZF2JTOrCWNUwEV08vVnnOTBK1/193FN82O7uT2IB0Pj+Tpm9NoGcJujPHvCWq5juWdWRm69htv31ZRcKHrbd91LRROPqJub3pU/AhLiwSNpKPt75iLHq7/U4vn1A3eSB3uCtS3WYcHcDUiPt0sVipRvjvn2XhpsabJI/cZiMFw2dwGRWbRcTdnZ99SCXyqEIvE4cecFN5f3o5vFevjWPzK1S9iDYuYq7KndA8qTzymFSf0bsdGRgzspfbQ1YfnqYyvsIxNanIDLre16wSR+ZUU6woUFsPMrFb0cmf51diavd3zPwTwTaNCyZwyDWgEBxT/k7uUTbLMZCPV+hxL9jV+ZpCJJdHfoO2i2QX9b7x2A+3+B1wWwywSO2VQKWUCetoppEkPiIkDX1h6EVB7NstCGzDh8T51Lfuehofq0xbOkVOwm4y1MA0uXV8H+AeCQAyqPhIIdYP934DYbSn0JFUfi5W/O+LX7aOL5B1UszoBLaXh8QaexVPxOjQuROsr4FTBMYp2FDWdnaa7SvHpVdCVXevtYgTVhf43Yck35Qx35IheZ9nbW71bxToraJOZ4Rz94fQO+uKD+MmHPLaYevMfMZq4sOedFaocUzO8UJYkw6v4fnsOh0XB5uZbRyHcjWjMJcJF9Hh7S/mCu1aDhHAOmUnBIKL2WnefGDXeq291isONfpH1/BVJmB7v0EBYMUmCI+Eeef0iwfv9lKApORSBLec26kW+HCc0o4HLidzg3S7NpjUif1GEXlYB3kry0zyTg0oRLSdAm/3nAxcZSz0UuzoLBXuB5EdY0A5GoSnrgv7AlBnCJehtvfAJZcOIRWy8/45m3Pz81zk+DghliABCSBCgGtAI8SmqkjaUhC3/wmiu4e75TwRLyfpCCgIQa/LH/LjdHf0yiFH+xZrNPK9N7ma8s71pCmcAnpoWEhqmCqjBmymZLjW04YzaC/Xnw5ktODa8S66H/2HuHRScfMqlFQeoW0Guh+NpnwCW+Hvpv/v0z4GLkuY0ZM0YtmO/du0ft2rVVzOKxY8eYPHkyadIk3Eju/3xonJsN+4cRWn0iyYTO+nc3ocFenA/b+kHp/lBrop443z+I35J6mHfahVWOeGJ0w68xPsDl5fJOeHrcxqXnBkLXtOKZnwV2bZbhmiV+On+c3SBsiD+zQNrs0P203lSo3VNdoInQ9jtE7t5q7hmO3n2lEgXmdSiqomg/BXDpVDozX290Z0CV7AxKewR2DtTni2DaRLnwCSt3MOxOU0IqfcfdfMO4PqsVTdM9UIsZNQmLaLI4FcaOGIUK4FD7T6N64QjA5VWAGRtWzqbLi7Gkbjbloy7+2gYCNvbgtHkZCvufwrHJnzp5J6KJcaTE856aDt++gTMzlOZ9epnziDFgs6IZmXv84acDLmJGuLQyBIVBi+Vqsi2TArugl5gtqsQri4z0CBtPgJm1ijcVjxclo/J7AXbO0HlvzJjVU1PhyE/QZJ7yOojems86TeWnkxlosYaQoa+ZcuIlYlh4YUS12On3UuYRqcGjwzoy3c4QsDWYPK6og1r5CAtJKqDPzoPERmatqBlV56bDnmG4FZtM1yMOzLf6hawOZmT4xrRKY+XfjlAwU0rGN80fezVXFmD+wSpK++T911x45K0mLentrXnhE8D8DsWoHp78EwG4hITCNxuu8Nf1F8q4sUo035O/5XXjtgB2D9JpaCmdoOf5jwuNsFBCNvXg1uXDOA84Tso0Gdl55TnfbHRnXJN81M2bOm7ARSra3h4QGqSp/BLXKbILNT5GQqvNrH6dX0l6fINC6FAyM+ObF9Sgm5hqxhPtHb0/msw6hcTCn/+uauRkTrYRs2YB9P5sVVDFC0cFXOTvHRac49i9V3xbOzd9q2TTTK/l1SFjOXjnAX7PtH9HvpaQrRa7brxVAM5fX1Ugr1NMLzIZy3JPYkAY1dtDpCYiexItfrtSLrx49YpfFq6hQNhFeuXwgbQ5GXw5HxeDMzO7bUHy7GwAslDtcgAcsxgCLiJtmeqqpCWepcZSfOIpepTPqiQU0mQBfnHND9T3moZVv0uQXsv6BCiSCbs8hlH18xqNNI5tnH3wC+DxpqHkvDWTsC4HscwWDh7HMzDjBFxEFrW2NWQoCI3mwM6+OhHuy3vKTF01/7eEzinOXp8CFO2znAypUxqcUUBAYVsMDp5LI8uj0GIFuMSRaHF2ph7zKZxBfLJkQSxMB6f84FIRnEur8RqZUhTdU0TkIMvrgr0DL1se5t5LDdQKqCoAhrS8TiliTxYSlsbhn8BtFmSvp419M4tXl7kGh4+Og/PTNQCVrx3ee0Zj8/Qwdwp+R4E6/bRvz9Pj0PkIV4JdWXrqEcfvvua1byAlszpSOmtKvH0D2X39lTJkblTYSfkfCHswuv+RSOOkei0Mulm1bbRnmPjyRJeKyVzkyGhtdDvwmWJbir/EhDkL+Crlfs68T0/B+gOoWjoaW0S+Lw+PgvT53X1Q4Rs9l4kqVwp/miYDLgL6HxwNJ36DRrO0MW1EC/Jl29rZZLk5nwJWD7CQcZC7JmSvr1kt8l7xewVSPPN7qX/fwi4SA+fXt+DlJUhbHPI2gQJtTDJENwq4iPm4FGTEHDs2ecv1TVoOI+bO5b/WZvX/YEtSwEUkuymFffn3m9XKdQv4nDxZIKxuAg4u2uvL54UGbwNefJxr/oP9acqpPhVwkXNIyN4drw+KobJHwP1yWehXJbvy2pMmseiScCQsFjsrC2a0KawKN1FbiXGH1LdL/Kci2CJbL3kqppvMa5oWdVabC6gqzLV2xZ3Yee0FqeysWdq1BOkdTPClitYhEo4gxZpHb3yVFFES3ATEkSKcJBraWJgzLzbAVt6v7zV7TaaC4rkWIXGOq98/Ay6mjMr/3jafARcjz6xbt27069ePlStX0qtXL5ycnPjtt9/o0qULefLEn6zzrxoGMkmakY2Q9OUIbTgXS1mc/BNNdMeS8iML/aaLIEdtOPILD/bPxr7TJtLmLGnSVSQEcAlY1pD3FmmwbbkEZ+ckkDBMTK8rOL3CAZc7e2FjO5V4oBJUwpv4Y6w6/1hFYc5sV5Q8GewTBbj0Xn6RJ95+NCnixK97bvNzo3y0z2sGD45AplJGKb7D1l1k4tVihJXqy5FcY8m/KhvpshTXE6aoum+h+ouvyodnGowRg1YjLQJweR9izqq1K2jn8S1OdYbryqS0Q6N4fWwu8+hIh6BlZC5WTz/fiCZad4n0FZZTP3e4tBi29+NEzQP0/suXsq6p2HfzBQs7FaNanrh9R+IcIBLJKSyqit9D5RFq0qcAF1sbzHZ+ScjVDTyuvZzgzBXJkdYWltXSgFmx7rpiKeafpQcZnmJRKW3yK7HPUT1rwread/QBHn9NYoT5Asw67eHXGxkQSdLegRXiAFxC9GJADKTrT4sBchlMHs/Pg4PfhrPQCmoK++6voI8keuWDZ26wqimPLZ1o9GQQ86zG4ZzaDudBhtKL2Prthy3XOPvwLXM6FI2RThJ1H5E5fL/1mmIHyYJHKs7WFub0WXlRSVE29y2r/jcCcDn38C09ll+ghIujOrYyT/27myx4p4eb1AljoUA4myv8vKHuqwle3x6PBtvJVrIe0w7eY8Jft7k9pibmYcExARcxcn14HB7sgcdnwPctCHgo6TAiU5L27gm4VoQWa3jkHUz/NZdwf/KOw0Mq4pI6ZsS0qV0weN0Vdl59zp4B5Q2ey9SDd1VE7ImhlVUKUHTAZd/1Fxy7+1I9I4mjV5HmYs4pZqkFOuoFosgPrEXuZqY8OuQZ/tmqkFFPo1HbrjPv+AOOfl3ZIPHh2tN39F19idJZU6kq3S7350oG07diFgZVSKfeM9ee+9Fk9mllZPiV7TYsj/0UzrJraQi4CBPkr2+U38em4CrIvY9vWoC2pbSRqCy0D2xbSiX3IaRuPAlK9OLSY28kerOQcwolNTE3M2NdNDZQXH3t8fAOwRs6kS7YA/tv7hvIQeLaL07ARViDAl7Ib7L7MdjQDlwrQb0oDAgZP0fG4XtwHFtLbaZtg9oGp9vh7smwNec5btUNR6dsGgRWzyqWJuyG9e000CL+WGnyaKmp7BNl0Rsr4CLgw/oWcF9kLRciTW5NHafKDFqYspKmJmbr0cEHefcrP6W5YJ+J0MA3fPuhF9652jKnSxm4u1f12cuC3Rj2/gt2XX/FFxWy0biIE1nT2OFgnQxf/wA8fUJZfPKhYtU52loxqkEeJSOL2na6e9Jn5SWWdS1BlcADsKO3SsOLMKo22PjyUi09bbpMeZgFn5zMm8MzSBPmhR9WWDtmxaL6KM2QE7BU5kwHR2k/nsDnUHeu9kWKeA9E6zCTARc1wJ/CwmJgnRFarNRgivxuz04l+PA4nvhaczjHKDo3a6K91aLIX2M8JwGEBeiSfhej6uO/wsNjYJ8ZCrTWv/9o0qWoxzAKuIgUWOYIAv7ZxlJclLG/TMZymC4OGPlWmjymErFhkgEubx/CrkGQOjtU/zl2b6REXKOxXSIBF/8nWn5YbzqU6KG/M3sHwRlhvDyL148tiS4nQYdJCsAl4oQCVPy+7xarzj2hUaGM/Nw4n4p5FpDE/dl7GhVwUglHw2rnpkeFrJFzKwFkSow/SKfSLiqhKCL5SACRrkvdKJ3VkWlti3D2wRsV814yS0omt8jHhote/LzntgrMGFzjo4m+KR0gDJoFxx/y866bKu3SMbkFU1sXUd9H8Y/pvOg8ncpmoXcl7fdp9LmHhaniiRQzupTJYpK86TPgYsrT+e9t8xlwMfLMevToQe/evdm3b59itEhEtLBbWrRoQenShrTvf/Ujj1hkPz5FQJ0ZmOVtorwL/rEmE4EpGSFzNWi6mLeru/D0uRcp268kU1Zj+uCYVxYf4BK0YxC3T+8kc7892M7NzsOMrbBpvoDMaRJGOTfaJ9MzgXk6lXCAbSo48jO4r4bmKwzYI1+vc2fFOQ9leCdRm/IyTgzDZfyem+y+6qWoljOPPGBCs/y0LhEz0SDqtS499ZDau/LgVLg5R9P3pOKB2vjlbYpdm/Uxb0lMDmWBkDcmeyNi4wjAJTiZFdu2rqPmtYE41R4amUzC0lrcf/SQYWHf82vwj+SUFMp+Dz5ODEUzLwax4rwvC2HR7m/pxc1Sf9DsaCbyO6Xg7KM3bO1bVpvUJqbJJHNJaXj/Hrod0ROm8Ph2Ozs7zISiO780VBgCVX+G/d/DuRka8CjcDaZkgEw1oOEs/VylvbkHc0pA9nLQWsdBR29Cc522YAGT+AWbqsPo/7AWya3NVcSwsQQatb8wpcYlh7qT9QQ42gTaYPIoJpyLykHTVZCrPohsRijx4ocRwZpYUhrvh3eZYPMDHT7MJE2O0jh1WWFSL8pCWZgKEn8al4Fbr2UXePjGV41loe1GtIXHHjJ21w2+qZmLflWz8c7bG9vkKfhp102WnvZgR79y8ceqmnSlJm40LgVkLA6t18WIy311/xKBa9vim6oA6Tuv5ttNV9UESdhOsiCNlBTJZFciu2WMSAlKUlRsrMC1ji7J+T4Hrxu6wiz0ZllguNZUF+jx2k/JMfJl/LR3zZT9d5l66C4LOhajajgIKZfy064bSv8ukjVp0QGXGL0kO0lsq7CoBKCNNtYuengrRkWbEs4MrGFoMCi79l55ge1XnvN0vD5fRItaodvctww/77zJvOMPFSMnIslGJqZiRnrm/hs2tM9CxoW5tOF47d+V6a+FhYVOipiTF4KTqTE99KA/Wy4/Y1PvMhowCm8HD+2jwOEO2Oerg1mzRfRffUmxp1Z1L8lO9+fK+DheGV+U6396cQ8WmzthU2M0DpX6mTi4dDphsmTJ1Fgx2oTVcnYelPkKzkyDHiKvNJTjBHucI2xDB9Z7F6TqwOWkTWGtTNuFOv/d5qu8u32MWUGDsCo3QKfeJEGLFXCRY4sH0Z5voLH4kcRuYBvjMiSZaZozZK6lZTuxyU0CfWFFDXj9EBpMp/EBJ158CGJx5+LKo0cSxO7eu8fAkGG0rFuPbhU+MlGjm+aKkaykKT1+68fanqUpIvGysswPQ/WdjOdV3YuR6sAALaVrscq4xEWM2yXqOEsFxToS4CcwZUYavRpDw3TP6RswEwvfp5C7DuRoBPv6QrA15Kiljf/jMb9OEOAiHSuA7uKKUEbkVz/AsUlK6uqdoSI/Wo+hQsEctC6ZiIKRACF3dsG+/vD2JYgao2hPKDNYgzfCBpQmAE9IIKFB/gTeOYSNTfh/l2j4y8v0O1UMkEWWGFu7tx9W14UW64yyQZNgGMd6iCQBXAR8PB0ufRbDsRyVof4CDUImVYZxtDuIBFwuzIDzc6DVGuXJppoUkLZ+AXV/h2I9/s7uS9SxkxJwibiA3/beZtqhe7g42nL3lQ9ZU9nxdc2ctCjurIAMkRwu6lI8UpZ84MYLOi85z4/RGI4izWwy+xTieXZ6eBWGbnBnu/tzNvcuTf70Nkpa2X7heSVlkrlavNHvUXrojW+QktNKmtkvTfLTePYp+lXKxte1cnH12TuazjqlbASiG+ZG72S5l74rLypmz67+5dTcNygkDEl0E1mxtKix1p8Bl0QN03/9Tp8BFyOPaMqUKRQtWhRZvP3+++8qHlomjOPGjSNFik+bXP9jI0IWEtfWwvoOULIrAVV/x8zS7p8FXORm3RbC3oFQ/VeCDv7EybCSZGi/kDwupmkZ4wNcxDPh8c5xpO53GLtZeXieuwtWTeeSyi4JgCWJR3x5Czru0pOu9W11lVtooPJhDm+jt91g9rH7VMyRWqHfEqv5KYCL+BPIB2Pnl/EvYAVwyb2zGWVzO3HDtgx5rozlSaWpZK7xZaKGWgTgYmZpw6ode6lxsQeuJeppXwhZdE5My5mALHQM+Y3tqX8kd+hj6O32sZL28jqsa6urhVVGaoBnfTuepq9JzRvNkwZwcV8O2/tDmYFQbUzkfSqGiwAuMmFaUBzMU2rmw44voUhnHZFq46irl5cWKeNbMob7z4huXaQ/4n0j2xpp8kGfsWYrX3kOxD53RXr6DMM1jS0TmheMHXC5tFRX9IUFlEubiEZtBpPH949hfXtInVP33ewCUHkUlA83P5Ydr6wmaGNX9lnWInfAJWyKtidTs/AUrXieuBiO1p12kknNC6jYUWNNAIQyEw5TNVdaZfIWoVeWbQOCQmg+5zRBoWFMbV0YJ5sQ7r+DAWsvK3bLlDaGpq+JGoAJ2enOHl3ZF3+haL4Fnq/e8H5DDzI/38mbnnfpvOYBlXKlZlSDfIaAi8hwxFfB0QnyttayDEmJil7Nlgm6z3MNZpjokWDqrRy8qSeS/SpnZ2D1HIpyLIlqkuYlZoAb+5RRh4oXcInnhHdf+KgY88LODkxsUdBga/GE6bPqEs+9/Tn8taHkJjg0DAHhdl17zpEhlRSw4mBtwcqehuDCibuv+HL1ZRoWysBPb/tLxrx6V/pZpdOAy4vL2pQ6dw38G69XKUfC6JNjJrf+KEs4ff0+ubbWxMbekZM1dispWIMCGfi5SX6WnfLgx+3Xmd22EHVczbWvlniEiYlntCbXfeyWF75//Ugtn41YfHkRM5GHmdjiBVzc5fvaBuTSXapBmw1gY0iBF/ZB2I7+BF5ZQTfLBRQpUZ7GhTOSLoU19aef4Cvz5XTwXYxZ578gW3UTryzuzeIEXKSqPyU7lOmvJThRQbnXt/X1R5M94uOlJQ9PjutY49wN474AKbTI7ypbdfbdfK1iU0UGJqk7Z4/uIs+BllzO2odynSaocRHRjKUUCYAn0fLWFskUACzAnLCgKkw6Qqu8VgzLdAbroz9CvtZQZ7JxhpDI2JZWhacXwdEFivdWcqhdt30VCJTd3EsxTLixDbzvakleiV76GxYX6BB+4QkGXGS/HX3h+gZIlRuen4OivaDy92BvyORJ1IAQkP/aGri9HZ5eAnnm+Zpq7xgBW17cgOcXwfOCBmHMwwEXYcSKYbNEj5cbHLc00veFLqyE+ECHfQZ+ZwbXLOiYgHXC7PHx1N/fzGU/KSEzSQAXr6uwqoGW5KXOoX2JZOxX+UHLsqKYIifqGRjZKRJwWVEObDOqImQkA+nVbVhSDTKVhjYbk+qUSXacvwNwERBi2elHSpZdMmsq+lbOpooXUudYf/4J32+5xqoeJdXfpM09ep+fd99SfiyVcxlKs0duuc7K8x70Ku/KqnOPaVksEz/Uz62+9QK43HnpS5v5ZyPn6KZiagLqtl94VrFtOpZx4ZddN9hw4RnzOxbD47UvI7ZeZ2PvMuQ3oehy5sFrOiw8TzGXlNTJn0EBNhc93nHnxQdcUtkqH6kIb7KkAFzEY+aVTxDv/INwsLFU71BpUiS0jeaNk1QDRfpbwghiLVIk1Yn+o8f5DLgYeXBv3rxRA0YWbxcvXuTdu3dkyZJFxURLxes/0d7c1ZILYRx0O0aArY60TijD5Y1PECntLEwy2TTaL7JI2d4DHrsR/N6LvWl7krP1bwaV87j602TApd0SrFbX53GBwWRoOj5pXiiiU5ZYyfY7IE1O+DM9OJWH5ksNJnYLjz9UEoza+dIzuVUhZUj5TwEuEiv7dFl32md9yZuQZKR6dpwH7dxwzROLCWA8gzcCcLG1s2P13uOUPt6enPmK6/hdmajNLcEes4pMTjGKhZk3kvHWQv03ifyU5nEMVjaERosgfzN4+wDWtOCDeSqKPRpOhhTWPHjty7lvq+KUMnyil5AflEyed30JEtstKSZRFgcGgIuY9e4aoBfHZv7Q5dTHmGfPS7C8FlQcoQ0uBUiSCbD7YhjkGYMtEXF5MkEYv82NjpdbksbemubJFtCkSEZFU431A76sJvi+0TIuI6kPBpNH0fgLOCMT8bKD4ew0TTvPEt63ciGymJmcEQ9/B2xD/aHSSNLWHGJSD3q+86fnsgvkd5IFt3FT6SO3XtJh8Xl+iGacGnECSR8RPXLbkpnoWzYDEw4+4cjdV8q7KCpLwaQL+hs3EuDo8uZfKX79Zx6UHEe9U4WUv4yY1kUyXEJFS98A3nlq1tr/UUKETIzEq2X/jRe6ilY4I/KsBqy5TGZHm8j0ok8FXKRKJzIoweKjJzoIGNNv9UVlKvybkQjvH7dqudG4Jvn5ZfctlRIR3QBQDIRHbrvO5kvP2FHhFnkufqd8i/xSFdaAy6lxcOhnaL+Lm8nL0GWpG8Uyp2RWe8NEOan4BSyqThqf24zKtIqzL62V9j2D9wUeXd7PhfPHyZPanLwOAZqxkCEXNDFkeUllcv6xBxw8c4F5QV+RvngzLBr8iVlEld+EsRcv4CLg+x+ZQaYEIkkoP9yon0XYg8OYrWzInsCSjEj2DY4pHRXodfDqQ2ZZj6es+QUYKAbESVPMiRNwkfsW43cBqVS8txiyhsLtHXBsopYJlfxCS2bl3SnvpJMT4PCvUHUklBuaIMBRxkRtMdPOlILWxTMxatMFhvpPokHqW5j1dNOSqPBmDHARw0qRbfZccYFKOdIwvlkBjt15yZzNe/k9w3aKeG+HHPW0rDRjydjZCRtaQ1CgBprE7yb6OBA2sIQKiLlulup6EW5iSxTgItHpUsDxvgPVx0Ohzh/ZliaeN97N5FshrBWRGd3cAE/OQrIQSFfjlLHCAAAgAElEQVRCAQ2h6QoQaOuETfJwpqkCXOz1MxH/ljjlTCHa3+bAt1qqla+54eWI5FPYdjJ/Ej8nBbg804Wqxgs0iyaR7ZMBFxnT65vDyzsa9MhcHm7vAknxEl+cwq2hwijNCkrCpq778UVsl5aG0gOh5kTtfyRNAP0lVeCtB3Q/DinjZjYn4WWZdKi/A3CRE/sFhXDt6XvyO6cwmLNLcajvqkvkTpecmeHfB5HDCkPk7PCqkb4vERe/2/053ZdfIKWNBZkcbVn3RSkcbS0jAZfQMDMVUz/90D3+bFmIBoVMs1YYte0Ge697KaaNWAWI75awhIWZUiijg/K3E4ZL5lTxx05LAWD2kftKnpTcypy8GVJQ1CUlTg7WLD/zWMm05ViuaexIDOAiTJ/LT7wV0+fq0/fKc0bkW97+QaS0sYyUettbm1M+W2qVHClG9UnZPgMucffmZ8Aljv4RgyuZBES05MmT/zeiooVaKrHM4lXRdpOKKZXJY0IBF3m5fLPhKpbmZmqinTjqfJjWbm9oj4+vHxucRlCl1SCl2TalxQu43NyO/6om+Naajf3eL3lafCSujUeacuj4t5E+PDNdL3plgvCrvY6FbLbYwGRNzP+GbbpKw4JO/NGqkHpxJgZwkePMOHwfK/Nk3H7xwSTavPgb7Jg9nO9TbiAsJAgvPx/8BrzFNa2RaNH471iNd3lpyljffOgkhQ+1JVvuIpi136rlQeva8WuygbzI05Gfct4k+Y7OWi5T4gt9dKXTrwNfXtP+ETKZX1aH4AfHcPHZqMagyA+eja+XOObu0zMaLCk1yIDdIqc2AFzEr0XiLWXC2X5beERtuDGeJG1s6Qmvr0O/6/D6ro7slNjs1hvi7CWpxhTcVxvXkBc0CZ1JnwblVeXDaBPPhV8dIGc9HRNsZAIbY/IoIMtfw7ScJVsNDe5F90rY1JmwS+HJWR3/wiynlrjE13wCZEF8DQFVzn1v3LT61123WHDyYayu/hLtOHbHDTZdfMr05nnouuoafSq5Mqx2LiWV+Lc06b4/Nh6j06UmvLdOSX+zP/itS3UFCkUCLicmwtGfoPovmi0V1wLjb74xYZh8sfwiN56/Z2u/smpC12WxGz3KZ4lMDPpUwEUAwwFrLnHy3huujaphcEfiwyPsly5lXOhXVUv0orYVpz0Yusmd1HZWClAWWVpGI4DpyXuvVcJaBQcvFoQOhHLD8Sv+JRbBPljuENPUAzDoNdvcX6iEHgGYorOt5NmdndeX3E9W0i3oZ1oWS08Hn5mKoRAW7I+ZfN8srAlzKoaZ30N446VlZeFSSelLYcWI8fNCh7nUtj4PzZaAa9UEPcV4ARf5kc7MC4GB+neaJRYzXnkH7uhLiPt6zhWexPAbubjl5UN1R0+mW07EMXcFbYqdRC1ewOXwWLi8Qvt0iKTB44T2oPH10N6hYXbapF3S0iTmfE1TzQSUd2Mi2F2/SlX6jId674s577rKXhRzGwxlB2mgJLwZA1zkT0KSEBBPjLl7V8rGnUsn+OHDYDJbvSNZpdGajaEYaXEYnwrLQgCt+LaTk5la/g6/7kQBLjImBFiXVCHp24iFdxKNAYPDyGI+yEcbLYuEVuSp5taEYoGvv39k1HyCTy1JjmL+Gvwc+j786IHy7CJs7gwvb2rj8Yz5IFtDSFcAdnaDjJW0D14c/jJxXcsnAy4i/5PChhghVx2r2Tby3IW1s70P3NwCOevrkIIEMOLi6z+57tADo7E4O0W/j6JLuw+PgVNToOkSNWf/N7W/C3CJ7R4FPPhh6zVWn3vC4SGVSJfCSjFU3vkFceSbyjF+6d5+QeQZvU+tVcTYVszdZRIVwXCRQrlIE3uvuMh1z/fqmMIqiav5BARTavxh6hfMoEzdhRUi6rO1557w7WZ3QsKgfoH0iuEs4I4pTWRE+64/V+EFqews1VxfDHi3XnqmfNKk2DKxWQHMQ/Qc3NQCvzBhf919k61XPJVUKTAkFFuLZBRzcaRIZgdlyi+sWWkP3/gpo3Ipfg6rlYvGRTJGsl9MuYe4tokOuMj7Xrx3sqSx+wdsqT/16v/+/T8DLkb6+MCBA6xatUot4JQ8IbxNmjQJZ2fjVPy//1El4AxCT5QISZlgSjXBLFmCABepuMoEXCjtfkGhyDrK2y+YFkWd6VDGRcXDmuK0bXDFB37gwLnLHE7dhT6tGhidrBu7w3gBl4dHYFEVrhYZR65LY3hcaizZGwxLQGfFsamkCZyarKvf4u2wuArUkEqmYXTfqrMeDF7vTqcyLkxqrqn6iQFcRFog8gzxAxHfBM8J9eK9D4n7HTtpAvOstLRma2gNGo/dF+9+sW0QFXCRD0vxPbXJafkChnnB0V+UHKdl0J80rN+Yrjl9tflbpeFQ7Wd9SImwPjM1vEqTRf+39U0Jcd9Gaf+lPAnT0Xym3JvRa9z2BdzZBl2PQCpDHyADwEVYK/cP6jQHoYdHb+emwe6vocMeKS/pNCBJ0yoSt6+BJFzcXzWQSu830SnoZ77q1EYxm4w2ia1eWlMDQxKfaqTFmDx6nNSVTzEurDZamwJHb5KesaSqTjTqehhcozBg4nnyAur9uO06q7qXplwOQ/mDfKQbzjil4g9PDq2MdSy00wse3mrhLkkhWVPbKbaDJHP929qCYw+x3DeUJuzirUM+UjWdhkP2Mvj7+WH57BTma5poSrl4DUWptP9f3YfQl8VEViYpQ2rmVICEmHCLabG0TwVc5BjiibHyjAcPfqljMMkSdk3/NZcVU6lizphmmcIyaLfwHGFhYeo9J/HgsX0Dui1x4+r9R6zNMB9Xm7f4td2LxfPzWG7tqsw8w6qPY9YRbWIsE1+p6EVv13fNINfpgbxK5kjaZO8wT+4MLkWgSF9GuaVg0+0AZZhaxPYFzCsJzoWg+ToeBToooMrzvT+DcnrR+3ZHHefbYFaCTTHjB1wA+dbKYk3M1cVgObYmyVczXCFjRfzqzmLVVX8Cr6yhz5ufoeU6yGXom/MpYzBewEXkFHMLQ8O5YJ1SM1AdskGj+ZAikza+laQa8yBI7gpB4iO1B9LkTdRlSaSqSBEFRBxdPy9dSqXTiUVXVkKPo5CpjGIGxQa4EBKEr7cXy3bux+rGFrpZbCTAMQ/WNUbqRJ5/OCUneickCnBJVE8m7U5GTXMTegoB78TbruEMyN8G7u6HHV3BygGqjYO8zbVMKaJJ0UbGm7MwhZdriVFEE1a2RJeLjFtAIQFohBVqK0CZQ7j8yYpQcxsCQ8ywtrNPeAFUCjDL6+vzdvpLM7yiNym0HZ8IafNovyIxp44Oxsv8QgAaYfA+Og5XloD3M508JcxeR4nzTmMwNkODAjBbVhkz7yfQyy3mudXvshhUkiCAH/U5BbSSlC339SBx0o75wS4dpMqui4DZqunUsgQw9wxuV8A4YXfFk6z3TwMuco0Styy+Ym1LZKZDmcwqKSh/BgfmdDRkREbcz/jdtxDgZVCNnGRwsFbfqqiAi2y356oXQzZcIVsaO/5oWUgx7WPDV2cJG+bgXWXqHrUoINJqSfvbf/OFkgF/UytnkhSb5PqXnH7EwGo5aF04NY4OKeIFXIQh5PboLeN33+bWiw9UzZGKuoUyKo8YMdpXyYnRmkgyV519zLIzHnh6+5MvQwp6VMxKiSyOSuoaIT2K/Fn6BnLHy0fdrzBihJGTM529AqCi19j8/QN44x/CrRd+nLj7mlP3X/M+IJiz38ZkJSX0VfO/sP1nwMXIU+zevbsyx61YsaKBxjh79uwJluT8nwySAz/A5SX6g5ZF58ObynARYylZlM0++kD9aCUKVH5YGy48Zd8NL4JDwtQCQNzFS2R1TBAy2mD6STI62ihvCFMRYVMBlysZO5LTczPXy8+heK32SdPtYpAr6QZN5oOkmMi/i5dJIcPjH7/7ilbzztCzgitjG+nklMQCLvJREZBPWDJusbAQot9c9W/ncMBGx31/ZzGWX39IPMMnKuCy++pz8m+vSRaz5xpw2dIZLiyjptUWRrWqQKVcaWBiGk3pbjxPL2jEB+XJGc2sEuNcaUfHEbp/JG0Dx3MkpCD21hbcGfsx5cnkh+V1DRaWhOJ9oNovMRZQBoBLfAeVideaFpAiNWStA6enQr/LevISRxMwcsm8P+jkNYpfzL+mXrtBRheoyix3/1A4PUtP7LIbMgoiThEDcBGJxLo2OlFJqoAZjPii+HrBoorw4jYM9kgQ/Tgi4lDMi6NHGV55/I4ey90o65qaqW1j92OR6pMk6AjQWK+AEz82yPvPJBPF90yj/X3b5Wd8t/4CDUL+oq/FOlyd0kClEQSkKYjl3gEkk8Wy6OUFdPkXNJFPiLHx4PVXlAfVK58AZfKbO9y4OCkAlz/33eH3/XfYP7AiecKjoYVRsvbcY4ZscFdSP2PMFfkulBx/SFGhBVQWKV1s7fJjb1rOOck3ybfQK2Q+gV0vYP5wHxZHvoPu5/iQMg8jt17n9P3XnBimv0/R2/unt0kxP5+WiYihZd424Kz9loTiLRPesQ3y0bGsC+LjxaERhFSbyNf3yrD7xitG1XSm+YPvsH68F7qeACfjk/S4HrtJgEtCxo34RO37GurPIaxAW0L2/4iFLNS+uhNrAk5CDh+xbbyAS4A3LCgDVqnA6xxkrqIjfl0qaHaHmJLf36/9154cgxqToGiXRAMb7/yCFSNOGC7dyoeb5D46BpKIE+YH1cYrv5QQM0sCAwOxtQ2vPEtakLBvRBLz5BQ8PcXbMEeeOJbDoUJ/XAqZFu+dmD5MyD7/XwMuwpoRg3r71JChFIiUN3t1DRqo8RSN9ShynnNz4OBIyN8aqo3VLJg7W8BtCby9r4E9ATSk6CDzLrMgcMip5xO2qQmzdybEOiXm6fJgJsCDeJ6JBCoC8BRwU7ydFFspmZYdq/Sp97DvO7gs/m3bNVhhrMm5r66Co2MgwF8nGuZqDH5v4d1DLa0Wk30Zm17nwVak5iU0iONxRHvVyG9KCiERCU4pXQl7+xCzv76G7BUVOGy0Tc8G6UtCgxkgxcTTkzWok1t8ZSx0LLjcm/yGxRPLIQtkr6N9lQSAsYkjiEBYXjKvkD6ViHFvD23qH+ILmcppGWEsssYYgIuY+YsfkDyTBDLCTP1tCZjQYs4ZfAKD6VXBlYl7b/Nd7Vy0Kx0LozjagY0BLrLJzivPlSG9FIumtC5EBoeY0nZhgzSedRIrC3OWdyuBU7RthC2z8cJTquZOR+FMcSTLmXqzIq8K1NJiWU+MrJ2NxsWzxAq4CPvm/itftlx6xvLTHgpc6VbckVZsxLzElybJE0VivO+6l2KCHrr9kjzp7amRN52az0oAiLCZpdAiRvXnHr5Rfn4yR5H/LgXhjA42MdZ/Uix66xdEmuRWikHkaGfJqftv6FjKhe/q5U5Ab/xvbvoZcDHyXPv27UvLli2pUcP4IulfPxQmywegIjRdEGniZwrg8ui1L6O331BIZpsSmRhQNYfSJsr7VF5+t59/YPOlpyw95YGDrSV182egf9XsyiTWlFb9z2PkzmCvJuwpbD6a5cW1b3yAS8CjswQsrss7G2fS+j/gQZV55K3S1pTLiX8bYRuIPEaSCp5f1hNQSSyK5vVw6/kHBq29QueyLpHxpokFXKSKLK1M1lRs6Vc2/msEav60hi0h7bEklO7p97G8X+LHbVTA5eS9Vzhvqk7W4CfwxTlFt71z9zZ9Uy1lZfeSCg1XTAszS62FFvqtMDrsnfWEIeLjfXUtYeva8jMDmeFXmyLOKdkzsLxJ92awkUzQHxwIBxJjTrYTBLhIVUdVWZdCqqyQphC0XAmW8UuxVm7ZResLDdlg35HcradQLEs0w06RPFyYAwdGQObK2r8lapUvyk0ZpUcLjV8mM1JZM1Y1l0nr3m91us6PQQlaCMkHUXxcTj94w76BFQy0x8JokuhC8TqpGRtrJ/za3/gGcuvxS7JnTKPHwb+wXfB4S/uF5wgKCuTX4u9p5fUjeL8kLG0OzLwuQ+OlOj71X9SEDixAUb/Vl8iZNjkre5QiS2q9AE0KwGXN2ScM3+zO3A7CnNEeBaItn3LgLmvOPVaGucYM9UJDwxTgIu/teR2Kqfd4bE0mZb1XXCDs/hEmJZuAY/G2mL2+jVnAKxW5/sTPUlG7xSBQYqaNNqm8CrXfqQikzGJgYikT04I/7Vdx2AJwW4X5w+rGBLy+R4WX4ymaOxczit7FelcfKNhKRzUnQi6W5ICLMp/tBq8uQ7dz2nBXFkxSRY+LHZPA8Rkv4CILSikeuM2DHLV1YpGDS8w+Eu+N1zchQ9G446oTeH1qc5HUSEV/Wy8QaUqZ/oRUHPERcLmzF05PAM/r2nRV5Bd5GuGftijvbLOQytExSarKibn06Pv8fw24SGecm6s90GRKV/ZbKNU39hQr2V6ANNln33DIVEIzLGR+5VIeyg2DdPkgLBgCPmgplPi2Cevl3SMNwoj/jfdjvZ8yeU4DDukkEhACwkC8uQRIULrcZGBlB2YWGhR6cAhK9oMqY+KWcck3/PkFWN8a/LwhdW59zIC34PMCLM0gR2Mt+81cSsWgY2kD3g907PqNzSBM1AjzdQFjgv3A56VOJ8rfwvjQ2/c9uIuEPT88PKvvq+Yfmq0u7zC5BjmOzAHEJ+faBhBjfvFkSuUM6Qrpa0mTW8vVJDXM65Iugol0WoAakTrLcaS4I0UyC0tIJoyi/LqYKKbJ0YAXBbiYh5Ls6Wk9Z/ISuVgIpBKz+XY6VTEi8TEpflThx1h68hFjd91URQf3Z+/YP7BC7P6PwgaSJE4BgVJlJ8zKPgbDJeLSVp99zJgdN6iQIw3T2hQ2CAeQbaTwIWzz/lWyKcbMP9XEu2bg2is8fetL86LOuKSyI3n4WkmYNY/f+OP2+K1KcBJQ6NEbPzqWzswXFbPhcms2FgeGQ4XhOmzBhG+KgFLi8+L+9J2Sbe69/gJbq2QqOcrC3IzLT96RwtqCL6tmp3z2NAo0l++7zP8evvZVrMWoLTQkRF2za1p7HGz1Gk+86G54fsDt+6rY/E1mvf/U8/nU83wGXIz04M6dO3Fzc6N169YGbssuLi4GjJdP7fy/Zf/rm/VHQgzuKn1kOsQFuMiP6NqzD3RadJZ3/sGMbpiXTmXC5SBGLlJMDcfsuM4Ody8FxAypnlNR0kTfHxfY7TR8l0KqRQ9paosXcHl8gYBlDXAIeIavZRpu1N9F8WJJVLH2OKWlWXWnwOXZ4HkHBtwySX6QGMBFXraVfj+quqaca2o29dXpJPG1bjP38OPzXrwlBeMzLWDNF6YBNcaOGxVwESNNrxXdKOe/F5osgiNj2fI4LbvyTWR2hNHlX0Ph7h7tc5O+IEzJCrmbQs3xHxkoz90Jm1WYRWZt+d63E6WypGLblwm8Ron9nFcGspWB9geMdkmCABc5gvjNLKutj1XnD22ga8LC7MqTdxSc54i7U2uSt5hP9nTRFp9PTsPisuBaHzrsiPPxJVqPLoCM/NgSkaaw5MQjRmy7xs+N8tO1vP6dy6JbKK0zj9yPEQsc2w28ffuWlClTJpzWHd+ATqK/CyujzrQTilo8q11RKmaxgcUV4NkVKNwRGs0Gi/jN7pLochJ0mOWnPJQxYI186SIXlkkBuOy59lyZEf7UKC8dSutnL5OmEVuuce3pOzb1LZsg1mJsNyWRvt3nHWKh2XcUs72hVHtU17+xa54+tF1wlqG1cil5UmJau/ln1SGlQinVxzB5B61pxhK/epTo8juFzn8DT/bDkDeJObzul/hioRNzZFkc7fwKctWBm2uh9gwo2TdJq8TxAi5S+XebrxdhEv9rwsQ8Mbdq0j4CQm3rrcC10NyNCSz9NTYnRsC9Y2BlC0U6QqVR8TIPTTrX37TR//eAiyzeV9TRC3WR1Jgq8RKQ5vx8sHeA6pOhqGkx5eqb6fsOG+97mN3ZAbc2gqQjKrtFM7BPq+XGch0hAkzcBP93GuQTUEH81ATENaXJPhIC4HkKMleCrNUhZ11tqhzXfcpvTBb/wiIRkOP5JcW4CQ4KwqLG6NjP/OAwLBZwxRwyF4W2uyC5gElxNGGtHB8Pl+ZDkIBMYZrdI//Iv8ucRo6XNjtkqQoZimhAJoIRI2wVkVC5/Ql+wWBnBy7V9XbhLeTVbcyFhSSMH/EbEoDHyhzePNPAl7U15GkOtf/UjKIkZL3kGbUXb/9gxOz1ztjw+Zq6rjAICQbPi9q8+e6Bj/M3eW7mFoRlKIBZuW8hf3P9vMLnd8rA9vB9ftt/h0o5UivprjA4RIEjLH6xU1jn9pSL31cjvcM/W1A6cFPkvZd47x+i5i5Rm7Df5RqdUlhTNLOjsnioLEzzZxe0D6EkzVk7QMNZkL+VKSPcYJv7L31ZfOL/tXceUFYVWRfeBMmIJEERQREFFRVURNEZQEXMOccxBwy/CcccxtExZzGM4hhQQRwVs6KjGEBEEEwIiCRJIjnT/Our58Xm0U3f9/rdTu5aiwV033ffqV2nTth1qupn9RkyMSyunNm5pS7oFv8A8YIOzb39nR911/tj1fe0ndVlyzVvl8pYwHL+ARMuBQzg888/rwEDBqhRo0ZrlHRdc801atIktyeX51R/MDJccTruHemkd9cooy6McIEl7Td8im55e4w2b1hbF3TdXPtu26TI1SOCdM4c+c+QSSIBxRhy7eO+2zQJpWQcBJW/YeCa//0tnblHS91wQA4JlykjtOzpA1R3yRQtrd5IEw55T1u1/cNRFAtfVgL+WVva7f+kcR+kVhZ6fh/rldkQLguXrVSra94J74dZv3q/eHvmT370Y20xpb8WrKqhDfc4TZfsnX3pXn7ChcOupjx9inZe+HaKkPjoJl0980C1OfDSPw6K/eF16ZUTUwcqcvjfrRukrl/ueP4fOLEa84+aejOvo05bep06t2qkfmd2LBxHrpJmnzKH6uEkWZF99zJp2IPScW9JrQrejpQx4YIEj7RJBSkkHqxWxWyTbtlKtapUUtUuV6reVl1TpcOrVkoETBwYyPWeXDHddN23RWVNuMSUs6DH2Oe8860fquuWjUPCyqoDJaIXvvi1alStrCdP/v2q7CK+o6wTLojPFcYLlq7UzQe1TVXirFyulYNvV+XW3VWJA0PLUcsF4fLtL/N0cO8hOn6n5rr+wJR9QR9Oe3p4uN2B7Z65OPyYd17x8jfa6cdbddqqF8JcXnnIfzSm1i667d0x4Yywfmd0VJum2d3M8+/BE9R78AQ9cWIHtWu2vr6bMFXT+l+gXRe+rBokNJwlxRkSHXtmPcKJEC5sd+h/rDTmNWn9jaTD+0otCt5Wla3gRRIuvJgqA5LTQirvsv3urD5Hwvfh5dJXfVOr5txks2l7qWOvVIVTGW9/esKFpJBtLiR6ccmWoIMLUwcH43czOJy2QJ/JNjiS6XXpMxUeVHQUdQNTQvq2+lro2uuooqWKhwXTrQ6XOq95VmCRYoEnN6exXYgtTxA+lVZJG26Xuoo7/br39BdCfo78d4q4gKDilqvf2ypVVqUNNk4dDN5qP6lJu9Q2LRL9sW9Ikz6Wpn8rLZ8t7ftY6tBfbrzKQeMg/3s/HKfOmzfQS2f9vgjJ7auc0TfiSYmqm3qtpI3bSg22T5FsM74LW9VWzZ+mSrNGSY23ldodm7rAANKNeqgVebrtnR/16CcTwrmUnEuyWaPU4a4DR03TTpvW191HtctBDzJ/xdcTZgR8p8xZHA7ApVWtXDls96Xap07+HQLE12/0TN20RTX1W2dJleukFkk3LPg2yqIk4pwXKlnYEpRJK4hwoXpmn/s+1d923VQ3HtQ2+xtvMxGkjD5rwqWAgTn55JPVo0cP7bHHHuFO8ag1bty4bFe4/PZTaksHVxhzlXE+51cQ4TJlzhLd/f5YcVZH160a6azdN9O2Ge5HZC/h4LG/6rVR0/T66Okh+N1n6w11yPYbhQA+auNnLVSXuwaH20zYhhS3FVXhsvCXH7Tw2SO04YLRWlZrI/1y4gi12KiQQ0zjfmn+566vlLrykKuE2ZN78BOx3lKShAuHa/YdNjksaPx9n9Y6r0t8Rjq9M/kJF6qXPnv8AnWb84zU4TTpi97qvvBOPXH5KX9sRaGstXdb6eBnpPpbSFyDDLve7oQ1X33/lvpsZk2dtuxqHdCxrW77/XDhtcDkGkluzKDEnYMoOcMEx00C1bCldNSrha7IZkW4cFUmgcXG7H+Of/Dr4mFPqeaXd0rMuaY7S1vtk3L6bCNaMVc64uXUYZBFVMyUBuEC5pf2H6UhP8/RQ8dsH+Ys1VVUHZy9x2Y6Y/eWsXS8PBAudIQT/BvWqba6T6tvKcpn22N1uJQfygXhwoHIu9/5sXbfvKEeP7F9uEaSLaKUE5/zl810UbdWa5Hl2XQbW/TS8Cl65fX/6um8nspr0UVvtrlbdw9ZGMqRL927tQ7ZYaMCty/F+T5umjjooc9Xnydz2ztjNGLYJ+pd6WLVWzkntZXvsKfjr2QX8KWJEC58DzaHCrjWB0s97s8o2YyDTSzCJc6LSvKZlcuVN6qv8hbMVNXNu6TscTm51+JPT7iUpJ5wxD0VLkuXqkaNGmW2urIgSGIRLiwucY7NBpsVeZBtYrAvmp2KiRbP+sNnLl2hak3bqHLNtO3T0RNUOXGtOjejUlHEtrJdL8nJVfc/TFugi/qN0n7bbqjzu7ZKnUPDwd5UCG66V2o7E0RQ2lb/VStXaNnMH1Vt+ueqNOZNadxAqX4baYtu0qZ7Ss121txK9cKZlVylPHPB0nCbD9t1uEq5/xkd1YHt4lTwjH8vtQ2Ls8DCFtc/8sIkxiGja6E5a/LN88P5dNrlAonLGgaeIzVoLh0xYM2DqZMQdrUOLNGyqV+rSs16qtJoi9UYUTG0/wOfqlLlSupzUgc1LeB2wyTFKkvvNuFSwGhcdNFF2nfffbXPPvuUpbEqWpYve6duXuE6u3kJ+LwAACAASURBVLTbVtIJly8m/BZurGBl+7TdWoQkK1M2MxKI4JqDrUjaeg34VmNmzA9kC4zm8R2bh1I9bjbhpoJr99vqj4Pziu5ROHyWg/RqUeZYQFswfbwW9j1WTeYMVV7dTbSo50/hUNactdvrSDU2Tu3b3b2XtPsVsV5dXMLl7sO3jX042A0Dv9PDH08IcvU9dSd13aqIEtR19CA/4cJjL/S+XkfP+pfymnXSggkf6Zi6r+v1S/b5I9BZOF16fFdpR1j1ytIXD0uHPi1t2nnNbxlwgr4f+ZnOXtZLXTvvoesKqnKCqX9iB+m3mVKTraXJw/7YNrNqoXQGKxWFV0dlRbjEGs0CHsIJc/jc+EHS++dJCxentqesmicdO0hq8ZdYZbWlFTxysOm+D36m2w9NXaEIYXrZS6P0wukdtUPzdRy8lw+K8kK4pI/en5lwwVZz/gnVPkd3aKYnPvtZHJ53QsfmurBbq3C7Q64ae8NPfuJzzZvxk47epZV6f7VEVatU1qPHtVf7TesVq5IGv3XCE8PUabMGumSvLbT7nR/pgG2b6LpGb6rG0Julve6VtjuxSMJzXX1NjHChEpUV2mp1U1e+x9jGmMmYlEvCRewOWKFlS5eoZu3crIxngllxnjXhUhz0Mv9safnMzCVd8xOxCJfifklCn499SxGHKH94lTS6r7QJN1G9INUuZBsJMRQVwaOeTZ1Zt0ELqfZGqfN/qMzghirsQjgzZLlqrldZtSm4GHSN9Nld0l63SDuckrpprQACZI1Dc5fPl6ic/qCXNGl4qhqrVh2peVetaHusljXfQ8srVdOS5XnhnBIq8jeuV0NV5k+S/ne19P1AhTuhOeOPGJTb0VrtlarGy6RRiTXzuz8+AQbczsV2/HyEUWzChQOVe7dPHfzPAkOdJimC6MtHpPeukLY6QDqsbyYSZvYs51xO/UKa8JY07XutWrZIlfBnG2yYOuOIA52b7ainh80ItxJyM1R062JmX1QxnjbhUsA49unTR99++626d+++xhku3Fy0+gT9sjb+bH9580Lph77ShdPXKq2MCJdVlavq9a+n6YY3UltjrthnSx3RYeNiBb/5oaD8bcDwqXr8k581btbCsL2I75i/ZLmuevU7/fOgrXXUTs1io1cU4bL015+17MXjVXf6J5q7fivVu3hs7HfHevCRHVOGmnbG0MCKx2nZEC4cBtnptv9p+vyleurkDtrn90Mti/q+F76YrAv7jwqPvXpOJ3UsxhW96YTLB8/+S13GXqWVNRrqx4V19b+/vqKz98xXpsiBdlxjTBUK5bq/jJCO6pe6UjF/G/wvTXj3fvVcdpl22X0fXbN/2nYpkhAcL/v52Y60979Sh7tx8Ny4N1OO7q/Xr/O8gRIlXNIHhdsZRj4i7XGjtFm3ooZs9e9LK3hkS+DRjw0Np9tTbXTj698FUvSxE9qvcZDuujpiwiX2MOfkwVxUuCDIUY8O1Ufjfg3VJW2a1NF1+7dRp81T17XnuvX5dKKueOWb4F86tqivh47drsBbITL9XiorOXeGw/g6ttxAr3w9TfcdvZ3+2jp3e8QTI1wy7WyGz5dbwmXlyjVvKcqw36X1uAmXkkW+tHxmcXv5pyBcAImYkDNlhj4k1akrdbxCatVNqtUkRXSwsPbb2LBFXWMHStUapM6i46BiyAJurWLxrvMVKUIFEoFGPPjpXdLHN6cqObrdKFUpfIGgsFuKQgUOhBDbOudNTVXzVK0mtd5f2uYYqWm71CHLnIf5MRXLlaRNd5c230v6vr80+2dp2bzUrVeV8qRG20jr1UlVvnDL5fyp0pyf/1AXzsqKGvuV1jg3jnP4qqb6Rtzb8RypXkvNX7REtWvXXve10BwoPeA4acLg1EHMyBc1KqVeOVr64d3UDXTbEqNzvXrNFGaMAdsAuXHrqyekCW9IHS+X2hwk1d1kzcokKnvCQcsLpDkTUxWaEz5I/WG8OBia+Lx2Da1qtIu0hG1cY6WlC1MY1Wqghce8p20enBQW9tnlkItty8Wdj6XxeRMuBaDeu3dvTZs2ba3f9OzZM5zrUibbrz9ILx4utegq7Xf/WiISPE6bt1TPfTlNz30xSds148rn1rFXszPtM6um7IN885vp+mH6fNWpVlVzliwPWxgyqcAoinBZPGe6Fg84XQ0mDtR39Xuo7YVvZirqup9/vJM0eUjqmV6/SYWVVKa9JRvChSuHe9z3qb6fsUCvnN1Ju2wWb4vLa19P0xnPfhUk4Lrl4lT4pBMu7w54XHt/fUZ490t5+6rdOc9qy43yyYUxfvtiadLg1FkrnL1y7KtrHyw8ZZjmP/YXXbzsIu26/1k6tfPv14NGuHG43KsnSnOmSicNyuiq4+gVpUq4IAQBQziYbc3zi9alYKUVPLJqdM/7Y/XcF5P12rm76ohHh6jjZg30j4PaxtYfEy65NTVFvS1XhMsl/Ubri4m/6ZidmumoHZupUZ3cVbWk92HB0hXa975P1Wnz+rqw2xaxybyisGAVElKfPfjcoMStWnceHv/2u6Lez+9NuMRBKXfP4HvWuBY6d69O9E0mXBKFd62Xl5bPLG4v/zSES4iFlqUW0EY+I80cKa1YlLoqm7Nk2Ib97X+kDdqmSI6tj0jdcETFMLdAcfX12FelsYNSB/d2PFNq3kUa/rD0wU3SjmdK3W4q8kyaQgmXaCAhESBfJn2SOkCcW9NmfyPVaCCtV1daMElq2V3a/qTU2S+QFZwxNW+SNPlzafowafFCafHsVOwHcQPBALEBsRQ1Dj2u8vuWZip06ua79YjKHLayTxws/fCqVL2WtOO5Wth8b9XceOs1CZeVSyXOu+KcHgiTMQOlLx6SOl0gdb1pbfXkTJ6XDk+9e/3NUleXN2gtNWgh/TpeGv+uNPs7qUHb1JmD3BRGg7hp1VWq0Ti1fYsLK7g5c+YIiYr2Oi1SV7Gz7b9x6xTh1GjrcJD0kqVLwzEc6y37LfW+yYOlrx6XajfX/+kajVvWQE+c1CFcCPBnbCZcChj1RYsWha0s6a1OnTrrZhxzoEF8NwpbnVO/M2nf9JP+e6x0wntSiy5rfXLIuFm67b2xGjllvo7ZsZnO+stmofok6cbBq+9+P0O9P/pJ85eu0JMndtDOGVRgFEW4LJo3W4tePkuNfuqvrzY8Xu3PfSa3XRpwvPT1c6lT6S+IXz1TXMJl5FXdYpf3D584R/s9+Fno9+Rbeqhq2oHFmQCyFuHy/tva++Me4RXP1z1bh55/n6pXy3eQFpUpn98jDbo6tcd1y72kY99eu0x+6Xzl3VJPly47X12P+bsO3K7pH2LxjmG9pXculw7tk3LAWbRSJ1yykLk0g8cPx8zSec+P1BHtN1afzyfqqh5bhRWIuHyRCZcsBrwYH8kV4TJ6yjxVrlwpHL7H1Y9Jt68mzNIm9Wupcb2Ct4Vm+/3/GzMrHPQ8Y8GycE19rm9AMOGS7chk9zkTLtnhlu2n8D3Em8S15amVps8sDk5/KsIlAoqFtLk/ST9/Ik38SJr4gVSjqbTTWdKW+6duS6paY21YubL6x7ekQRdLSxamzvKbMUraZHfpoMdSBEERrUjCJf/nIV84ZHjeBGnSFxIL2NscLjXb7Y8Km4K+j9gVogUihks1iIGpYImuA+czNWIcJs1WI/r32Z3ShEFaWXdzVeFQ9fzBGJU/XJXOocgQWlyRzoHrR75Y+Fk5HJ48bbg0bXTqpqzJn6QIIvLLLQ6V2h6aOkQYkmn2WGn8+9KIB6RFC6Vq66dIsA2aSU13Sl2K0XSb1LYv8GdxlYOT87W1Ds1FzpF9pNfO0cfr76cLfztNT5zRNbGF/qJ0orR/b8KltEfg9+9nZefmm2/WkCFDQilZr169xBam2I1tHbCRR/ZL3e6Sr30+fna4C33SnMW694h2OnKnZiV6UjTnBqxctUqvjfwllK5z0nbcVhThkrdojvIGnqOq3z6vIVtcq11OuCHuq+M9xxaXLx+VtjxAOu61eJ/hmt0VK8IfiDOucovT8le4fHPtnmpYOx4LzOHHO97ygdo2qav3LupcrEMv0wmX4UM+UIc3U1tkPuvwkHbe/+y1k7RvX5ReOV3Caex2sdT9zrW7m7dSy+9qoSfn7KqWR9+l7u3yXQeLk3ps5xT7ftgzWd+cYcIljpb98QzXJvd8fqQ+/Wm2GteurnuP2i4cnh23mXCJi1RunssV4ZIbaeK/ZfHixeGw+fXWy+zGg6K+Af3lykluRHr8pA45P2LVhEtRI5Db35twyS2eRb3NhEtRCOX2939KwiWCMFxT/Ts5QVUHVSBFxsWrUkQGB8J+0Tt1HfdxA2MfWJsR4ZJ/qJGTluOztWJpE1XiY179PZ7+45ao8FmIm0ZtUue1UF2yYTtp093iHYobrpfOS1XiQIKx9YmKnfQ+hnFambrxiAqZNgen3h/GiuvF153LFHRLUbjN49XTtXTkC7pxxVlqsPuZuqR72pEDscAp/w+ZcCkjY/jOO++Eq6hvvfVWDR06VG+88YbuueeeeNJRgvdAS6nDeVJX9jWmEvWZC5bpvyOmhrLrTevX0D8PaqtdWsVPqOJ9ebJPFUW4BONAZcRnd2n4treowxHxDrWNLTUHdH30D2m3S6Tud8T+WDaEy7IVeTqpz5f6adYivXPhbqpXM16CQuKx2+0fqVWj2nr7gt1ySrj8OGGiWvdpoZlqpAUH/Ectd9x3bZtLySLXkXOAF6sPHU5fG6dVKzX/kS4aNKW6tjjtaW3TMh8pyF7eT29Lfbbt0UUa9cIGwYRLbPVc/eA/3vhBD3/0k1o3qaN+p++cujo5ZjPhEhOoHD1mwiVHQMZ8jQmXmEDl6DETLjkCMuZrTLjEBCpHj/2pCZfiYMg5IVOHpW6trP37eS4x3pc14RLj3Uk/EvvQ3KQFyfD9BRIuvIMry/vup3E//awba96gp3qdnOGbK8bjJlzKyDg+/PDD4UDeU045RVOmTNF1112nBx54IFx9V2T79E5p8D+lgx6R2hwRCEVuDLrvg3F6acRUHdWhmU7v1ExbNqmr6tXjVU0U+Z0l9ECRhAtyvPd3afCtGtW1v9r99fDcSjbsEWng2dJhz0rbHRf73dkQLstX5oUtHt//skADe+6q9WvEu22Ja28PfvhztWhYS0//bcdiVS+lV7jMWbRcG9xWTVOrtVblI55T0y13WhuDX39MHZzL4cInvSdtvudaz6xalacZL5ylid8O0TaXDFKter8Tf5RR/nsXafNu0kFPSTUbxsY4/UETLplDR/XbQx+NV9um6+vvPbbM6AUmXDKCq9gPm3ApNoQZvcCES0ZwFfthEy7FhjCjF5hwyQiuYj9swqXYEGb0AhMuGcGVk4cLJVx4+88fSa+dofdn1NWeNw7LyfeVt5eYcCkjI0Y1S8uWLXXIIYfot99+05VXXqnrr79eTeaPkN7ttW4p50/W94sbqlet27RgvYaieGz+khWaNX+JDt1kiXZrVk2110uVglHaXZ4aTgryolq1womilj//W60mv6DXWt2nWk3Tbr8pZmebT3tDbcbdo6Ht7tbc9fPdzlPEe5GbP5ngvXKV9PCoPM1blqeL21dVjSrxhF+wXLpl2EptUqeSzm5XuVil9cjMIYD5zxDa+5PuGl+jvb7dqpeq11n7NpPKK5do++9vVKM5w/TRTs9pafWCq6g2nNBPbaY8pWqNW6sSh8vSls5R3typGtb6as1tvGu8DhfyFAkSehJ3C1exvixHHyYoQL9zvd0irnjLV67SvCXLVb1q5diH5UbvZv9/Yde1x/3+0ngO/eacrMrchFCOGvqd8dleZaB/4A3WYF6eGvMSW1Le5AZv5M7E95SFccH3QLqUli3MFgNkxo6XN7yRGZsSa1EvW3AS+Fxp+8xsu4TcHB1QHm14eYytGCdsIfOyPMWEyA1xkclxBNnqZK4/t05fn7dCTSb2V5upz6jadUtz/dXl4n0mXMrIMN1///1q0qSJjjrqKM2cOVNXX3217rjjDtWdMihVYVFEe3Xl7rp6+Tmrn6pZOU97N5ijLWsvDgl4eQ0e4xAuodNLftOq9WqrUnQaeFGAxfz9enlLtcHKGZpdtYlWVopfHRQRLgTrmRr75XmVVLXSqqK2S67uQd4qafaK9VRZq1R/vRXFJlzSCa5Ki2aEa/ryqtdXpUoFJ00brJiuGnkLNa3a5oUiu8nSb9R1zlNr/Z7PvFu/aB0vasgIZgjWM8W7qPcm+fsoySivQUF5DdbLI+FSHvU7CnpNuCRpRdZ8d3Tgf3kjAEy4lJyO8E0QACRI61rMKlmJ4n0bckNyZRNbxfuGZJ6KHcsm8/XFeiu+B3tSnhYpImKuPMZW5ZXgKirPrLJqueov+lH7nn1LsfSxvH7YhEsZGbl+/fpp1KhRobJl9OjRevzxx8U2o1wlj0xg3lXenGusLUVlZAzzi5HNlqKy0I30LUVlQaa4MnhLUVykcvOctxTlBse4b/GWorhI5eY5bynKDY5x3+ItRXGRys1z3lKUGxzjvsVbiuIilZvnvKUoNzhm8pZ1binK5EUV9FkTLmVkYKdOnRoOzK1fv77mzp2rzp0768gjj8yZdCZccgZlrBeZcIkFU04fMuGSUziLfJkJlyIhyukDJlxyCmeRLzPhUiREOX3AhEtO4SzyZSZcioQopw+YcMkpnEW+zIRLkRDl/AETLuuG1IRLzlUuuxdiHLg+c/bs2WFbRMOGDXO6J9iES3bjku2nTLhki1z2nzPhkj122XzShEs2qGX/GRMu2WOXzSdNuGSDWvafMeGSPXbZfNKESzaoZf8ZEy7ZY5fNJ024ZINa8T5jwsWES/E0qIJ82oRLyQ6kCZeSxZtvM+FSspibcClZvE24lCzeJlxKFm8TLiWLtwmXksebRdXatWuX7Bfn4NuIrbhFtbyd4RIdPlue5Ga4Kty10DnQwYrwCle4VIRRjNEHEy4xQMrhIyZccghmzFeZcIkJVI4eM+GSIyBjvsaES0ygcvSYCZccARnzNSZcYgKVo8dMuOQIyJivcYVLTKBy9JgrXHIEZAavcYXLusEy4ZKBMpXnR024lOzomXApWbz5NhMuJYu5CZeSxduES8nibcKlZPE24VKyeJtwKXm8XeFScpibcCk5rKNvMuFiwqXkta4MfqMJl5IdFBMuJYu3CZeSx9uES8libsKlZPE24VKyeJtwKVm8TbiUPN4mXEoOcxMuJYe1CZd4WLvCJR5O5f4pEy4lO4QmXEoWbxMuJY+3CZeSxdyES8nibcKlZPE24VKyeJtwKXm8TbiUHOYmXEoOaxMu8bA24RIPp3L/FMFMpUqVytWhV4CO0UT2qlWrlqsxQG4CmipVqpQ7uSGLuCmrvDXkBm/0vLy08qrf4Lts2TJVq1atvEC9Wk7sCYfolSc9Qfjly5eX23kJ3uXt4MLy6jORm1YefU959PX4eex4ecS7PPr68uozkbs84h35HmLw8uQzIz0pbzFhecUbucurzyypINaES0kh7e8xAkbACBgBI2AEjIARMAJGwAgYASNgBP40CJhwqcBDXViVRWErvDzPn7KwEomM6StG/Az50qtdWGGilaTcyJHO9meKX2nIXZi6F4R3Yc9m2s8kpxgYFjbu6XpelqqOMsE7WjkoCyuohdmOgvpTlvBGT5iv6XO2sKoofl4WquoKw7uw/hT28yTnYEHvzrSKKNP5kIv+FGTD16XfBVVFZdrPXMhdGN4FVbAWVu1SGnpSEN6Z+sBMn88F3oXJnUlVS1nxmeuyyQX9rjTkLiy2yqRiuKz4nsKqcdaFa2nYwrg2fF39yWR8ijsv11XlVBh+hdm8ksY7Ux9TGFYlacPXNZ8KkqOo8SmPFcbF1Vk+b8IlFyiW8jvY2z906FDtscceoeQcZf/55581cuRILVq0SJtttpl22GGHIOW7776ruXPnqk6dOtp+++3D72jfffedRo0aFT670047qVWrVon3avbs2frhhx/UoUMHVa9ePXwfcn/99dfhxplmzZpp1113DWWYX3zxRfgdk7t169arPzNp0iR9/vnnoZRtyy23VPv27RMve2Qf7ttvv6199tlHNWvWXC03eHNKd5MmTdS5c+fVCRsy08/ffvtNu+22W8CY/9NPfrfddtupTZs2iRNGfC9Ybb755kFG2tSpU/XVV1+J8zg23XTTgB+6gT58//33q3WgefPm2nHHHcPzn332WdjesM022wTZk258F/q97bbbql69euHrZs6cqWHDhgVdbtiwof7617+u3t4yZswYffvtt2Je7Lnnntpoo400ffr00Hd+1qJFC+2yyy6Jb89AJ996662AW9OmTYPc6DVyzJgxQxtssEH43YYbbhieQ6+ixjzu1q1b+Nknn3yiefPmhbnK3IzmSlK4I/eIESOCzMxBGt+PnjD+devW1c477xx0CL1hbGbNmqXGjRuHecl4MGaDBg3Sr7/+qvr164e+JC03cwlZwBMdp6Hzn376qSZPnqwaNWoEm9eyZcsgN7giH/1kXqL32MvI1vCejh07qkGDBklBvfq96Cy6CX40tmsxBtiJ2rVrh58jN43599NPPwXbg94jH2P28ccf65dfflGtWrXCz9GvJBvYjh8/Puh0ZAc49wS8p0yZEvDEfke2BlmYs2xDi57HttOfiRMnhn526dIlcbmRA/mwv/vuu+9qiBj3H3/8Mdht7AN2Apv90Ucfaf78+Vp//fXDfGVOMD48T/+xSehJNMeTxJx5OHr06GCnGX/w4//YOwhZ9Bs/yNh8+OGHYb5CxGyxxRbBdtA35jF6xb+JGfKPT1KygyN4de/effVX4GMiH9iuXbtg3/M3+oT9o08E6MwR5gT/Rn+22mqrxH09us3440ei7ZPoKnYGXccmM/Zg+cYbb4SfRY3+EKugU8jNWBGH4euT3pqBLSGeA1fmIY1YiTGgT8R36AN9QpcZhwkTJgRssR3YcHzm4MGDgy3H9jAnkpYb/PAbyIAdozH3Pvjgg/B3o0aNgo2I7DR9iRp2kM9NmzYt9BMbTz+Zs0n7nsgub7LJJiJWoiEHehLFVuDHnOX/2DxiF2TGRuJTGTP6zt/ELPQl6UVEdBLdJPbD39HwiYw7tmbjjTfW7rvvHvDDx9MfYi/6id4jN3MbX0p/kJvnk9xqTOxEDMX3IjNziu8tzJfw8//9739Bn5GXuYxuReNAvxgz+hPpXBJ2MBtfQkxDX+lflKvRH+YD44DvoT/ENkk19PG9994LeklMge+J4sKCfAk+EZ3ieZ7DziAnuRHPjx07NryH+RDpXFKyl7X3mnApayOSoTyvvfZaCKxwVLfeemtwrij6PffcEwISDOkrr7yiww47LEzYJ598MkwYghn+3H///cFwXXfddasTPIiD22+/PVHnikPs27dvMJI33XRTmJAY7DvvvFNbb711MIAEMMccc0ww7iSkJHQkFgMHDtQ555wTnrvhhhtCoMvzAwYM0JVXXrk62coQyliPf/PNN3r22Wf15Zdfhr8JADCKF154YUhCCbAeeughnX/++cGAR8H99ddfH+T/5z//GQz/Aw88EJIoAhiw4PkkA3aC1WeeeSYknueee24wggQrjz/+eJCLgBwy7i9/+UtwmE8//XQwjFEfMJwEkJdffnnoIw4AI8zYJZmQEljdcccdISC87bbbwtiC98033xwSNIitV199NQQtBxxwQCAZH3vssZB0oB/oOvI9+uijYY4QvD///PM69dRTw3gl1cDuxRdfDIEIcyvC8b///W9IdggahwwZEgKTM844IwQE9DUK1F5//fUwNug0AQbOCSd79NFHJ0pyYQvuvffeMPZnnXVWSMhI3pCbMdhvv/2C0+RnZ555pp577rkQoHXq1CkEaegwcxb5IQB69Oih/v37a6+99go2KKmGzfvPf/4TbOGJJ56oAw88MHwVGPPz4447TuPGjQsJP3YSuSEtkAu5IQ8PPfTQMF6QqcgNcUDSjdxJVbswB5lrBLIkkRdddFGQm4CFnyMfxDRBzHnnnRdsNTYbogC7QZL997//PfSTcUOveRf2lOeTbNg/EgTsWPRd4Ae2hxxySPAvJGuXXnpp6MNLL70Unkf30S0aOsV79t577zAH0J8k5UYe7Bw+hAQOjGnIit2GEGC+8X/mLUkTz2NL0Hvm6DXXXLPa/qMb9AH9OPnkkxNN7PCB6CY2A0yx2yT/jzzySLBl+Eb80gUXXBAS5ieeeCLYdezeyy+/HD6DzUR+dJ3PkmQn7eshhIg7mG/YMxrJPz4xImKxbeAdBeD4qauvvjrgjm8kWMcPkFzRf5IQ5kqSZBG6+uabbwYS88EHHwxzCt9z1113hTgLH4ONZ85h37HN+KOI7EV2Eot//etfa/h6fGaSCRK2gzmITbzqqqtC0kNyiX4jD/6bvkW+hH8zH6L4hd9Dkkc+ljgSG8r4QBYl1dDFf//732GeobuRLuAH0Rdik379+gWbiL0YPnx4iGFo2B1sITpDnAOJhE0nhjz22GNXLzgmITt6Dd749b/97W/q2rVrsHvYFkgLdAPbh80mOcZ+M1ch+fk5hBBjQYyC32Uhj7geP4pfTbL94x//EDEtcR2xErYCXcfPYKfRDXCH/AFXfo6OE/sRQ+In6ScxLf3k3yeddFJ4PqkGUYuPY57hzyFR8PngX5AvgTBFf9ED4gNyotNOOy3oEnEx/ePn6BV9S6ohXya+BJsHnvhF9IrYi8Y7iHmx4eg3NvGEE05ISuxA2pNDYgeIM7CBV1xxRbCL1157bfD1+X0J8uI38eVgj56g+xDAxN7MXXwmNpRxS5KcSwyULF9swiVL4MrKx3CkVH6QZEaEC8EtjodApW3btiG5x8gcdNBBIVEiyYcdZZLihAnmCcj4Nw6MyURSzmeTanwPgQEGA2NPMMPExqkjO4kOgQ1ky1FHHbVaboIIAjVkx+ASRN54441hckO+KlhAZQAAHuFJREFUYBRwVEk1VtzAm+/t06dPIFwwjBhzjA9OC/kJWgjAcawEhjgFDAyEEIECBpN3MB70E+OZZLUIMpIYowuHH354MIL8/5ZbbglY8t04f4zpkUceGRwXqyvHH3/8aigjx0zyTQXG//3f/4WEPMlEGnnAmyAAnWTMCWYg3OgHhhynhOMkkaB/6BJBcLQaF41BpNM4XwKy008/PSk1CToBgQgpQdAbES7MUZIEdAOZkZ3f519ZIUCn3zhZxgf9pk8EPLwzyYQUrEh2kIugifFFFoJBAlrIIYId9Be5SB7QHZwuP8fZkvAR0BB4ETySTEGukhgmtUKKjOgzSRmEYUS4MEeZb8wxbB7yk2BiL5mX2EUIFxJBcH/44YdDkkfwRdJNgICek4Ak0SK5CWiwbRHhgtw0AhJsJTJjBwm2mJc8x8ocWNM3nifJpn8kuNgi5nNSeCMbeEMCkFQwHyHP77777pCIHnzwwSGZR0dIotArfBXzE7I2IlzAnMQKXYfoQG6SAOxqEg17i7zoKQF3RLggNwQM388z6C72AiI38pkEjPSH5AoSEWzxNcxjkkKIr6T0BCyY+yR3L7zwgi6++OJAuJAQ4UexCdhFSDd0nzkZyc3PsXWXXXZZIKQhZdAZ3oftJwGMqqeSwBxbyHcy5yK9Rt8j/MHxkksuCVgfccQRYXywj8xBCK6ePXsGH8BcpN/4UeIEkr0kEyTk4HvR0YhwIeHEXuPjWf3HrjE/wZcYgIWX/EkypC1y33fffaFahwUX/CVxQlINzEjuwBe9gHDBJhDfMe6QPfh3+oKeo/P4/PxYMhfwXSxysJiFncdv8bOkGsk+eDO26DF2gb4QG2HXqdbBVuO/8/sS7ApjRKyCDQRr5CSGxK6jfxDuSVWLIDdYssiJv4NwAT/ikbPPPjuQVMjNHMDuYVeIxfGZxN3MX2wHMhMLs7DF+ECo884kG3g/9dRTwWagkxBbjDXjDjmHfecPOk/sgp6TF0BwQVIwb/FF+B2II3wOCxv0I8kW2TZsL7EJ3wepW5AviXQH/WAMiMGZtyzu0h8WolkgoqKb/iTZMvElVFSSy4E7RF1EuKBT6BnzAvuC74L4TdLXR5hQGYpeQ8bie4ryJegOcSH2EtuP7cbWQNag28RWxAN/lmbCpQKMNIEqgWBEuJBMYoRYKYBFx6BjSKKgisCYgAdjTxDE6gYOmklB41mqBXAcSTaMJcErky5aPSIgf//994PcEDAYx2gV65133gkr7ZArBDZRpQjOllJN+ozRwfgn2aJAFQMfJQYErbDtOC2cK04f40KQQxBAEoKToj+Uk/JvAknkJXjAWSUZPIIHyR3OdP/99w+EC4E4jgejSGLNeJAo4/AJ1mCn6R8BGw6Z0mgCTz5DA3eIJAKIJFsUqJKURauHBFLgj9wQhgTiJDskpgSU9I2/CW6jVVKwh8BDv1glwXElVbkQ4YFTJJiKCBccFDIy3uANrgRfUYuqzgjMCeLQI+Y1fWHVi4QpmqdJYY79YJzREfClEfwhNxVCBMFU3CA7ZArzjmSJgIWEieAAIow+MB9YtYM4Yo4kWbKLnJCxYBsRLtgIiGdKywm8CcJJ5ggokZHgEUwJcHv37h0SEogm7A+BI0ECpAbJbZKNQJVgNyJc0G8IC5I49B+MIRhJ3hgXfk5jZRTbT9CMvWb1iGAGmSEBoi14ScmO70BuCBdIFewdK1boPX6JoJY/URUcwS82IyJc8DWspEbjBVFKApgkAQAWBKqQaxHhwvijBxH+2ElII5J6GnMCooOVOYJNbA82HcwhKEkQWajA1ifZGFvmET4TncTXYM+wjbRIDyAdsfdUaCA3es5n6DM+J+onfSSARqeSbPgO/AU6SYPwQhbmIfoSEXHodUR6MlfpG34S3xpVgmKz0SlWdiFlkmyQmmAVES6QK+gsMQZkLQQoSRH6DLlBkkSiimzMRZJSVoXRaRq6g02MkqekZCcxIrZDTvw3tgxfgs/Dp7PQhX1BZvw38w19IWFlDPCfEB/YRKqiIDlYtU46kYaoQB7GF1mYdxDNyI1dZ9EHWdAXfAkJLIkfFU+MCzYHW8k7IMQYH2Jb7FPSZ6Cx4Ee1BDYB8pwxZ35RaUMsjozMQWI/7AfEHDEWcQm6FOkZcQx6z1yJYq2k9AR8sSdUmqGXLErQD+wJMiEz9oNn8I3YamIA4hjmMLEI2NJXfCxzlCo89CTpygX8Dfgw5ugHdqwgX0L8BOHG2GCriXHpD1VU5BEk/PSFP9E8TQrvbHwJZBe5QWQzmA/oOjEYc5h/MyeYp0k2dIV4iO/ENuDr1+VLsJXMxajqGYIFn0n+gZ5BFGGfoq1SScpeVt5twqWsjEQx5EgnXDD2BC0YTIwSweUpp5wSgiqcKgk/RpSfUQ7Ov0mKmNg0JjCTm8QpyZZOuLBSgdyUQUMKsTJN4E7yQyNJRk4CmGjFgkkfES44KPqX5CoMcqQTLqxwIANBC04dh4MhoT8kUgQwBDwk06woRudKEOxgsDBKODuC5CRbOuESbcMgQKRihaCWcSfJJrAnWcXIkuhjFDGWBGCQZDSCZYIeAuIkWzrhgm5AUoEjwSSOEocEfiR09AFihp9T6ohek3RHhAsBGoEbTjrp66/TCRdITlapCU4IvAjGSJohVCAE0GGS02gLDIFBRLiQ3BK4EVgk2dIJF/QGspNVUlYZmX/IiP4S8KDnBLfYFWwMQSYkEnKTeKD7JBr0JemgIJ1wAWPIZYItsIuqnfg3SQfJB3pOtQY6FQWVEeFCYAx5kfRe43TCBRIDMgDsSTCprqAijsCKQB2dofE3ATKJNsknNpvECJmxK0mf45KfcEEe5MQ+QKowbyEx8C/RWVfphAsJCHIThNEgXNDvpIOwdMKFAJC5h+6TNJMIEYwTwNPYHoe+UHGEf6JqBxKD35cm4YLuoieQoNgy8Id8Zh5iHyOfiS0k0YCAQZ/oG425StKU5PZKviedcKF6hIQHQoMEE9vBIg8kErYG+8HqO/0BcxJxkjzseES4kPhBaiTZ0gkXMGWuEYdAZhLDQAQQc6Dr+HNsCXFJr169wr/xq5HNxg5iEyN9T0r2dMIF38JcBUNsNz6IyhVW+PGLJNgknlRukSCxQEClGTYRH4+OsQBGn5Js6YQL34XczD/kRgYSOeJE9J3YC2IfG4L/x99j94hJ6A+ECwsBkAJJL67kJ1yIUbAX0ZYXYnR8CD4Tn4IeIR+VFZC6+CfmbbTtixgF7LGdSbZ0wgX/SPzKliH0AD/EmGAbsYnIhX1Er9F1Em/iKP4m5kK/oqr1JM/NQU78OuOLr4sI5YJ8CXEIcTdxbUS4QJBDHkSEC32LtjUmiXc2vqQgwoVYgDmKjURv6As+N6kGAYvvYC7yfVRtQYoyB8E/3Zeg/8Qq2H1sNvEhsRWfIz434ZLUSPm9iSOQTrjgdEhuon3eOEsmDCu7JE0Ei5TXsSpNo8KByYQRIkjGqUIYkFwl2dIJF5IgVi5YmSHRwDFhUHD8UcNBICcBJQEXwQKrkQRqBDME6iSrSbZ0wgVMkQG5CU5w+IwJwSAOCEeP42JcCLQgLsAbw4Xjhfkl2IwONk5K9nTChaAMo4nTgZzDURLgkgTld5YYWfpIYEDgSJURxFLEssO4J9nSCRewpGoEhpwVZeQmIECv6Q8BQLRVhEodDD2rRwRhbDmDJIBsIthMugwznXAh8IuqQAge0Rv6grwQEwSSjAfBML+HyEP/caaswhPoRA4uKczTCRcCLnSUihCSC1b5sS8EhMhKQsRqC4QiY4D9QEZsCAQAq/AkKTyfVFl3hEU64cI2CsgtdIJ+RAQFBCcVRATs6DO/Q58JeLErrFKSrII5P09yqwiypxMu0dYX9BRbAnZUUFA6DGlF4A7RhT5BYhBwoTNsEUBugjR0P+lV3XTCBbnBNTrsmcAdexi1dMKFZAm50SEqBZgLzImkCa50wgX5IAHAG58TVeZQZYH+kvjgP1mgoI/YEEgkqo4IKrH9SW8pQsb0ChdkQWb0Fz1Bf9F5trTmb+gDJCIEAvpBEsJn8JXM7aQPyU8nXJANkggdRibsHKviEAOsqhPI0x9WUylBZzGDqi98Ez6W5JbkKqrAS8oWphMufE+0hQR/ir3BL+bfVsuYUPFC2T/VuciND+JzxChUcyVNcKUTLvnlRl+ICZGBGBBdwF4zD1lcIU4Bc3wm8wBigGcgmLA3SbaCCBeSa/weSRw44gtJ8Gkk3FQRYRv5eTQ/wJ/+kJTzThLupH1PfsIF2fCj2ELkJz5Bh7EXLHQiP5W32CFILnwm+k98RXyIvYFkIh5OsqUTLnwXOIM3vyNpZr4x78ghmK8ReYdvgSCnmog/xK/oD3EAfUkqtkI+/CUxNHhB9PBdhfkSKnMhJ9BpSFFkY3s28WMUKxJDsgiH7UyyZeNL0gkX4iqIcnIGtuuw8ElckJR+Y8+irWXYichXENMV5EuYd8Sx5HfkZ5AtjA9zgDgKW8miUBSXRwfwJol7WXm3K1zKykhkKQfJf0SwYLQJEAkcMRzRoWgYbQITyAgMJ3tHo33GsNgYVj6L0cQZE6hH23OyFKvIj7FKgfEj2cGAMEmZhDh25GPlnyAWY0qih1MlQIhWIkk4MPCQFqxsEGCybQHjxGeTaiQSJPx8L4YOvAkcYXEJXknkcLwEMqwoRg3nyR8MECw7xh6iAiNJ8M64RKfbJyE7TpKEBrKKJJiKEPpCMs//cUisTBMUYMyjMnScLWMCeRQFC5AIEAQYVQLlJA8uJKgF7+jsGQgTCCwCLAhBglecJ33D4ZLws+pLIIAT4ll0hcARXWce8BxjFa1eJ4U385CVT4JU8GaLGbrB35z9QPUFTomEngoXSr6pSCA4JJghUENuxoDDPHFwzI0kg3WCGYgeAnLOgWBukeCDK8kHJBVBIoEDslGCi96iM6yMYY8IdtEf+sY4oOvM1fzzIdeYgxU6gBNnSxw2A+eOHaNSDvtG8sb/0VuCCOweiSDbdNARVskI4BkXxo1zahgXxiOpSij0G7n5Luwf2LGSi2wEvdhjAhWqKsCPAIcqM2w1ZAbkACQGK4/8HN0mOGIckt56hnyMOfoCRpAk0VlRBObYNVZuSUjRK2RiHqP/6AUJHAEjVV/0jb/pd5IVXBGRxYom8kE2MOcof4fwJKlAR0gy8aHoAlu2qACI/Aq2D9KRoJ9Fjeh2KMYkycNQwY/xJglCHlYL0R/mJbiDX3TOEsk9ySbb4xgf+hSdfwIxhP1k5R9dwa4klRwxz/EzbGuGNMSXkBhjU6gSYV4RA0Tkcn67wLyNthQRL0BW4IPAGAwYnyR9Jol6dKYFOoCvR0+IQaLbi6j2g3TB/jCH8aXEY9gY5EXHSa6pcgVjfCw2Kqr4yrUdjIgsbC/6zffiM/k+yAhkgNDCXhCLUK2AHecZ/Ao+iO0lJHP4Jew2JDvP0s8kz55h7oMd85/vIxaJbsHBl5IQgx+ELLEsY4DdyV+Jhq6hZ8QkxGBsBSPBixYXk8CbuYa9Y1xZeCBWQm5+xpyFgGAuQmAxZyFuIT/BGD/LnMWOMDd4F4uhEKf4sPy3eiUhO/oNWQ8+jC0LWOg3+hzZOHw8STF+CnypjmIhAh/JZ9AZ+sBiIvOEOZpUBRf2m0oU/AgxNxWq6DQkAPlEQb6ERYHoQg1yG56HdMGvMseRl/6QEyVZ1Z+pL8E2gjkxNnMQP4qvgqAj/oL8IC4jrk1yEQ47HMXM5FmMNfqA30n3JSySY5sh3vAx2B1yHHxn5OuJIfGZ0YJRkpVQScyZ4rzThEtx0CsDn40Oe0IUFJuVQhINqkWY4BhIElMCL1Y9MD75G4YW488E4HkaDoMJnmQjUMFoRA1jwqRkciMHJAZGFKdEHwhuCRgwQsgWXQOMMwOD6MpFVpWSYnqRle+DWY8aclBtQyULZdGR3PQn//YJAiCSOxxRdNUb/effJOOMQZKr0QTX4BQ1nAtjTwJHuTnGj5UVgi0SPhwXfaUR1OKU6A/7oQmQkZvggueTbIx9lCDzPSQ7rFSAJY6XFSQYdIgXnBHBQnSzD44IIoBEkCABJ4CDxWnw8yQNPeNNaXx0TWiEN/JFN19QlcUqLYEl+kuJPQFW/vMrmLMQRwSXBMXoT5LnoODgcZpRi/CGDCBIJ+EjKGPcIQEI2OgnJBdOmP7wN+MGEcYqNc9jl5LcTsS4ghN6TOOsHsaYAA2bxzk/JPoQbhBJBJP8HCyZe9gU5h+fZ56QfKM/2B/0K6nGuBIEQl7QCCAJuEkwsHmMR2QHSTTpD3OT+UzyB3GIfBAFEEeMBzhDtid56xmyEqSiFzSCWAIpxp2AiwbOkJrMM/rHKiL6QCN5JaHAntMfku+I3EqSwAUnyHvGnwZWzClsHOQL8xW9RncgawkS8Y35Gz6GMYnOPiOppkw66SoR8MNeR43EDcxI5hh3dB59xQ5C1JFIYR/BGEKdscA3QrIQH6Dv2PWk5c7vM/l+SFySewhC9ALssd/pVWTYGvqLrUFWiIJoLCDy8F9JEkXoCX490m8qE5GVn+PrGXeSecg5Emvwxg6hN8gW3dSCDuGr8JnIjb1JUm5iKL4vaiSRECeQo8iCjeFn+EHkwJfik+gDP2M+QBhEt0pBhEAUMCeSjK0Yb5LJqBFXgSG2jp8jE3EVfpCGXkHIpW8NxnbTH2w5JHp6LJZrW45vwRZgW2hUwTHXmGPIgY3BZkSXUPA8ZDm2HV+JfMQCzFVsJz4BvwtZlmRMiKyQRPgUGn6a6hvOYUFu7Aj9YAGDcWcu4OtJovGjkC38nLicmAu8o0sukiIUkRXyllgkaugwPhP7UZAvQX8h6iB10SGqQJm7xCzIDXGADUTvkzzzLFNfwnwkNuBvGnEhMtJfYivkZ4yIrZLcToQe58ebuAP7QYUWesJ4RL4EGbE9kF9Riw75JzfieWw6Y4XNJw74MzUTLhV4tGGpcfJxV2dJ+jBocZ9PEjqMZP5Dt5CLYJiJnS5fWZEbvJEz7l5hHDTPJ324WFHjFGGbf3WWn0XypRMTmepVUd+f7e+RkbEH7/wBLD9nxRe58weIyM3zSRItcfoSVVfElSMaH55PMlCPIztzEH1Nx5v5mt4fbA94M19LW250GdsR6QOy0Rd0viDZIA4K+10cnIr7TKQj6HZ60B3NTX6XngAxDjyfdKBeWP+iuYeOxJUh6mu6XhUXw0w/H/mXuPab92Nn0O+4fc1UpjjPM+boQbrckd3g5+m/Yz7wmdKWGxnj2kGwKKyvcXDK1TPYNOxHut9eV4yC7+FPafp65GbcC0qGkQ1s039XFnx9Nv6P8aE/SVacFaVP64o3kI/fp8eykW0vTZ+JbNg1dCG/b0Te6DKC9L6XtdiqoBgF2dN9Zja6VdS4Z/v7THxJWdCTqJ+Z+pIoNi/tmDDbcSrO50y4FAc9f9YIGAEjYASMgBEwAkbACBgBI2AEjIARMAIFIGDCxWphBIyAETACRsAIGAEjYASMgBEwAkbACBiBHCNgwiXHgPp1RsAIGAEjYASMgBEwAkbACBgBI2AEjIARMOFiHTACRsAIGAEjYASMgBEwAkbACBgBI2AEjECOETDhkmNA/TojYASMgBEwAkbACBgBI2AEjIARMAJGwAiYcLEOGAEjYASMgBEwAkbACBgBI2AEjIARMAJGIMcImHDJMaB+nREwAkbACBgBI2AEjIARMAJGwAgYASNgBEy4WAeMgBEwAkbACBgBI2AEjIARMAJGwAgYASOQYwRMuOQYUL/OCBgBI2AEjIARMAJGwAgYASNgBIyAETACJlysA0bACBgBI2AEjIARMAJGwAgYASNgBIyAEcgxAiZccgyoX2cEjIARMAJGwAgYASNgBIyAETACRsAIGAETLtYBI2AEjIARMAJGwAgYASNgBIyAETACRsAI5BgBEy45BtSvMwJGwAgYASNgBIyAETACRsAIGAEjYASMgAkX64ARMAJGwAgYASNgBIyAETACRsAIGAEjYARyjIAJlxwD6tcZASNgBIyAETACRsAIGAEjYASMgBEwAkbAhIt1wAgYASNgBIyAETACRsAIGAEjYASMgBEwAjlGwIRLjgH164yAETACRsAIGAEjYASMgBEwAkbACBgBI2DCxTpgBIyAETACRsAIGAEjYASMgBEwAkbACBiBHCNgwiXHgPp1RsAIGAEjYASMgBEwAkbACBgBI2AEjIARMOFiHTACRsAIGAEjYASMgBEwAkbACBgBI2AEjECOETDhkmNA/TojYASMgBEwAkbACBgBI2AEjIARMAJGwAiYcLEOGAEjYASMgBEwAkbACBgBI2AEjIARMAJGIMcImHDJMaB+nREwAkbACBgBI1DyCKxatUqLFy9W9erVVaVKlSDA8uXLxc+rVaumFStWaOnSpeH/VatWDc9VqlRJy5YtC39o/L9GjRrh8zzP59dbb73we95RuXJlLVmyRHl5eeFZ3sG73IyAETACRsAIGAEjUBACJlysF0bACBgBI2AEjEC5RwBS5NJLL9Vhhx2mLl26aOXKlXryySdVr1497b///urbt6++/PLLQLhAqpx11llq06ZNeGbo0KGBOIGw6dGjR3jHoEGD9Pzzz2uXXXbR6NGjdfDBB2vOnDn64IMPAtnC+w888MDwvJsRMAJGwAgYASNgBEy4WAeMgBEwAkbACBiBCotA7969NW/ePJ133nmhQuWyyy7TGWecoRkzZqhfv3666KKLVLduXT399NOBiDn//PM1duzYgAdVLYMHD9Zbb72lBx98MPyb95166qnadNNNw58LLrggkCzdunXTrFmzQtXLNttsU2HxdMeMgBEwAkbACBiB4iHgCpfi4edPGwEjYASMgBEwAmUEgXHjxummm27SNddco+HDh+urr77SlVdeqeuuu05jxoxR8+bNg6S//vqrtthiC/Xq1UszZ87Uvffeq2nTpoUtRBAvd9xxh0aMGKE+ffropZdeWr1F6dxzz9XcuXPVsWNHde/ePVTIUO3iZgSMgBEwAkbACBiBghAw4WK9MAJGwAgYASNgBCoEAvPnz9ddd92l1q1ba8CAATr22GN1+OGHh8oUtgzx/4ggocKlQYMGOuWUU9S5c2cdffTRYbvR5Zdfrttvv10jR47UU089pZdffnk1Nrz/lVdeCVuTxo8fr2OOOSa8080IGAEjYASMgBEwAiZcrANGwAgYASNgBIxAhUUAwmTgwIGBKKE9+uijgVTp37+/Xn/9dV144YVq0aJFqGqBPGncuLGoWunZs6fatWunIUOG6LnnniuQcOGMmPfee0877LBD2Ep07bXXauONN9ZVV13lKpcKq1HumBEwAkbACBiB4iHgCpfi4edPGwEjYASMgBEwAmUIASpP2FZE1crpp58eJFu0aJEee+yxsMWIM1wWLlyoTp066eSTT9b9998fth/x85o1a2ry5MlhSxEVLmwpiipcOFAXcia6mQhyh/e3b9++DPXeohgBI2AEjIARMAJlCQETLmVpNCyLETACRsAIGAEjUCwEPv/883AmC7cPcRtR/sa10LNnz1ajRo3Cdc9Ro9qF31ENw9XPhTVIFs5wYXtSnTp1iiWnP2wEjIARMAJGwAhUfARMuFT8MXYPjYARMAJGwAj8KRDg0Fu2E1GNwg1EbkbACBgBI2AEjIARKE0ETLiUJvr+biNgBIyAETACRiBnCEC4jB49Wk2aNAnnq7gZASNgBIyAETACRqA0ETDhUpro+7uNgBEwAkbACBgBI2AEjIARMAJGwAgYgQqJgAmXCjms7pQRMAJGwAgYASNgBIyAETACRsAIGAEjUJoImHApTfT93UbACBgBI2AEjIARMAJGwAgYASNgBIxAhUTAhEuFHFZ3yggYASNgBIyAETACRsAIGAEjYASMgBEoTQRMuJQm+v5uI2AEjIARMAJGwAgYASNgBIyAETACRqBCImDCpUIOqztlBIyAETACRsAIGAEjYASMgBEwAkbACJQmAiZcShN9f7cRMAJGwAgYASNgBIyAETACRsAIGAEjUCERMOFSIYfVnTICRsAIGAEjYASMgBEwAkbACBgBI2AEShMBEy6lib6/2wgYASNgBIyAETACRsAIGAEjYASMgBGokAiYcKmQw+pOGQEjYASMgBEwAkbACBgBI2AEjIARMAKliYAJl9JE399tBIyAETACRsAIGAEjYASMgBEwAkbACFRIBEy4VMhhdaeMgBEwAkbACBgBI2AEjIARMAJGwAgYgdJEwIRLaaLv7zYCRsAIGAEjYASMgBEwAkbACBgBI2AEKiQCJlwq5LC6U0bACBgBI2AEjIARMAJGwAgYASNgBIxAaSJgwqU00fd3GwEjYASMgBEwAkbACBgBI2AEjIARMAIVEgETLhVyWN0pI2AEjIARMAJGwAgYASNgBIyAETACRqA0ETDhUpro+7uNgBEwAkbACBgBI2AEjIARMAJGwAgYgQqJgAmXCjms7pQRMAJGwAgYASNgBIyAETACRsAIGAEjUJoImHApTfT93UbACBgBI2AEjIARMAJGwAgYASNgBIxAhUTg/wEiJMdbahect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699" y="1625870"/>
            <a:ext cx="11506200" cy="7114668"/>
          </a:xfrm>
          <a:prstGeom prst="rect">
            <a:avLst/>
          </a:prstGeom>
        </p:spPr>
      </p:pic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799592"/>
              </p:ext>
            </p:extLst>
          </p:nvPr>
        </p:nvGraphicFramePr>
        <p:xfrm>
          <a:off x="1003300" y="1625871"/>
          <a:ext cx="4787900" cy="1429750"/>
        </p:xfrm>
        <a:graphic>
          <a:graphicData uri="http://schemas.openxmlformats.org/drawingml/2006/table">
            <a:tbl>
              <a:tblPr/>
              <a:tblGrid>
                <a:gridCol w="239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8730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Средняя длина глаголов (топ-20)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120">
                <a:tc>
                  <a:txBody>
                    <a:bodyPr/>
                    <a:lstStyle/>
                    <a:p>
                      <a:pPr rtl="0" fontAlgn="b"/>
                      <a:r>
                        <a:rPr lang="ru-RU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Синтетическ</a:t>
                      </a: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Аналитическ</a:t>
                      </a: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8,2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A75C61A-8EEF-17A2-3CCA-466AE8426B34}"/>
              </a:ext>
            </a:extLst>
          </p:cNvPr>
          <p:cNvSpPr/>
          <p:nvPr/>
        </p:nvSpPr>
        <p:spPr>
          <a:xfrm>
            <a:off x="6324600" y="4686300"/>
            <a:ext cx="381000" cy="236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1C0A5D-F3A4-8536-D852-5C09BD642A55}"/>
              </a:ext>
            </a:extLst>
          </p:cNvPr>
          <p:cNvSpPr txBox="1"/>
          <p:nvPr/>
        </p:nvSpPr>
        <p:spPr>
          <a:xfrm>
            <a:off x="4876800" y="441061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/>
              <a:t>Средняя длина глаголов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E87049-AFE6-DFEE-2ECE-0835D0C24907}"/>
              </a:ext>
            </a:extLst>
          </p:cNvPr>
          <p:cNvSpPr txBox="1"/>
          <p:nvPr/>
        </p:nvSpPr>
        <p:spPr>
          <a:xfrm>
            <a:off x="9812026" y="8291798"/>
            <a:ext cx="5837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/>
              <a:t>Количество глаголов в подсчёте среднего значения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2EE19C-B367-3B3D-F595-C3C283B31A63}"/>
              </a:ext>
            </a:extLst>
          </p:cNvPr>
          <p:cNvSpPr txBox="1"/>
          <p:nvPr/>
        </p:nvSpPr>
        <p:spPr>
          <a:xfrm>
            <a:off x="1935210" y="5611152"/>
            <a:ext cx="43517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График изменения среднего значения длины глаголов при уменьшении частотности рассматриваемых глаголов</a:t>
            </a:r>
          </a:p>
        </p:txBody>
      </p:sp>
    </p:spTree>
    <p:extLst>
      <p:ext uri="{BB962C8B-B14F-4D97-AF65-F5344CB8AC3E}">
        <p14:creationId xmlns:p14="http://schemas.microsoft.com/office/powerpoint/2010/main" val="23233749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57" b="2185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872814" y="1104900"/>
            <a:ext cx="9823467" cy="982346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7723423" y="876300"/>
            <a:ext cx="9823467" cy="982346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097689" y="537527"/>
            <a:ext cx="809262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ru-RU" sz="5199" dirty="0">
                <a:solidFill>
                  <a:srgbClr val="545454"/>
                </a:solidFill>
                <a:latin typeface="Canva Sans"/>
              </a:rPr>
              <a:t>Выводы проекта</a:t>
            </a:r>
            <a:endParaRPr lang="en-US" sz="5199" dirty="0">
              <a:solidFill>
                <a:srgbClr val="545454"/>
              </a:solidFill>
              <a:latin typeface="Canva San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0C8A5E3-1E9E-AA9A-E72C-5ED748F29A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700" y="8620031"/>
            <a:ext cx="2133600" cy="1625125"/>
          </a:xfrm>
          <a:prstGeom prst="rect">
            <a:avLst/>
          </a:prstGeom>
          <a:effectLst>
            <a:outerShdw blurRad="305274" dist="331931" dir="7560000" sx="107000" sy="107000" algn="r" rotWithShape="0">
              <a:prstClr val="black">
                <a:alpha val="47000"/>
              </a:prstClr>
            </a:outerShdw>
          </a:effectLst>
        </p:spPr>
      </p:pic>
      <p:sp>
        <p:nvSpPr>
          <p:cNvPr id="7" name="Прямоугольник 6"/>
          <p:cNvSpPr/>
          <p:nvPr/>
        </p:nvSpPr>
        <p:spPr>
          <a:xfrm>
            <a:off x="1371600" y="2015178"/>
            <a:ext cx="15544800" cy="741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абсолютной частоте употребления синтетическая форма будущего времени стабильно превалирует по корпусу текстов.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Две формы на протяжение представленного в корпусе периода сосуществуют в достаточно близкой дистрибуции по соотношению, но чаще превалирует синтетическая.  Есть короткие периоды, когда популярнее аналитическая, но они короче, чем периоды обратного (и, возможно, зависят от одного автора).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Вне зависимости от лица и числа синтетическая форма образования будущего времени сильно преобладает над аналитической. Исключения составляют форма 1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Pl,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которой аналитическая форма используется в два раза чаще, чем синтетическая, и 2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PL,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которой обе формы используются примерно одинаково.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формы выражения будущего времени не зависит от гендера автора.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художественных текстах и журналистике наблюдается одинаковое сильное преобладание синтетической формы над аналитической. В академических и официальных текстах синтетическая форма несильно преобладает на аналитической. Исключением является фольклор, отражающий устную речь носителей, где аналитическая форма преобладает над синтетической.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Наиболее частотные глаголы в синтетической форме имеют меньшую длину, чем наиболее частотные глаголы в аналитической форме.</a:t>
            </a:r>
          </a:p>
        </p:txBody>
      </p:sp>
    </p:spTree>
    <p:extLst>
      <p:ext uri="{BB962C8B-B14F-4D97-AF65-F5344CB8AC3E}">
        <p14:creationId xmlns:p14="http://schemas.microsoft.com/office/powerpoint/2010/main" val="21070223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21857" b="2185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536822" y="-5524500"/>
            <a:ext cx="9823467" cy="982346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7086600" y="876300"/>
            <a:ext cx="9823467" cy="982346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1691323"/>
            <a:ext cx="16500687" cy="9276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>
              <a:lnSpc>
                <a:spcPts val="5616"/>
              </a:lnSpc>
              <a:buFont typeface="Arial" panose="020B0604020202020204" pitchFamily="34" charset="0"/>
              <a:buChar char="•"/>
            </a:pP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Генеральний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регіонально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анотований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корпус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української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мови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(ГРАК) / М. Шведова, Р. фон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Вальденфельс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С.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Яригін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А.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Рисін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В. Старко, Т.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Ніколаєнко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–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Київ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Львів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Єна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2017-2022. – </a:t>
            </a: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uacorpus.org.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ts val="5616"/>
              </a:lnSpc>
              <a:buFont typeface="Arial" panose="020B0604020202020204" pitchFamily="34" charset="0"/>
              <a:buChar char="•"/>
            </a:pP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Історична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граматика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української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мови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навч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посібник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студ.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філол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ф-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тів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ун-тів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пед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ін-тів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М. А. Жовтобрюх, О. Т. Волох, С. П. Самойленко, І. І. Слинько. –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Київ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Вища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шк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1980. – 318 </a:t>
            </a: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uk-UA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ts val="5616"/>
              </a:lnSpc>
              <a:buFont typeface="Arial" panose="020B0604020202020204" pitchFamily="34" charset="0"/>
              <a:buChar char="•"/>
            </a:pP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Дослідження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історії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становлення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синтетичних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аналітичних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форм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майбутнього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часу в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українській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мові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матеріалі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писемних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пам'яток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різних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жанрів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XI-XVIII 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ст.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Аналіз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інфінітивних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сполук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які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вживалися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позначення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майбутньої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дії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староукраїнській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мові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Марчило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Лариса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Миколаївна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–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Київ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1999</a:t>
            </a:r>
          </a:p>
          <a:p>
            <a:pPr marL="571500" indent="-571500">
              <a:lnSpc>
                <a:spcPts val="5616"/>
              </a:lnSpc>
              <a:buFont typeface="Arial" panose="020B0604020202020204" pitchFamily="34" charset="0"/>
              <a:buChar char="•"/>
            </a:pP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ts val="5616"/>
              </a:lnSpc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1B212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097689" y="537527"/>
            <a:ext cx="809262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ru-RU" sz="5199" dirty="0">
                <a:solidFill>
                  <a:srgbClr val="545454"/>
                </a:solidFill>
                <a:latin typeface="Canva Sans"/>
              </a:rPr>
              <a:t>Источники</a:t>
            </a:r>
            <a:endParaRPr lang="en-US" sz="5199" dirty="0">
              <a:solidFill>
                <a:srgbClr val="545454"/>
              </a:solidFill>
              <a:latin typeface="Canva Sans"/>
            </a:endParaRPr>
          </a:p>
        </p:txBody>
      </p:sp>
    </p:spTree>
    <p:extLst>
      <p:ext uri="{BB962C8B-B14F-4D97-AF65-F5344CB8AC3E}">
        <p14:creationId xmlns:p14="http://schemas.microsoft.com/office/powerpoint/2010/main" val="22421938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744666" y="495300"/>
            <a:ext cx="21973415" cy="1622037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133600" y="-800100"/>
            <a:ext cx="9080733" cy="908073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050673" y="3277440"/>
            <a:ext cx="13680701" cy="4087501"/>
            <a:chOff x="0" y="533400"/>
            <a:chExt cx="18240935" cy="5450002"/>
          </a:xfrm>
        </p:grpSpPr>
        <p:sp>
          <p:nvSpPr>
            <p:cNvPr id="5" name="TextBox 5"/>
            <p:cNvSpPr txBox="1"/>
            <p:nvPr/>
          </p:nvSpPr>
          <p:spPr>
            <a:xfrm>
              <a:off x="1634571" y="5413674"/>
              <a:ext cx="14552430" cy="5697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65"/>
                </a:lnSpc>
              </a:pPr>
              <a:endParaRPr lang="ru-RU" sz="2475" dirty="0">
                <a:solidFill>
                  <a:srgbClr val="1B2129"/>
                </a:solidFill>
                <a:latin typeface="DM San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33400"/>
              <a:ext cx="18240935" cy="33457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50"/>
                </a:lnSpc>
              </a:pPr>
              <a:r>
                <a:rPr lang="ru-RU" sz="8375" dirty="0" err="1">
                  <a:solidFill>
                    <a:srgbClr val="1B2129"/>
                  </a:solidFill>
                  <a:latin typeface="Playfair Display"/>
                </a:rPr>
                <a:t>Дякуємо</a:t>
              </a:r>
              <a:r>
                <a:rPr lang="ru-RU" sz="8375" dirty="0">
                  <a:solidFill>
                    <a:srgbClr val="1B2129"/>
                  </a:solidFill>
                  <a:latin typeface="Playfair Display"/>
                </a:rPr>
                <a:t> за </a:t>
              </a:r>
              <a:r>
                <a:rPr lang="ru-RU" sz="8375" dirty="0" err="1">
                  <a:solidFill>
                    <a:srgbClr val="1B2129"/>
                  </a:solidFill>
                  <a:latin typeface="Playfair Display"/>
                </a:rPr>
                <a:t>увагу</a:t>
              </a:r>
              <a:r>
                <a:rPr lang="ru-RU" sz="8375" dirty="0">
                  <a:solidFill>
                    <a:srgbClr val="1B2129"/>
                  </a:solidFill>
                  <a:latin typeface="Playfair Display"/>
                </a:rPr>
                <a:t>!</a:t>
              </a:r>
            </a:p>
            <a:p>
              <a:pPr algn="ctr">
                <a:lnSpc>
                  <a:spcPts val="10050"/>
                </a:lnSpc>
              </a:pPr>
              <a:r>
                <a:rPr lang="ru-RU" sz="8375" dirty="0">
                  <a:solidFill>
                    <a:srgbClr val="1B2129"/>
                  </a:solidFill>
                  <a:latin typeface="Playfair Display"/>
                </a:rPr>
                <a:t>Спасибо за внимание!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80875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428">
        <p159:morph option="byObject"/>
      </p:transition>
    </mc:Choice>
    <mc:Fallback>
      <p:transition spd="slow" advTm="428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57" b="2185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376267" y="5568616"/>
            <a:ext cx="9823467" cy="982346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6794983" y="-4911733"/>
            <a:ext cx="9823467" cy="982346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1711790"/>
            <a:ext cx="16500687" cy="6155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6"/>
              </a:lnSpc>
            </a:pPr>
            <a:r>
              <a:rPr lang="en-US" sz="4011" b="1" dirty="0" err="1">
                <a:solidFill>
                  <a:srgbClr val="1B2129"/>
                </a:solidFill>
                <a:latin typeface="DM Sans Bold"/>
              </a:rPr>
              <a:t>Жовтобрюх</a:t>
            </a:r>
            <a:r>
              <a:rPr lang="en-US" sz="4011" b="1" dirty="0">
                <a:solidFill>
                  <a:srgbClr val="1B2129"/>
                </a:solidFill>
                <a:latin typeface="DM Sans Bold"/>
              </a:rPr>
              <a:t> М.А. </a:t>
            </a:r>
            <a:r>
              <a:rPr lang="en-US" sz="4011" b="1" dirty="0" err="1">
                <a:solidFill>
                  <a:srgbClr val="1B2129"/>
                </a:solidFill>
                <a:latin typeface="DM Sans Bold"/>
              </a:rPr>
              <a:t>Історична</a:t>
            </a:r>
            <a:r>
              <a:rPr lang="en-US" sz="4011" b="1" dirty="0">
                <a:solidFill>
                  <a:srgbClr val="1B2129"/>
                </a:solidFill>
                <a:latin typeface="DM Sans Bold"/>
              </a:rPr>
              <a:t> </a:t>
            </a:r>
            <a:r>
              <a:rPr lang="en-US" sz="4011" b="1" dirty="0" err="1">
                <a:solidFill>
                  <a:srgbClr val="1B2129"/>
                </a:solidFill>
                <a:latin typeface="DM Sans Bold"/>
              </a:rPr>
              <a:t>граматика</a:t>
            </a:r>
            <a:r>
              <a:rPr lang="en-US" sz="4011" b="1" dirty="0">
                <a:solidFill>
                  <a:srgbClr val="1B2129"/>
                </a:solidFill>
                <a:latin typeface="DM Sans Bold"/>
              </a:rPr>
              <a:t> </a:t>
            </a:r>
            <a:r>
              <a:rPr lang="en-US" sz="4011" b="1" dirty="0" err="1">
                <a:solidFill>
                  <a:srgbClr val="1B2129"/>
                </a:solidFill>
                <a:latin typeface="DM Sans Bold"/>
              </a:rPr>
              <a:t>української</a:t>
            </a:r>
            <a:r>
              <a:rPr lang="en-US" sz="4011" b="1" dirty="0">
                <a:solidFill>
                  <a:srgbClr val="1B2129"/>
                </a:solidFill>
                <a:latin typeface="DM Sans Bold"/>
              </a:rPr>
              <a:t> </a:t>
            </a:r>
            <a:r>
              <a:rPr lang="en-US" sz="4011" b="1" dirty="0" err="1">
                <a:solidFill>
                  <a:srgbClr val="1B2129"/>
                </a:solidFill>
                <a:latin typeface="DM Sans Bold"/>
              </a:rPr>
              <a:t>мови</a:t>
            </a:r>
            <a:r>
              <a:rPr lang="en-US" sz="4011" b="1" dirty="0">
                <a:solidFill>
                  <a:srgbClr val="1B2129"/>
                </a:solidFill>
                <a:latin typeface="DM Sans Bold"/>
              </a:rPr>
              <a:t>.</a:t>
            </a:r>
          </a:p>
          <a:p>
            <a:pPr>
              <a:lnSpc>
                <a:spcPts val="5336"/>
              </a:lnSpc>
            </a:pPr>
            <a:r>
              <a:rPr lang="en-US" sz="3811" dirty="0" err="1">
                <a:solidFill>
                  <a:srgbClr val="1B2129"/>
                </a:solidFill>
                <a:latin typeface="DM Sans"/>
              </a:rPr>
              <a:t>Складна</a:t>
            </a:r>
            <a:r>
              <a:rPr lang="en-US" sz="3811" dirty="0">
                <a:solidFill>
                  <a:srgbClr val="1B2129"/>
                </a:solidFill>
                <a:latin typeface="DM Sans"/>
              </a:rPr>
              <a:t> (</a:t>
            </a:r>
            <a:r>
              <a:rPr lang="en-US" sz="3811" dirty="0" err="1">
                <a:solidFill>
                  <a:srgbClr val="1B2129"/>
                </a:solidFill>
                <a:latin typeface="DM Sans"/>
              </a:rPr>
              <a:t>синтетична</a:t>
            </a:r>
            <a:r>
              <a:rPr lang="en-US" sz="3811" dirty="0">
                <a:solidFill>
                  <a:srgbClr val="1B2129"/>
                </a:solidFill>
                <a:latin typeface="DM Sans"/>
              </a:rPr>
              <a:t>) </a:t>
            </a:r>
            <a:r>
              <a:rPr lang="en-US" sz="3811" dirty="0" err="1">
                <a:solidFill>
                  <a:srgbClr val="1B2129"/>
                </a:solidFill>
                <a:latin typeface="DM Sans"/>
              </a:rPr>
              <a:t>форма</a:t>
            </a:r>
            <a:r>
              <a:rPr lang="en-US" sz="3811" dirty="0">
                <a:solidFill>
                  <a:srgbClr val="1B2129"/>
                </a:solidFill>
                <a:latin typeface="DM Sans"/>
              </a:rPr>
              <a:t> </a:t>
            </a:r>
            <a:r>
              <a:rPr lang="en-US" sz="3811" dirty="0" err="1">
                <a:solidFill>
                  <a:srgbClr val="1B2129"/>
                </a:solidFill>
                <a:latin typeface="DM Sans"/>
              </a:rPr>
              <a:t>майбутнього</a:t>
            </a:r>
            <a:r>
              <a:rPr lang="en-US" sz="3811" dirty="0">
                <a:solidFill>
                  <a:srgbClr val="1B2129"/>
                </a:solidFill>
                <a:latin typeface="DM Sans"/>
              </a:rPr>
              <a:t> </a:t>
            </a:r>
            <a:r>
              <a:rPr lang="en-US" sz="3811" dirty="0" err="1">
                <a:solidFill>
                  <a:srgbClr val="1B2129"/>
                </a:solidFill>
                <a:latin typeface="DM Sans"/>
              </a:rPr>
              <a:t>часу</a:t>
            </a:r>
            <a:r>
              <a:rPr lang="en-US" sz="3811" dirty="0">
                <a:solidFill>
                  <a:srgbClr val="1B2129"/>
                </a:solidFill>
                <a:latin typeface="DM Sans"/>
              </a:rPr>
              <a:t> </a:t>
            </a:r>
            <a:r>
              <a:rPr lang="en-US" sz="3811" dirty="0" err="1">
                <a:solidFill>
                  <a:srgbClr val="1B2129"/>
                </a:solidFill>
                <a:latin typeface="DM Sans"/>
              </a:rPr>
              <a:t>недоконаного</a:t>
            </a:r>
            <a:r>
              <a:rPr lang="en-US" sz="3811" dirty="0">
                <a:solidFill>
                  <a:srgbClr val="1B2129"/>
                </a:solidFill>
                <a:latin typeface="DM Sans"/>
              </a:rPr>
              <a:t> </a:t>
            </a:r>
            <a:r>
              <a:rPr lang="en-US" sz="3811" dirty="0" err="1">
                <a:solidFill>
                  <a:srgbClr val="1B2129"/>
                </a:solidFill>
                <a:latin typeface="DM Sans"/>
              </a:rPr>
              <a:t>виду</a:t>
            </a:r>
            <a:r>
              <a:rPr lang="en-US" sz="3811" dirty="0">
                <a:solidFill>
                  <a:srgbClr val="1B2129"/>
                </a:solidFill>
                <a:latin typeface="DM Sans"/>
              </a:rPr>
              <a:t> </a:t>
            </a:r>
            <a:r>
              <a:rPr lang="en-US" sz="3811" dirty="0" err="1">
                <a:solidFill>
                  <a:srgbClr val="1B2129"/>
                </a:solidFill>
                <a:latin typeface="DM Sans"/>
              </a:rPr>
              <a:t>типу</a:t>
            </a:r>
            <a:r>
              <a:rPr lang="en-US" sz="3811" dirty="0">
                <a:solidFill>
                  <a:srgbClr val="1B2129"/>
                </a:solidFill>
                <a:latin typeface="DM Sans"/>
              </a:rPr>
              <a:t> </a:t>
            </a:r>
            <a:r>
              <a:rPr lang="en-US" sz="3811" dirty="0" err="1">
                <a:solidFill>
                  <a:srgbClr val="1B2129"/>
                </a:solidFill>
                <a:latin typeface="DM Sans"/>
              </a:rPr>
              <a:t>писатиму</a:t>
            </a:r>
            <a:r>
              <a:rPr lang="en-US" sz="3811" dirty="0">
                <a:solidFill>
                  <a:srgbClr val="1B2129"/>
                </a:solidFill>
                <a:latin typeface="DM Sans"/>
              </a:rPr>
              <a:t> (</a:t>
            </a:r>
            <a:r>
              <a:rPr lang="en-US" sz="3811" dirty="0" err="1">
                <a:solidFill>
                  <a:srgbClr val="1B2129"/>
                </a:solidFill>
                <a:latin typeface="DM Sans"/>
              </a:rPr>
              <a:t>писатимеш</a:t>
            </a:r>
            <a:r>
              <a:rPr lang="en-US" sz="3811" dirty="0">
                <a:solidFill>
                  <a:srgbClr val="1B2129"/>
                </a:solidFill>
                <a:latin typeface="DM Sans"/>
              </a:rPr>
              <a:t>, </a:t>
            </a:r>
            <a:r>
              <a:rPr lang="en-US" sz="3811" dirty="0" err="1">
                <a:solidFill>
                  <a:srgbClr val="1B2129"/>
                </a:solidFill>
                <a:latin typeface="DM Sans"/>
              </a:rPr>
              <a:t>писатиме</a:t>
            </a:r>
            <a:r>
              <a:rPr lang="en-US" sz="3811" dirty="0">
                <a:solidFill>
                  <a:srgbClr val="1B2129"/>
                </a:solidFill>
                <a:latin typeface="DM Sans"/>
              </a:rPr>
              <a:t> </a:t>
            </a:r>
            <a:r>
              <a:rPr lang="en-US" sz="3811" dirty="0" err="1">
                <a:solidFill>
                  <a:srgbClr val="1B2129"/>
                </a:solidFill>
                <a:latin typeface="DM Sans"/>
              </a:rPr>
              <a:t>тощо</a:t>
            </a:r>
            <a:r>
              <a:rPr lang="en-US" sz="3811" dirty="0">
                <a:solidFill>
                  <a:srgbClr val="1B2129"/>
                </a:solidFill>
                <a:latin typeface="DM Sans"/>
              </a:rPr>
              <a:t>) є </a:t>
            </a:r>
            <a:r>
              <a:rPr lang="en-US" sz="3811" dirty="0" err="1">
                <a:solidFill>
                  <a:srgbClr val="1B2129"/>
                </a:solidFill>
                <a:latin typeface="DM Sans"/>
              </a:rPr>
              <a:t>однією</a:t>
            </a:r>
            <a:r>
              <a:rPr lang="en-US" sz="3811" dirty="0">
                <a:solidFill>
                  <a:srgbClr val="1B2129"/>
                </a:solidFill>
                <a:latin typeface="DM Sans"/>
              </a:rPr>
              <a:t> з </a:t>
            </a:r>
            <a:r>
              <a:rPr lang="en-US" sz="3811" dirty="0" err="1">
                <a:solidFill>
                  <a:srgbClr val="1B2129"/>
                </a:solidFill>
                <a:latin typeface="DM Sans"/>
              </a:rPr>
              <a:t>характерних</a:t>
            </a:r>
            <a:r>
              <a:rPr lang="en-US" sz="3811" dirty="0">
                <a:solidFill>
                  <a:srgbClr val="1B2129"/>
                </a:solidFill>
                <a:latin typeface="DM Sans"/>
              </a:rPr>
              <a:t> </a:t>
            </a:r>
            <a:r>
              <a:rPr lang="en-US" sz="3811" dirty="0" err="1">
                <a:solidFill>
                  <a:srgbClr val="1B2129"/>
                </a:solidFill>
                <a:latin typeface="DM Sans"/>
              </a:rPr>
              <a:t>морфологічних</a:t>
            </a:r>
            <a:r>
              <a:rPr lang="en-US" sz="3811" dirty="0">
                <a:solidFill>
                  <a:srgbClr val="1B2129"/>
                </a:solidFill>
                <a:latin typeface="DM Sans"/>
              </a:rPr>
              <a:t> </a:t>
            </a:r>
            <a:r>
              <a:rPr lang="en-US" sz="3811" dirty="0" err="1">
                <a:solidFill>
                  <a:srgbClr val="1B2129"/>
                </a:solidFill>
                <a:latin typeface="DM Sans"/>
              </a:rPr>
              <a:t>рис</a:t>
            </a:r>
            <a:r>
              <a:rPr lang="en-US" sz="3811" dirty="0">
                <a:solidFill>
                  <a:srgbClr val="1B2129"/>
                </a:solidFill>
                <a:latin typeface="DM Sans"/>
              </a:rPr>
              <a:t> </a:t>
            </a:r>
            <a:r>
              <a:rPr lang="en-US" sz="3811" dirty="0" err="1">
                <a:solidFill>
                  <a:srgbClr val="1B2129"/>
                </a:solidFill>
                <a:latin typeface="DM Sans"/>
              </a:rPr>
              <a:t>сучасної</a:t>
            </a:r>
            <a:r>
              <a:rPr lang="en-US" sz="3811" dirty="0">
                <a:solidFill>
                  <a:srgbClr val="1B2129"/>
                </a:solidFill>
                <a:latin typeface="DM Sans"/>
              </a:rPr>
              <a:t> </a:t>
            </a:r>
            <a:r>
              <a:rPr lang="en-US" sz="3811" dirty="0" err="1">
                <a:solidFill>
                  <a:srgbClr val="1B2129"/>
                </a:solidFill>
                <a:latin typeface="DM Sans"/>
              </a:rPr>
              <a:t>української</a:t>
            </a:r>
            <a:r>
              <a:rPr lang="en-US" sz="3811" dirty="0">
                <a:solidFill>
                  <a:srgbClr val="1B2129"/>
                </a:solidFill>
                <a:latin typeface="DM Sans"/>
              </a:rPr>
              <a:t> </a:t>
            </a:r>
            <a:r>
              <a:rPr lang="en-US" sz="3811" dirty="0" err="1">
                <a:solidFill>
                  <a:srgbClr val="1B2129"/>
                </a:solidFill>
                <a:latin typeface="DM Sans"/>
              </a:rPr>
              <a:t>мови</a:t>
            </a:r>
            <a:r>
              <a:rPr lang="en-US" sz="3811" dirty="0">
                <a:solidFill>
                  <a:srgbClr val="1B2129"/>
                </a:solidFill>
                <a:latin typeface="DM Sans"/>
              </a:rPr>
              <a:t>.</a:t>
            </a:r>
          </a:p>
          <a:p>
            <a:pPr>
              <a:lnSpc>
                <a:spcPts val="5336"/>
              </a:lnSpc>
            </a:pPr>
            <a:endParaRPr lang="en-US" sz="3811" dirty="0">
              <a:solidFill>
                <a:srgbClr val="1B2129"/>
              </a:solidFill>
              <a:latin typeface="DM Sans"/>
            </a:endParaRPr>
          </a:p>
          <a:p>
            <a:pPr>
              <a:lnSpc>
                <a:spcPts val="5336"/>
              </a:lnSpc>
            </a:pPr>
            <a:r>
              <a:rPr lang="en-US" sz="3811" dirty="0" err="1">
                <a:solidFill>
                  <a:srgbClr val="1B2129"/>
                </a:solidFill>
                <a:latin typeface="DM Sans"/>
              </a:rPr>
              <a:t>Сложная</a:t>
            </a:r>
            <a:r>
              <a:rPr lang="en-US" sz="3811" dirty="0">
                <a:solidFill>
                  <a:srgbClr val="1B2129"/>
                </a:solidFill>
                <a:latin typeface="DM Sans"/>
              </a:rPr>
              <a:t> (</a:t>
            </a:r>
            <a:r>
              <a:rPr lang="en-US" sz="3811" dirty="0" err="1">
                <a:solidFill>
                  <a:srgbClr val="1B2129"/>
                </a:solidFill>
                <a:latin typeface="DM Sans"/>
              </a:rPr>
              <a:t>синтетическая</a:t>
            </a:r>
            <a:r>
              <a:rPr lang="en-US" sz="3811" dirty="0">
                <a:solidFill>
                  <a:srgbClr val="1B2129"/>
                </a:solidFill>
                <a:latin typeface="DM Sans"/>
              </a:rPr>
              <a:t> </a:t>
            </a:r>
            <a:r>
              <a:rPr lang="en-US" sz="3811" dirty="0" err="1">
                <a:solidFill>
                  <a:srgbClr val="1B2129"/>
                </a:solidFill>
                <a:latin typeface="DM Sans"/>
              </a:rPr>
              <a:t>форма</a:t>
            </a:r>
            <a:r>
              <a:rPr lang="en-US" sz="3811" dirty="0">
                <a:solidFill>
                  <a:srgbClr val="1B2129"/>
                </a:solidFill>
                <a:latin typeface="DM Sans"/>
              </a:rPr>
              <a:t>) </a:t>
            </a:r>
            <a:r>
              <a:rPr lang="en-US" sz="3811" dirty="0" err="1">
                <a:solidFill>
                  <a:srgbClr val="1B2129"/>
                </a:solidFill>
                <a:latin typeface="DM Sans"/>
              </a:rPr>
              <a:t>будущего</a:t>
            </a:r>
            <a:r>
              <a:rPr lang="en-US" sz="3811" dirty="0">
                <a:solidFill>
                  <a:srgbClr val="1B2129"/>
                </a:solidFill>
                <a:latin typeface="DM Sans"/>
              </a:rPr>
              <a:t> </a:t>
            </a:r>
            <a:r>
              <a:rPr lang="en-US" sz="3811" dirty="0" err="1">
                <a:solidFill>
                  <a:srgbClr val="1B2129"/>
                </a:solidFill>
                <a:latin typeface="DM Sans"/>
              </a:rPr>
              <a:t>времени</a:t>
            </a:r>
            <a:r>
              <a:rPr lang="en-US" sz="3811" dirty="0">
                <a:solidFill>
                  <a:srgbClr val="1B2129"/>
                </a:solidFill>
                <a:latin typeface="DM Sans"/>
              </a:rPr>
              <a:t> </a:t>
            </a:r>
            <a:r>
              <a:rPr lang="en-US" sz="3811" dirty="0" err="1">
                <a:solidFill>
                  <a:srgbClr val="1B2129"/>
                </a:solidFill>
                <a:latin typeface="DM Sans"/>
              </a:rPr>
              <a:t>несовершенного</a:t>
            </a:r>
            <a:r>
              <a:rPr lang="en-US" sz="3811" dirty="0">
                <a:solidFill>
                  <a:srgbClr val="1B2129"/>
                </a:solidFill>
                <a:latin typeface="DM Sans"/>
              </a:rPr>
              <a:t> </a:t>
            </a:r>
            <a:r>
              <a:rPr lang="en-US" sz="3811" dirty="0" err="1">
                <a:solidFill>
                  <a:srgbClr val="1B2129"/>
                </a:solidFill>
                <a:latin typeface="DM Sans"/>
              </a:rPr>
              <a:t>вида</a:t>
            </a:r>
            <a:r>
              <a:rPr lang="en-US" sz="3811" dirty="0">
                <a:solidFill>
                  <a:srgbClr val="1B2129"/>
                </a:solidFill>
                <a:latin typeface="DM Sans"/>
              </a:rPr>
              <a:t> </a:t>
            </a:r>
            <a:r>
              <a:rPr lang="en-US" sz="3811" dirty="0" err="1">
                <a:solidFill>
                  <a:srgbClr val="1B2129"/>
                </a:solidFill>
                <a:latin typeface="DM Sans"/>
              </a:rPr>
              <a:t>типа</a:t>
            </a:r>
            <a:r>
              <a:rPr lang="en-US" sz="3811" dirty="0">
                <a:solidFill>
                  <a:srgbClr val="1B2129"/>
                </a:solidFill>
                <a:latin typeface="DM Sans"/>
              </a:rPr>
              <a:t> ("</a:t>
            </a:r>
            <a:r>
              <a:rPr lang="en-US" sz="3811" dirty="0" err="1">
                <a:solidFill>
                  <a:srgbClr val="1B2129"/>
                </a:solidFill>
                <a:latin typeface="DM Sans"/>
              </a:rPr>
              <a:t>писатимеш</a:t>
            </a:r>
            <a:r>
              <a:rPr lang="en-US" sz="3811" dirty="0">
                <a:solidFill>
                  <a:srgbClr val="1B2129"/>
                </a:solidFill>
                <a:latin typeface="DM Sans"/>
              </a:rPr>
              <a:t>",  "</a:t>
            </a:r>
            <a:r>
              <a:rPr lang="en-US" sz="3811" dirty="0" err="1">
                <a:solidFill>
                  <a:srgbClr val="1B2129"/>
                </a:solidFill>
                <a:latin typeface="DM Sans"/>
              </a:rPr>
              <a:t>писатиме</a:t>
            </a:r>
            <a:r>
              <a:rPr lang="en-US" sz="3811" dirty="0">
                <a:solidFill>
                  <a:srgbClr val="1B2129"/>
                </a:solidFill>
                <a:latin typeface="DM Sans"/>
              </a:rPr>
              <a:t>") - </a:t>
            </a:r>
            <a:r>
              <a:rPr lang="en-US" sz="3811" dirty="0" err="1">
                <a:solidFill>
                  <a:srgbClr val="1B2129"/>
                </a:solidFill>
                <a:latin typeface="DM Sans"/>
              </a:rPr>
              <a:t>одна</a:t>
            </a:r>
            <a:r>
              <a:rPr lang="en-US" sz="3811" dirty="0">
                <a:solidFill>
                  <a:srgbClr val="1B2129"/>
                </a:solidFill>
                <a:latin typeface="DM Sans"/>
              </a:rPr>
              <a:t> </a:t>
            </a:r>
            <a:r>
              <a:rPr lang="en-US" sz="3811" dirty="0" err="1">
                <a:solidFill>
                  <a:srgbClr val="1B2129"/>
                </a:solidFill>
                <a:latin typeface="DM Sans"/>
              </a:rPr>
              <a:t>из</a:t>
            </a:r>
            <a:r>
              <a:rPr lang="en-US" sz="3811" dirty="0">
                <a:solidFill>
                  <a:srgbClr val="1B2129"/>
                </a:solidFill>
                <a:latin typeface="DM Sans"/>
              </a:rPr>
              <a:t> </a:t>
            </a:r>
            <a:r>
              <a:rPr lang="en-US" sz="3811" dirty="0" err="1">
                <a:solidFill>
                  <a:srgbClr val="1B2129"/>
                </a:solidFill>
                <a:latin typeface="DM Sans"/>
              </a:rPr>
              <a:t>характерных</a:t>
            </a:r>
            <a:r>
              <a:rPr lang="en-US" sz="3811" dirty="0">
                <a:solidFill>
                  <a:srgbClr val="1B2129"/>
                </a:solidFill>
                <a:latin typeface="DM Sans"/>
              </a:rPr>
              <a:t> </a:t>
            </a:r>
            <a:r>
              <a:rPr lang="en-US" sz="3811" dirty="0" err="1">
                <a:solidFill>
                  <a:srgbClr val="1B2129"/>
                </a:solidFill>
                <a:latin typeface="DM Sans"/>
              </a:rPr>
              <a:t>морфологических</a:t>
            </a:r>
            <a:r>
              <a:rPr lang="en-US" sz="3811" dirty="0">
                <a:solidFill>
                  <a:srgbClr val="1B2129"/>
                </a:solidFill>
                <a:latin typeface="DM Sans"/>
              </a:rPr>
              <a:t> </a:t>
            </a:r>
            <a:r>
              <a:rPr lang="en-US" sz="3811" dirty="0" err="1">
                <a:solidFill>
                  <a:srgbClr val="1B2129"/>
                </a:solidFill>
                <a:latin typeface="DM Sans"/>
              </a:rPr>
              <a:t>особенностей</a:t>
            </a:r>
            <a:r>
              <a:rPr lang="en-US" sz="3811" dirty="0">
                <a:solidFill>
                  <a:srgbClr val="1B2129"/>
                </a:solidFill>
                <a:latin typeface="DM Sans"/>
              </a:rPr>
              <a:t> </a:t>
            </a:r>
            <a:r>
              <a:rPr lang="en-US" sz="3811" dirty="0" err="1">
                <a:solidFill>
                  <a:srgbClr val="1B2129"/>
                </a:solidFill>
                <a:latin typeface="DM Sans"/>
              </a:rPr>
              <a:t>современного</a:t>
            </a:r>
            <a:r>
              <a:rPr lang="en-US" sz="3811" dirty="0">
                <a:solidFill>
                  <a:srgbClr val="1B2129"/>
                </a:solidFill>
                <a:latin typeface="DM Sans"/>
              </a:rPr>
              <a:t> </a:t>
            </a:r>
            <a:r>
              <a:rPr lang="en-US" sz="3811" dirty="0" err="1">
                <a:solidFill>
                  <a:srgbClr val="1B2129"/>
                </a:solidFill>
                <a:latin typeface="DM Sans"/>
              </a:rPr>
              <a:t>украинского</a:t>
            </a:r>
            <a:r>
              <a:rPr lang="en-US" sz="3811" dirty="0">
                <a:solidFill>
                  <a:srgbClr val="1B2129"/>
                </a:solidFill>
                <a:latin typeface="DM Sans"/>
              </a:rPr>
              <a:t> </a:t>
            </a:r>
            <a:r>
              <a:rPr lang="en-US" sz="3811" dirty="0" err="1">
                <a:solidFill>
                  <a:srgbClr val="1B2129"/>
                </a:solidFill>
                <a:latin typeface="DM Sans"/>
              </a:rPr>
              <a:t>языка</a:t>
            </a:r>
            <a:r>
              <a:rPr lang="en-US" sz="3811" dirty="0">
                <a:solidFill>
                  <a:srgbClr val="1B2129"/>
                </a:solidFill>
                <a:latin typeface="DM Sans"/>
              </a:rPr>
              <a:t>.</a:t>
            </a:r>
          </a:p>
          <a:p>
            <a:pPr>
              <a:lnSpc>
                <a:spcPts val="5336"/>
              </a:lnSpc>
            </a:pPr>
            <a:endParaRPr lang="en-US" sz="3811" dirty="0">
              <a:solidFill>
                <a:srgbClr val="1B2129"/>
              </a:solidFill>
              <a:latin typeface="DM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097689" y="537527"/>
            <a:ext cx="809262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545454"/>
                </a:solidFill>
                <a:latin typeface="Canva Sans"/>
              </a:rPr>
              <a:t>Теоретическая справка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57" b="2185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376267" y="5568616"/>
            <a:ext cx="9823467" cy="982346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6794983" y="-4911733"/>
            <a:ext cx="9823467" cy="982346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1691323"/>
            <a:ext cx="16500687" cy="7838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16"/>
              </a:lnSpc>
            </a:pPr>
            <a:r>
              <a:rPr lang="en-US" sz="4011" dirty="0" err="1">
                <a:solidFill>
                  <a:srgbClr val="1B2129"/>
                </a:solidFill>
                <a:latin typeface="DM Sans Bold"/>
              </a:rPr>
              <a:t>Робити</a:t>
            </a:r>
            <a:r>
              <a:rPr lang="en-US" sz="4011" dirty="0">
                <a:solidFill>
                  <a:srgbClr val="1B2129"/>
                </a:solidFill>
                <a:latin typeface="DM Sans Bold"/>
              </a:rPr>
              <a:t> (</a:t>
            </a:r>
            <a:r>
              <a:rPr lang="en-US" sz="4011" dirty="0" err="1">
                <a:solidFill>
                  <a:srgbClr val="1B2129"/>
                </a:solidFill>
                <a:latin typeface="DM Sans Bold"/>
              </a:rPr>
              <a:t>делать</a:t>
            </a:r>
            <a:r>
              <a:rPr lang="en-US" sz="4011" dirty="0">
                <a:solidFill>
                  <a:srgbClr val="1B2129"/>
                </a:solidFill>
                <a:latin typeface="DM Sans Bold"/>
              </a:rPr>
              <a:t>)</a:t>
            </a:r>
          </a:p>
          <a:p>
            <a:pPr marL="866108" lvl="1" indent="-433054">
              <a:lnSpc>
                <a:spcPts val="5616"/>
              </a:lnSpc>
              <a:buFont typeface="Arial"/>
              <a:buChar char="•"/>
            </a:pPr>
            <a:r>
              <a:rPr lang="en-US" sz="4011" dirty="0" err="1">
                <a:solidFill>
                  <a:srgbClr val="1B2129"/>
                </a:solidFill>
                <a:latin typeface="DM Sans"/>
              </a:rPr>
              <a:t>Аналитическая</a:t>
            </a:r>
            <a:r>
              <a:rPr lang="en-US" sz="4011" dirty="0">
                <a:solidFill>
                  <a:srgbClr val="1B2129"/>
                </a:solidFill>
                <a:latin typeface="DM Sans"/>
              </a:rPr>
              <a:t> </a:t>
            </a:r>
            <a:r>
              <a:rPr lang="en-US" sz="4011" dirty="0" err="1">
                <a:solidFill>
                  <a:srgbClr val="1B2129"/>
                </a:solidFill>
                <a:latin typeface="DM Sans"/>
              </a:rPr>
              <a:t>форма</a:t>
            </a:r>
            <a:r>
              <a:rPr lang="en-US" sz="4011" dirty="0">
                <a:solidFill>
                  <a:srgbClr val="1B2129"/>
                </a:solidFill>
                <a:latin typeface="DM Sans"/>
              </a:rPr>
              <a:t> (</a:t>
            </a:r>
            <a:r>
              <a:rPr lang="en-US" sz="4011" dirty="0" err="1">
                <a:solidFill>
                  <a:srgbClr val="1B2129"/>
                </a:solidFill>
                <a:latin typeface="DM Sans"/>
              </a:rPr>
              <a:t>бути</a:t>
            </a:r>
            <a:r>
              <a:rPr lang="en-US" sz="4011" dirty="0">
                <a:solidFill>
                  <a:srgbClr val="1B2129"/>
                </a:solidFill>
                <a:latin typeface="DM Sans"/>
              </a:rPr>
              <a:t> + Inf)</a:t>
            </a:r>
          </a:p>
          <a:p>
            <a:pPr algn="ctr">
              <a:lnSpc>
                <a:spcPts val="5616"/>
              </a:lnSpc>
            </a:pPr>
            <a:r>
              <a:rPr lang="en-US" sz="4011" b="1" dirty="0" err="1">
                <a:solidFill>
                  <a:srgbClr val="1B2129"/>
                </a:solidFill>
                <a:latin typeface="DM Sans Italics"/>
              </a:rPr>
              <a:t>буду</a:t>
            </a:r>
            <a:r>
              <a:rPr lang="en-US" sz="4011" dirty="0">
                <a:solidFill>
                  <a:srgbClr val="1B2129"/>
                </a:solidFill>
                <a:latin typeface="DM Sans Italics"/>
              </a:rPr>
              <a:t> </a:t>
            </a:r>
            <a:r>
              <a:rPr lang="en-US" sz="4011" dirty="0" err="1">
                <a:solidFill>
                  <a:srgbClr val="1B2129"/>
                </a:solidFill>
                <a:latin typeface="DM Sans Italics"/>
              </a:rPr>
              <a:t>робити</a:t>
            </a:r>
            <a:r>
              <a:rPr lang="en-US" sz="4011" dirty="0">
                <a:solidFill>
                  <a:srgbClr val="1B2129"/>
                </a:solidFill>
                <a:latin typeface="DM Sans Italics"/>
              </a:rPr>
              <a:t> - </a:t>
            </a:r>
            <a:r>
              <a:rPr lang="en-US" sz="4011" b="1" dirty="0" err="1">
                <a:solidFill>
                  <a:srgbClr val="1B2129"/>
                </a:solidFill>
                <a:latin typeface="DM Sans Italics"/>
              </a:rPr>
              <a:t>будемо</a:t>
            </a:r>
            <a:r>
              <a:rPr lang="en-US" sz="4011" dirty="0">
                <a:solidFill>
                  <a:srgbClr val="1B2129"/>
                </a:solidFill>
                <a:latin typeface="DM Sans Italics"/>
              </a:rPr>
              <a:t> </a:t>
            </a:r>
            <a:r>
              <a:rPr lang="en-US" sz="4011" dirty="0" err="1">
                <a:solidFill>
                  <a:srgbClr val="1B2129"/>
                </a:solidFill>
                <a:latin typeface="DM Sans Italics"/>
              </a:rPr>
              <a:t>робити</a:t>
            </a:r>
            <a:endParaRPr lang="en-US" sz="4011" dirty="0">
              <a:solidFill>
                <a:srgbClr val="1B2129"/>
              </a:solidFill>
              <a:latin typeface="DM Sans Italics"/>
            </a:endParaRPr>
          </a:p>
          <a:p>
            <a:pPr algn="ctr">
              <a:lnSpc>
                <a:spcPts val="5616"/>
              </a:lnSpc>
            </a:pPr>
            <a:r>
              <a:rPr lang="en-US" sz="4011" b="1" dirty="0" err="1">
                <a:solidFill>
                  <a:srgbClr val="1B2129"/>
                </a:solidFill>
                <a:latin typeface="DM Sans Italics"/>
              </a:rPr>
              <a:t>будеш</a:t>
            </a:r>
            <a:r>
              <a:rPr lang="en-US" sz="4011" dirty="0">
                <a:solidFill>
                  <a:srgbClr val="1B2129"/>
                </a:solidFill>
                <a:latin typeface="DM Sans Italics"/>
              </a:rPr>
              <a:t> </a:t>
            </a:r>
            <a:r>
              <a:rPr lang="en-US" sz="4011" dirty="0" err="1">
                <a:solidFill>
                  <a:srgbClr val="1B2129"/>
                </a:solidFill>
                <a:latin typeface="DM Sans Italics"/>
              </a:rPr>
              <a:t>робити</a:t>
            </a:r>
            <a:r>
              <a:rPr lang="en-US" sz="4011" dirty="0">
                <a:solidFill>
                  <a:srgbClr val="1B2129"/>
                </a:solidFill>
                <a:latin typeface="DM Sans Italics"/>
              </a:rPr>
              <a:t> - </a:t>
            </a:r>
            <a:r>
              <a:rPr lang="en-US" sz="4011" b="1" dirty="0" err="1">
                <a:solidFill>
                  <a:srgbClr val="1B2129"/>
                </a:solidFill>
                <a:latin typeface="DM Sans Italics"/>
              </a:rPr>
              <a:t>будете</a:t>
            </a:r>
            <a:r>
              <a:rPr lang="en-US" sz="4011" dirty="0">
                <a:solidFill>
                  <a:srgbClr val="1B2129"/>
                </a:solidFill>
                <a:latin typeface="DM Sans Italics"/>
              </a:rPr>
              <a:t> </a:t>
            </a:r>
            <a:r>
              <a:rPr lang="en-US" sz="4011" dirty="0" err="1">
                <a:solidFill>
                  <a:srgbClr val="1B2129"/>
                </a:solidFill>
                <a:latin typeface="DM Sans Italics"/>
              </a:rPr>
              <a:t>робити</a:t>
            </a:r>
            <a:endParaRPr lang="en-US" sz="4011" dirty="0">
              <a:solidFill>
                <a:srgbClr val="1B2129"/>
              </a:solidFill>
              <a:latin typeface="DM Sans Italics"/>
            </a:endParaRPr>
          </a:p>
          <a:p>
            <a:pPr algn="ctr">
              <a:lnSpc>
                <a:spcPts val="5616"/>
              </a:lnSpc>
            </a:pPr>
            <a:r>
              <a:rPr lang="en-US" sz="4011" b="1" dirty="0" err="1">
                <a:solidFill>
                  <a:srgbClr val="1B2129"/>
                </a:solidFill>
                <a:latin typeface="DM Sans Italics"/>
              </a:rPr>
              <a:t>буде</a:t>
            </a:r>
            <a:r>
              <a:rPr lang="en-US" sz="4011" dirty="0">
                <a:solidFill>
                  <a:srgbClr val="1B2129"/>
                </a:solidFill>
                <a:latin typeface="DM Sans Italics"/>
              </a:rPr>
              <a:t> </a:t>
            </a:r>
            <a:r>
              <a:rPr lang="en-US" sz="4011" dirty="0" err="1">
                <a:solidFill>
                  <a:srgbClr val="1B2129"/>
                </a:solidFill>
                <a:latin typeface="DM Sans Italics"/>
              </a:rPr>
              <a:t>робити</a:t>
            </a:r>
            <a:r>
              <a:rPr lang="en-US" sz="4011" dirty="0">
                <a:solidFill>
                  <a:srgbClr val="1B2129"/>
                </a:solidFill>
                <a:latin typeface="DM Sans Italics"/>
              </a:rPr>
              <a:t> - </a:t>
            </a:r>
            <a:r>
              <a:rPr lang="en-US" sz="4011" b="1" dirty="0" err="1">
                <a:solidFill>
                  <a:srgbClr val="1B2129"/>
                </a:solidFill>
                <a:latin typeface="DM Sans Italics"/>
              </a:rPr>
              <a:t>будуть</a:t>
            </a:r>
            <a:r>
              <a:rPr lang="en-US" sz="4011" dirty="0">
                <a:solidFill>
                  <a:srgbClr val="1B2129"/>
                </a:solidFill>
                <a:latin typeface="DM Sans Italics"/>
              </a:rPr>
              <a:t> </a:t>
            </a:r>
            <a:r>
              <a:rPr lang="en-US" sz="4011" dirty="0" err="1">
                <a:solidFill>
                  <a:srgbClr val="1B2129"/>
                </a:solidFill>
                <a:latin typeface="DM Sans Italics"/>
              </a:rPr>
              <a:t>робити</a:t>
            </a:r>
            <a:endParaRPr lang="en-US" sz="4011" dirty="0">
              <a:solidFill>
                <a:srgbClr val="1B2129"/>
              </a:solidFill>
              <a:latin typeface="DM Sans Italics"/>
            </a:endParaRPr>
          </a:p>
          <a:p>
            <a:pPr algn="ctr">
              <a:lnSpc>
                <a:spcPts val="5616"/>
              </a:lnSpc>
            </a:pPr>
            <a:endParaRPr lang="en-US" sz="4011" dirty="0">
              <a:solidFill>
                <a:srgbClr val="1B2129"/>
              </a:solidFill>
              <a:latin typeface="DM Sans Italics"/>
            </a:endParaRPr>
          </a:p>
          <a:p>
            <a:pPr marL="866108" lvl="1" indent="-433054">
              <a:lnSpc>
                <a:spcPts val="5616"/>
              </a:lnSpc>
              <a:buFont typeface="Arial"/>
              <a:buChar char="•"/>
            </a:pPr>
            <a:r>
              <a:rPr lang="en-US" sz="4011" dirty="0" err="1">
                <a:solidFill>
                  <a:srgbClr val="1B2129"/>
                </a:solidFill>
                <a:latin typeface="DM Sans"/>
              </a:rPr>
              <a:t>Синтетическая</a:t>
            </a:r>
            <a:r>
              <a:rPr lang="en-US" sz="4011" dirty="0">
                <a:solidFill>
                  <a:srgbClr val="1B2129"/>
                </a:solidFill>
                <a:latin typeface="DM Sans"/>
              </a:rPr>
              <a:t> </a:t>
            </a:r>
            <a:r>
              <a:rPr lang="en-US" sz="4011" dirty="0" err="1">
                <a:solidFill>
                  <a:srgbClr val="1B2129"/>
                </a:solidFill>
                <a:latin typeface="DM Sans"/>
              </a:rPr>
              <a:t>форма</a:t>
            </a:r>
            <a:r>
              <a:rPr lang="en-US" sz="4011" dirty="0">
                <a:solidFill>
                  <a:srgbClr val="1B2129"/>
                </a:solidFill>
                <a:latin typeface="DM Sans"/>
              </a:rPr>
              <a:t> (Inf-</a:t>
            </a:r>
            <a:r>
              <a:rPr lang="en-US" sz="4011" dirty="0" err="1">
                <a:solidFill>
                  <a:srgbClr val="1B2129"/>
                </a:solidFill>
                <a:latin typeface="DM Sans"/>
              </a:rPr>
              <a:t>м</a:t>
            </a:r>
            <a:r>
              <a:rPr lang="en-US" sz="4011" dirty="0">
                <a:solidFill>
                  <a:srgbClr val="1B2129"/>
                </a:solidFill>
                <a:latin typeface="DM Sans"/>
              </a:rPr>
              <a:t>-</a:t>
            </a:r>
            <a:r>
              <a:rPr lang="en-US" sz="4011" dirty="0" err="1">
                <a:solidFill>
                  <a:srgbClr val="1B2129"/>
                </a:solidFill>
                <a:latin typeface="DM Sans"/>
              </a:rPr>
              <a:t>Suf</a:t>
            </a:r>
            <a:r>
              <a:rPr lang="en-US" sz="4011" dirty="0">
                <a:solidFill>
                  <a:srgbClr val="1B2129"/>
                </a:solidFill>
                <a:latin typeface="DM Sans"/>
              </a:rPr>
              <a:t>)</a:t>
            </a:r>
          </a:p>
          <a:p>
            <a:pPr algn="ctr">
              <a:lnSpc>
                <a:spcPts val="5616"/>
              </a:lnSpc>
            </a:pPr>
            <a:r>
              <a:rPr lang="en-US" sz="4011" dirty="0" err="1">
                <a:solidFill>
                  <a:srgbClr val="1B2129"/>
                </a:solidFill>
                <a:latin typeface="DM Sans Italics"/>
              </a:rPr>
              <a:t>робити</a:t>
            </a:r>
            <a:r>
              <a:rPr lang="en-US" sz="4011" b="1" dirty="0" err="1">
                <a:solidFill>
                  <a:srgbClr val="1B2129"/>
                </a:solidFill>
                <a:latin typeface="DM Sans Italics"/>
              </a:rPr>
              <a:t>му</a:t>
            </a:r>
            <a:r>
              <a:rPr lang="en-US" sz="4011" dirty="0">
                <a:solidFill>
                  <a:srgbClr val="1B2129"/>
                </a:solidFill>
                <a:latin typeface="DM Sans Italics"/>
              </a:rPr>
              <a:t> - </a:t>
            </a:r>
            <a:r>
              <a:rPr lang="en-US" sz="4011" dirty="0" err="1">
                <a:solidFill>
                  <a:srgbClr val="1B2129"/>
                </a:solidFill>
                <a:latin typeface="DM Sans Italics"/>
              </a:rPr>
              <a:t>робити</a:t>
            </a:r>
            <a:r>
              <a:rPr lang="en-US" sz="4011" b="1" dirty="0" err="1">
                <a:solidFill>
                  <a:srgbClr val="1B2129"/>
                </a:solidFill>
                <a:latin typeface="DM Sans Italics"/>
              </a:rPr>
              <a:t>мем</a:t>
            </a:r>
            <a:r>
              <a:rPr lang="ru-RU" sz="4011" b="1" dirty="0">
                <a:solidFill>
                  <a:srgbClr val="1B2129"/>
                </a:solidFill>
                <a:latin typeface="DM Sans Italics"/>
              </a:rPr>
              <a:t>о</a:t>
            </a:r>
            <a:r>
              <a:rPr lang="en-US" sz="4011" b="1" dirty="0">
                <a:solidFill>
                  <a:srgbClr val="1B2129"/>
                </a:solidFill>
                <a:latin typeface="DM Sans Italics"/>
              </a:rPr>
              <a:t> </a:t>
            </a:r>
            <a:r>
              <a:rPr lang="en-US" sz="4011" dirty="0">
                <a:solidFill>
                  <a:srgbClr val="1B2129"/>
                </a:solidFill>
                <a:latin typeface="DM Sans Italics"/>
              </a:rPr>
              <a:t>(</a:t>
            </a:r>
            <a:r>
              <a:rPr lang="en-US" sz="4011" dirty="0" err="1">
                <a:solidFill>
                  <a:srgbClr val="1B2129"/>
                </a:solidFill>
                <a:latin typeface="DM Sans Italics"/>
              </a:rPr>
              <a:t>робити</a:t>
            </a:r>
            <a:r>
              <a:rPr lang="en-US" sz="4011" b="1" dirty="0" err="1">
                <a:solidFill>
                  <a:srgbClr val="1B2129"/>
                </a:solidFill>
                <a:latin typeface="DM Sans Italics"/>
              </a:rPr>
              <a:t>мем</a:t>
            </a:r>
            <a:r>
              <a:rPr lang="en-US" sz="4011" dirty="0">
                <a:solidFill>
                  <a:srgbClr val="1B2129"/>
                </a:solidFill>
                <a:latin typeface="DM Sans Italics"/>
              </a:rPr>
              <a:t>)</a:t>
            </a:r>
          </a:p>
          <a:p>
            <a:pPr algn="ctr">
              <a:lnSpc>
                <a:spcPts val="5616"/>
              </a:lnSpc>
            </a:pPr>
            <a:r>
              <a:rPr lang="en-US" sz="4011" dirty="0" err="1">
                <a:solidFill>
                  <a:srgbClr val="1B2129"/>
                </a:solidFill>
                <a:latin typeface="DM Sans Italics"/>
              </a:rPr>
              <a:t>робити</a:t>
            </a:r>
            <a:r>
              <a:rPr lang="en-US" sz="4011" b="1" dirty="0" err="1">
                <a:solidFill>
                  <a:srgbClr val="1B2129"/>
                </a:solidFill>
                <a:latin typeface="DM Sans Italics"/>
              </a:rPr>
              <a:t>меш</a:t>
            </a:r>
            <a:r>
              <a:rPr lang="en-US" sz="4011" dirty="0">
                <a:solidFill>
                  <a:srgbClr val="1B2129"/>
                </a:solidFill>
                <a:latin typeface="DM Sans Italics"/>
              </a:rPr>
              <a:t> - </a:t>
            </a:r>
            <a:r>
              <a:rPr lang="en-US" sz="4011" dirty="0" err="1">
                <a:solidFill>
                  <a:srgbClr val="1B2129"/>
                </a:solidFill>
                <a:latin typeface="DM Sans Italics"/>
              </a:rPr>
              <a:t>робити</a:t>
            </a:r>
            <a:r>
              <a:rPr lang="en-US" sz="4011" b="1" dirty="0" err="1">
                <a:solidFill>
                  <a:srgbClr val="1B2129"/>
                </a:solidFill>
                <a:latin typeface="DM Sans Italics"/>
              </a:rPr>
              <a:t>мете</a:t>
            </a:r>
            <a:endParaRPr lang="en-US" sz="4011" b="1" dirty="0">
              <a:solidFill>
                <a:srgbClr val="1B2129"/>
              </a:solidFill>
              <a:latin typeface="DM Sans Italics"/>
            </a:endParaRPr>
          </a:p>
          <a:p>
            <a:pPr algn="ctr">
              <a:lnSpc>
                <a:spcPts val="5616"/>
              </a:lnSpc>
            </a:pPr>
            <a:r>
              <a:rPr lang="en-US" sz="4011" dirty="0" err="1">
                <a:solidFill>
                  <a:srgbClr val="1B2129"/>
                </a:solidFill>
                <a:latin typeface="DM Sans Italics"/>
              </a:rPr>
              <a:t>робити</a:t>
            </a:r>
            <a:r>
              <a:rPr lang="en-US" sz="4011" b="1" dirty="0" err="1">
                <a:solidFill>
                  <a:srgbClr val="1B2129"/>
                </a:solidFill>
                <a:latin typeface="DM Sans Italics"/>
              </a:rPr>
              <a:t>ме</a:t>
            </a:r>
            <a:r>
              <a:rPr lang="en-US" sz="4011" dirty="0">
                <a:solidFill>
                  <a:srgbClr val="1B2129"/>
                </a:solidFill>
                <a:latin typeface="DM Sans Italics"/>
              </a:rPr>
              <a:t> - </a:t>
            </a:r>
            <a:r>
              <a:rPr lang="en-US" sz="4011" dirty="0" err="1">
                <a:solidFill>
                  <a:srgbClr val="1B2129"/>
                </a:solidFill>
                <a:latin typeface="DM Sans Italics"/>
              </a:rPr>
              <a:t>робити</a:t>
            </a:r>
            <a:r>
              <a:rPr lang="en-US" sz="4011" b="1" dirty="0" err="1">
                <a:solidFill>
                  <a:srgbClr val="1B2129"/>
                </a:solidFill>
                <a:latin typeface="DM Sans Italics"/>
              </a:rPr>
              <a:t>муть</a:t>
            </a:r>
            <a:endParaRPr lang="en-US" sz="4011" b="1" dirty="0">
              <a:solidFill>
                <a:srgbClr val="1B2129"/>
              </a:solidFill>
              <a:latin typeface="DM Sans Italics"/>
            </a:endParaRPr>
          </a:p>
          <a:p>
            <a:pPr>
              <a:lnSpc>
                <a:spcPts val="5336"/>
              </a:lnSpc>
            </a:pPr>
            <a:endParaRPr lang="en-US" sz="4011" dirty="0">
              <a:solidFill>
                <a:srgbClr val="1B2129"/>
              </a:solidFill>
              <a:latin typeface="DM Sans Itali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097689" y="537527"/>
            <a:ext cx="809262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545454"/>
                </a:solidFill>
                <a:latin typeface="Canva Sans"/>
              </a:rPr>
              <a:t>Теоретическая</a:t>
            </a:r>
            <a:r>
              <a:rPr lang="en-US" sz="5199" dirty="0">
                <a:solidFill>
                  <a:srgbClr val="545454"/>
                </a:solidFill>
                <a:latin typeface="Canva Sans"/>
              </a:rPr>
              <a:t> </a:t>
            </a:r>
            <a:r>
              <a:rPr lang="en-US" sz="5199" dirty="0" err="1">
                <a:solidFill>
                  <a:srgbClr val="545454"/>
                </a:solidFill>
                <a:latin typeface="Canva Sans"/>
              </a:rPr>
              <a:t>справка</a:t>
            </a:r>
            <a:endParaRPr lang="en-US" sz="5199" dirty="0">
              <a:solidFill>
                <a:srgbClr val="545454"/>
              </a:solidFill>
              <a:latin typeface="Canva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3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7772400" y="476406"/>
            <a:ext cx="15039979" cy="1503997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532158">
            <a:off x="12529547" y="-2138952"/>
            <a:ext cx="9823467" cy="98234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573E90-C016-6118-FBBD-9B54B6B4C87A}"/>
              </a:ext>
            </a:extLst>
          </p:cNvPr>
          <p:cNvSpPr txBox="1"/>
          <p:nvPr/>
        </p:nvSpPr>
        <p:spPr>
          <a:xfrm>
            <a:off x="5097689" y="537527"/>
            <a:ext cx="809262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ru-RU" sz="5199" dirty="0">
                <a:solidFill>
                  <a:srgbClr val="545454"/>
                </a:solidFill>
                <a:latin typeface="Canva Sans"/>
              </a:rPr>
              <a:t>Гипотезы проекта</a:t>
            </a:r>
            <a:endParaRPr lang="en-US" sz="5199" dirty="0">
              <a:solidFill>
                <a:srgbClr val="545454"/>
              </a:solidFill>
              <a:latin typeface="Canva Sans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500ADDE0-7670-1244-3D08-475624F25D23}"/>
              </a:ext>
            </a:extLst>
          </p:cNvPr>
          <p:cNvSpPr txBox="1"/>
          <p:nvPr/>
        </p:nvSpPr>
        <p:spPr>
          <a:xfrm>
            <a:off x="1219200" y="2290603"/>
            <a:ext cx="16500687" cy="5705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>
              <a:lnSpc>
                <a:spcPts val="5616"/>
              </a:lnSpc>
              <a:buFont typeface="Arial" panose="020B0604020202020204" pitchFamily="34" charset="0"/>
              <a:buChar char="•"/>
            </a:pPr>
            <a:r>
              <a:rPr lang="ru-RU" sz="4011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/>
              </a:rPr>
              <a:t>Аналитическая и синтетическая форма будущего времени несовершенного вида имеют разную дистрибуцию в украинском языке</a:t>
            </a:r>
          </a:p>
          <a:p>
            <a:pPr marL="571500" indent="-571500">
              <a:lnSpc>
                <a:spcPts val="5616"/>
              </a:lnSpc>
              <a:buFont typeface="Arial" panose="020B0604020202020204" pitchFamily="34" charset="0"/>
              <a:buChar char="•"/>
            </a:pPr>
            <a:r>
              <a:rPr lang="ru-RU" sz="4011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/>
              </a:rPr>
              <a:t>Относительная частотность форм хронологически изменяется</a:t>
            </a:r>
          </a:p>
          <a:p>
            <a:pPr marL="571500" indent="-571500">
              <a:lnSpc>
                <a:spcPts val="5616"/>
              </a:lnSpc>
              <a:buFont typeface="Arial" panose="020B0604020202020204" pitchFamily="34" charset="0"/>
              <a:buChar char="•"/>
            </a:pPr>
            <a:r>
              <a:rPr lang="ru-RU" sz="4011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/>
              </a:rPr>
              <a:t>Выбор формы зависит от формы лица и числа глагола</a:t>
            </a:r>
          </a:p>
          <a:p>
            <a:pPr marL="571500" indent="-571500">
              <a:lnSpc>
                <a:spcPts val="5616"/>
              </a:lnSpc>
              <a:buFont typeface="Arial" panose="020B0604020202020204" pitchFamily="34" charset="0"/>
              <a:buChar char="•"/>
            </a:pPr>
            <a:r>
              <a:rPr lang="ru-RU" sz="4011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/>
              </a:rPr>
              <a:t>Выбор формы зависит от гендера автора</a:t>
            </a:r>
          </a:p>
          <a:p>
            <a:pPr marL="571500" indent="-571500">
              <a:lnSpc>
                <a:spcPts val="5616"/>
              </a:lnSpc>
              <a:buFont typeface="Arial" panose="020B0604020202020204" pitchFamily="34" charset="0"/>
              <a:buChar char="•"/>
            </a:pPr>
            <a:r>
              <a:rPr lang="ru-RU" sz="4011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/>
              </a:rPr>
              <a:t>Выбор формы зависит от семантики глагола</a:t>
            </a:r>
          </a:p>
          <a:p>
            <a:pPr marL="571500" indent="-571500">
              <a:lnSpc>
                <a:spcPts val="5616"/>
              </a:lnSpc>
              <a:buFont typeface="Arial" panose="020B0604020202020204" pitchFamily="34" charset="0"/>
              <a:buChar char="•"/>
            </a:pPr>
            <a:r>
              <a:rPr lang="ru-RU" sz="4011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/>
              </a:rPr>
              <a:t>Выбор формы зависит от стиля текста </a:t>
            </a:r>
            <a:endParaRPr lang="en-US" sz="4011" dirty="0">
              <a:solidFill>
                <a:schemeClr val="tx1">
                  <a:lumMod val="85000"/>
                  <a:lumOff val="15000"/>
                </a:schemeClr>
              </a:solidFill>
              <a:latin typeface="DM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57" b="2185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376267" y="5568616"/>
            <a:ext cx="9823467" cy="982346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6794983" y="-4911733"/>
            <a:ext cx="9823467" cy="982346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286000" y="2185590"/>
            <a:ext cx="14500903" cy="4261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16"/>
              </a:lnSpc>
            </a:pPr>
            <a:r>
              <a:rPr lang="ru-RU" sz="4000" b="1" dirty="0" err="1">
                <a:solidFill>
                  <a:srgbClr val="1B2129"/>
                </a:solidFill>
                <a:latin typeface="DM Sans Italics"/>
              </a:rPr>
              <a:t>Генеральний</a:t>
            </a:r>
            <a:r>
              <a:rPr lang="ru-RU" sz="4000" b="1" dirty="0">
                <a:solidFill>
                  <a:srgbClr val="1B2129"/>
                </a:solidFill>
                <a:latin typeface="DM Sans Italics"/>
              </a:rPr>
              <a:t> </a:t>
            </a:r>
            <a:r>
              <a:rPr lang="ru-RU" sz="4000" b="1" dirty="0" err="1">
                <a:solidFill>
                  <a:srgbClr val="1B2129"/>
                </a:solidFill>
                <a:latin typeface="DM Sans Italics"/>
              </a:rPr>
              <a:t>регіонально</a:t>
            </a:r>
            <a:r>
              <a:rPr lang="ru-RU" sz="4000" b="1" dirty="0">
                <a:solidFill>
                  <a:srgbClr val="1B2129"/>
                </a:solidFill>
                <a:latin typeface="DM Sans Italics"/>
              </a:rPr>
              <a:t> </a:t>
            </a:r>
            <a:r>
              <a:rPr lang="ru-RU" sz="4000" b="1" dirty="0" err="1">
                <a:solidFill>
                  <a:srgbClr val="1B2129"/>
                </a:solidFill>
                <a:latin typeface="DM Sans Italics"/>
              </a:rPr>
              <a:t>анотований</a:t>
            </a:r>
            <a:r>
              <a:rPr lang="ru-RU" sz="4000" b="1" dirty="0">
                <a:solidFill>
                  <a:srgbClr val="1B2129"/>
                </a:solidFill>
                <a:latin typeface="DM Sans Italics"/>
              </a:rPr>
              <a:t> корпус </a:t>
            </a:r>
            <a:r>
              <a:rPr lang="ru-RU" sz="4000" b="1" dirty="0" err="1">
                <a:solidFill>
                  <a:srgbClr val="1B2129"/>
                </a:solidFill>
                <a:latin typeface="DM Sans Italics"/>
              </a:rPr>
              <a:t>української</a:t>
            </a:r>
            <a:r>
              <a:rPr lang="ru-RU" sz="4000" b="1" dirty="0">
                <a:solidFill>
                  <a:srgbClr val="1B2129"/>
                </a:solidFill>
                <a:latin typeface="DM Sans Italics"/>
              </a:rPr>
              <a:t> </a:t>
            </a:r>
            <a:r>
              <a:rPr lang="ru-RU" sz="4000" b="1" dirty="0" err="1">
                <a:solidFill>
                  <a:srgbClr val="1B2129"/>
                </a:solidFill>
                <a:latin typeface="DM Sans Italics"/>
              </a:rPr>
              <a:t>мови</a:t>
            </a:r>
            <a:r>
              <a:rPr lang="ru-RU" sz="4000" b="1" dirty="0">
                <a:solidFill>
                  <a:srgbClr val="1B2129"/>
                </a:solidFill>
                <a:latin typeface="DM Sans Italics"/>
              </a:rPr>
              <a:t> (ГРАК) </a:t>
            </a:r>
          </a:p>
          <a:p>
            <a:pPr marL="571500" indent="-571500">
              <a:lnSpc>
                <a:spcPts val="5616"/>
              </a:lnSpc>
              <a:buFont typeface="Arial" panose="020B0604020202020204" pitchFamily="34" charset="0"/>
              <a:buChar char="•"/>
            </a:pPr>
            <a:r>
              <a:rPr lang="ru-RU" sz="4011" b="1" dirty="0">
                <a:solidFill>
                  <a:srgbClr val="1B2129"/>
                </a:solidFill>
                <a:latin typeface="DM Sans Italics"/>
              </a:rPr>
              <a:t>Токены: </a:t>
            </a:r>
            <a:r>
              <a:rPr lang="ru-RU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889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ru-RU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097</a:t>
            </a:r>
            <a:r>
              <a:rPr lang="fr-CA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ru-RU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859</a:t>
            </a:r>
            <a:endParaRPr lang="en-US" sz="3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ts val="5616"/>
              </a:lnSpc>
              <a:buFont typeface="Arial" panose="020B0604020202020204" pitchFamily="34" charset="0"/>
              <a:buChar char="•"/>
            </a:pPr>
            <a:r>
              <a:rPr lang="ru-RU" sz="4000" b="1" dirty="0">
                <a:solidFill>
                  <a:srgbClr val="000000"/>
                </a:solidFill>
                <a:latin typeface="DM Sans Italics"/>
              </a:rPr>
              <a:t>Документы</a:t>
            </a:r>
            <a:r>
              <a:rPr lang="ru-RU" sz="4400" b="1" dirty="0">
                <a:solidFill>
                  <a:srgbClr val="000000"/>
                </a:solidFill>
                <a:latin typeface="DM Sans Italics"/>
              </a:rPr>
              <a:t>: </a:t>
            </a:r>
            <a:r>
              <a:rPr lang="ru-RU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113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ru-RU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569</a:t>
            </a:r>
            <a:endParaRPr lang="en-US" sz="3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ts val="5616"/>
              </a:lnSpc>
              <a:buFont typeface="Arial" panose="020B0604020202020204" pitchFamily="34" charset="0"/>
              <a:buChar char="•"/>
            </a:pPr>
            <a:r>
              <a:rPr lang="ru-RU" sz="4000" b="1" dirty="0">
                <a:solidFill>
                  <a:srgbClr val="000000"/>
                </a:solidFill>
                <a:latin typeface="DM Sans Italics"/>
              </a:rPr>
              <a:t>Тексты</a:t>
            </a:r>
            <a:r>
              <a:rPr lang="ru-RU" sz="4400" b="1" dirty="0">
                <a:solidFill>
                  <a:srgbClr val="000000"/>
                </a:solidFill>
                <a:latin typeface="DM Sans Italics"/>
              </a:rPr>
              <a:t>: </a:t>
            </a:r>
            <a:r>
              <a:rPr lang="ru-RU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1816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202</a:t>
            </a:r>
            <a:r>
              <a:rPr lang="uk-UA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гг.</a:t>
            </a:r>
          </a:p>
          <a:p>
            <a:pPr marL="571500" indent="-571500">
              <a:lnSpc>
                <a:spcPts val="5616"/>
              </a:lnSpc>
              <a:buFont typeface="Arial" panose="020B0604020202020204" pitchFamily="34" charset="0"/>
              <a:buChar char="•"/>
            </a:pPr>
            <a:r>
              <a:rPr lang="ru-RU" sz="4000" b="1" dirty="0">
                <a:solidFill>
                  <a:srgbClr val="000000"/>
                </a:solidFill>
                <a:latin typeface="DM Sans Italics"/>
              </a:rPr>
              <a:t>Платформа реализации</a:t>
            </a:r>
            <a:r>
              <a:rPr lang="ru-RU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Sketch Engine</a:t>
            </a:r>
            <a:endParaRPr lang="en-US" sz="4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097689" y="537527"/>
            <a:ext cx="809262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ru-RU" sz="5199" dirty="0">
                <a:solidFill>
                  <a:srgbClr val="545454"/>
                </a:solidFill>
                <a:latin typeface="Canva Sans"/>
              </a:rPr>
              <a:t>Информация о корпусе</a:t>
            </a:r>
            <a:endParaRPr lang="en-US" sz="5199" dirty="0">
              <a:solidFill>
                <a:srgbClr val="545454"/>
              </a:solidFill>
              <a:latin typeface="Canva San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0C8A5E3-1E9E-AA9A-E72C-5ED748F29A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800" y="5070858"/>
            <a:ext cx="4426112" cy="3371291"/>
          </a:xfrm>
          <a:prstGeom prst="rect">
            <a:avLst/>
          </a:prstGeom>
          <a:effectLst>
            <a:outerShdw blurRad="305274" dist="331931" dir="7560000" sx="107000" sy="107000" algn="r" rotWithShape="0">
              <a:prstClr val="black">
                <a:alpha val="47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05334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3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9448800" y="-2376490"/>
            <a:ext cx="15039979" cy="1503997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532158">
            <a:off x="13977348" y="2204447"/>
            <a:ext cx="9823467" cy="98234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573E90-C016-6118-FBBD-9B54B6B4C87A}"/>
              </a:ext>
            </a:extLst>
          </p:cNvPr>
          <p:cNvSpPr txBox="1"/>
          <p:nvPr/>
        </p:nvSpPr>
        <p:spPr>
          <a:xfrm>
            <a:off x="5097689" y="537527"/>
            <a:ext cx="8092622" cy="877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ru-RU" sz="5199" dirty="0">
                <a:solidFill>
                  <a:srgbClr val="545454"/>
                </a:solidFill>
                <a:latin typeface="Canva Sans"/>
              </a:rPr>
              <a:t>Дистрибуция форм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E420AE-CCA7-7ECA-D0F4-7921D37FF9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8" y="2622849"/>
            <a:ext cx="18085043" cy="5651576"/>
          </a:xfrm>
          <a:prstGeom prst="rect">
            <a:avLst/>
          </a:prstGeom>
          <a:effectLst>
            <a:softEdge rad="127000"/>
          </a:effectLst>
        </p:spPr>
      </p:pic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3129CC59-9D00-A747-B9B2-146B22019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603811"/>
              </p:ext>
            </p:extLst>
          </p:nvPr>
        </p:nvGraphicFramePr>
        <p:xfrm>
          <a:off x="13030200" y="674594"/>
          <a:ext cx="4373258" cy="1916205"/>
        </p:xfrm>
        <a:graphic>
          <a:graphicData uri="http://schemas.openxmlformats.org/drawingml/2006/table">
            <a:tbl>
              <a:tblPr/>
              <a:tblGrid>
                <a:gridCol w="2186629">
                  <a:extLst>
                    <a:ext uri="{9D8B030D-6E8A-4147-A177-3AD203B41FA5}">
                      <a16:colId xmlns:a16="http://schemas.microsoft.com/office/drawing/2014/main" val="2815372713"/>
                    </a:ext>
                  </a:extLst>
                </a:gridCol>
                <a:gridCol w="2186629">
                  <a:extLst>
                    <a:ext uri="{9D8B030D-6E8A-4147-A177-3AD203B41FA5}">
                      <a16:colId xmlns:a16="http://schemas.microsoft.com/office/drawing/2014/main" val="4279608337"/>
                    </a:ext>
                  </a:extLst>
                </a:gridCol>
              </a:tblGrid>
              <a:tr h="927973">
                <a:tc>
                  <a:txBody>
                    <a:bodyPr/>
                    <a:lstStyle/>
                    <a:p>
                      <a:pPr rtl="0" fontAlgn="b"/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Аналитическая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A85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Синтетическая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A8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851091"/>
                  </a:ext>
                </a:extLst>
              </a:tr>
              <a:tr h="494116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346117 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569449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2199758"/>
                  </a:ext>
                </a:extLst>
              </a:tr>
              <a:tr h="494116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37,8%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62,2%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670603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B843A7F-1789-86C3-8714-F4D3B246427F}"/>
              </a:ext>
            </a:extLst>
          </p:cNvPr>
          <p:cNvSpPr txBox="1"/>
          <p:nvPr/>
        </p:nvSpPr>
        <p:spPr>
          <a:xfrm>
            <a:off x="381000" y="3315319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466AB"/>
                </a:solidFill>
              </a:rPr>
              <a:t>Синий</a:t>
            </a:r>
            <a:r>
              <a:rPr lang="ru-RU" dirty="0"/>
              <a:t> – синтетическая форма</a:t>
            </a:r>
          </a:p>
          <a:p>
            <a:r>
              <a:rPr lang="ru-RU" dirty="0">
                <a:solidFill>
                  <a:srgbClr val="FF8A23"/>
                </a:solidFill>
              </a:rPr>
              <a:t>Оранжевый</a:t>
            </a:r>
            <a:r>
              <a:rPr lang="ru-RU" dirty="0"/>
              <a:t> – аналитическая форма</a:t>
            </a:r>
          </a:p>
        </p:txBody>
      </p:sp>
    </p:spTree>
    <p:extLst>
      <p:ext uri="{BB962C8B-B14F-4D97-AF65-F5344CB8AC3E}">
        <p14:creationId xmlns:p14="http://schemas.microsoft.com/office/powerpoint/2010/main" val="39782385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43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6248400" y="-7962900"/>
            <a:ext cx="15039979" cy="1503997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5532158">
            <a:off x="10929348" y="5023846"/>
            <a:ext cx="9823467" cy="98234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573E90-C016-6118-FBBD-9B54B6B4C87A}"/>
              </a:ext>
            </a:extLst>
          </p:cNvPr>
          <p:cNvSpPr txBox="1"/>
          <p:nvPr/>
        </p:nvSpPr>
        <p:spPr>
          <a:xfrm>
            <a:off x="4263344" y="527662"/>
            <a:ext cx="9989911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ru-RU" sz="5199" dirty="0">
                <a:solidFill>
                  <a:srgbClr val="545454"/>
                </a:solidFill>
                <a:latin typeface="Canva Sans"/>
              </a:rPr>
              <a:t>Дистрибуция форм</a:t>
            </a:r>
            <a:r>
              <a:rPr lang="en-US" sz="5199" dirty="0">
                <a:solidFill>
                  <a:srgbClr val="545454"/>
                </a:solidFill>
                <a:latin typeface="Canva Sans"/>
              </a:rPr>
              <a:t> (</a:t>
            </a:r>
            <a:r>
              <a:rPr lang="ru-RU" sz="5199" dirty="0">
                <a:solidFill>
                  <a:srgbClr val="545454"/>
                </a:solidFill>
                <a:latin typeface="Canva Sans"/>
              </a:rPr>
              <a:t>лицо и число)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818487"/>
              </p:ext>
            </p:extLst>
          </p:nvPr>
        </p:nvGraphicFramePr>
        <p:xfrm>
          <a:off x="381000" y="1586784"/>
          <a:ext cx="8001000" cy="3007342"/>
        </p:xfrm>
        <a:graphic>
          <a:graphicData uri="http://schemas.openxmlformats.org/drawingml/2006/table">
            <a:tbl>
              <a:tblPr/>
              <a:tblGrid>
                <a:gridCol w="296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5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8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57827">
                <a:tc>
                  <a:txBody>
                    <a:bodyPr/>
                    <a:lstStyle/>
                    <a:p>
                      <a:pPr rtl="0" fontAlgn="b"/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Аналитическая: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A85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2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ед.ч</a:t>
                      </a:r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2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мн.ч</a:t>
                      </a:r>
                      <a:endParaRPr lang="ru-RU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505">
                <a:tc>
                  <a:txBody>
                    <a:bodyPr/>
                    <a:lstStyle/>
                    <a:p>
                      <a:pPr rtl="0" fontAlgn="b"/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1-е лицо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31395</a:t>
                      </a:r>
                      <a:r>
                        <a:rPr lang="ru-RU" sz="240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(9,07%)</a:t>
                      </a:r>
                      <a:endParaRPr lang="ru-RU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79055</a:t>
                      </a:r>
                      <a:r>
                        <a:rPr lang="ru-RU" sz="240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(22,84%)</a:t>
                      </a:r>
                      <a:endParaRPr lang="ru-RU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505">
                <a:tc>
                  <a:txBody>
                    <a:bodyPr/>
                    <a:lstStyle/>
                    <a:p>
                      <a:pPr rtl="0" fontAlgn="b"/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2-е лицо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9318 (2,69%)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13385 (3,87%)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6505">
                <a:tc>
                  <a:txBody>
                    <a:bodyPr/>
                    <a:lstStyle/>
                    <a:p>
                      <a:pPr rtl="0" fontAlgn="b"/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3-е лицо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151139 (43,67%)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61825 (17,86%)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788344"/>
              </p:ext>
            </p:extLst>
          </p:nvPr>
        </p:nvGraphicFramePr>
        <p:xfrm>
          <a:off x="9144001" y="1586783"/>
          <a:ext cx="8305800" cy="3029544"/>
        </p:xfrm>
        <a:graphic>
          <a:graphicData uri="http://schemas.openxmlformats.org/drawingml/2006/table">
            <a:tbl>
              <a:tblPr/>
              <a:tblGrid>
                <a:gridCol w="322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66373">
                <a:tc>
                  <a:txBody>
                    <a:bodyPr/>
                    <a:lstStyle/>
                    <a:p>
                      <a:pPr rtl="0" fontAlgn="b"/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Синтетическая: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A85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2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ед.ч</a:t>
                      </a:r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мн.ч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1057">
                <a:tc>
                  <a:txBody>
                    <a:bodyPr/>
                    <a:lstStyle/>
                    <a:p>
                      <a:pPr rtl="0" fontAlgn="b"/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1-е лицо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57389 (10,03%)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36897 (6,45%)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1057">
                <a:tc>
                  <a:txBody>
                    <a:bodyPr/>
                    <a:lstStyle/>
                    <a:p>
                      <a:pPr rtl="0" fontAlgn="b"/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2-е лицо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23895 (4,18%)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14428 (2,52%)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1057">
                <a:tc>
                  <a:txBody>
                    <a:bodyPr/>
                    <a:lstStyle/>
                    <a:p>
                      <a:pPr rtl="0" fontAlgn="b"/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3-е лицо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275410 (48,14%)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164141 (28,69%)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Прямоугольник 7"/>
          <p:cNvSpPr/>
          <p:nvPr/>
        </p:nvSpPr>
        <p:spPr>
          <a:xfrm>
            <a:off x="838200" y="4612183"/>
            <a:ext cx="9144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CQL: [tag="verb.*.inf.*"]within[lemma="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бути"&amp;</a:t>
            </a: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tag="verb.*.</a:t>
            </a:r>
            <a:r>
              <a:rPr lang="en-GB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futr</a:t>
            </a: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.*.(S, P).*.(1,2,3).*"][tag="verb.*.inf.*"]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0149290" y="4690451"/>
            <a:ext cx="6758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CQL: [tag="</a:t>
            </a:r>
            <a:r>
              <a:rPr lang="en-GB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verb.imperf</a:t>
            </a: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.*.</a:t>
            </a:r>
            <a:r>
              <a:rPr lang="en-GB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futr</a:t>
            </a: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.*.(S, P).*.(1,2,3).*"&amp;lemma!="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бути"]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663938"/>
              </p:ext>
            </p:extLst>
          </p:nvPr>
        </p:nvGraphicFramePr>
        <p:xfrm>
          <a:off x="3429000" y="5282552"/>
          <a:ext cx="11658601" cy="4493560"/>
        </p:xfrm>
        <a:graphic>
          <a:graphicData uri="http://schemas.openxmlformats.org/drawingml/2006/table">
            <a:tbl>
              <a:tblPr/>
              <a:tblGrid>
                <a:gridCol w="26247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4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4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805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840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61806">
                <a:tc>
                  <a:txBody>
                    <a:bodyPr/>
                    <a:lstStyle/>
                    <a:p>
                      <a:pPr rtl="0" fontAlgn="b"/>
                      <a:endParaRPr lang="ru-RU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ед. ч.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A85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мн. ч.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A85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0708">
                <a:tc>
                  <a:txBody>
                    <a:bodyPr/>
                    <a:lstStyle/>
                    <a:p>
                      <a:pPr rtl="0" fontAlgn="b"/>
                      <a:endParaRPr lang="ru-RU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аналитическая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синтетическая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аналитическая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синтетическая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806">
                <a:tc>
                  <a:txBody>
                    <a:bodyPr/>
                    <a:lstStyle/>
                    <a:p>
                      <a:pPr rtl="0" fontAlgn="b"/>
                      <a:r>
                        <a:rPr lang="ru-RU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1-е лицо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35,36% 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64,64% </a:t>
                      </a: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ru-RU" sz="2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му</a:t>
                      </a: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ru-RU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68,18%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31,82% </a:t>
                      </a: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мемо</a:t>
                      </a: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]|[</a:t>
                      </a:r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мем</a:t>
                      </a: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ru-RU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1806">
                <a:tc>
                  <a:txBody>
                    <a:bodyPr/>
                    <a:lstStyle/>
                    <a:p>
                      <a:pPr rtl="0" fontAlgn="b"/>
                      <a:r>
                        <a:rPr lang="ru-RU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2-е лицо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28,06%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71,94% </a:t>
                      </a: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меш</a:t>
                      </a: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ru-RU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48,12%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51,88%</a:t>
                      </a:r>
                    </a:p>
                    <a:p>
                      <a:pPr algn="r" rtl="0" fontAlgn="b"/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мете</a:t>
                      </a: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ru-RU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1806">
                <a:tc>
                  <a:txBody>
                    <a:bodyPr/>
                    <a:lstStyle/>
                    <a:p>
                      <a:pPr rtl="0" fontAlgn="b"/>
                      <a:r>
                        <a:rPr lang="ru-RU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3-е лицо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35,43%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64,57% </a:t>
                      </a: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ме</a:t>
                      </a: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ru-RU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27,36%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72,64%</a:t>
                      </a: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[муть]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57725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43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7391400" y="3763379"/>
            <a:ext cx="12344400" cy="1234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5532158">
            <a:off x="12834347" y="-3447918"/>
            <a:ext cx="9823467" cy="98234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573E90-C016-6118-FBBD-9B54B6B4C87A}"/>
              </a:ext>
            </a:extLst>
          </p:cNvPr>
          <p:cNvSpPr txBox="1"/>
          <p:nvPr/>
        </p:nvSpPr>
        <p:spPr>
          <a:xfrm>
            <a:off x="4263344" y="527662"/>
            <a:ext cx="9989911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ru-RU" sz="5199" dirty="0">
                <a:solidFill>
                  <a:srgbClr val="545454"/>
                </a:solidFill>
                <a:latin typeface="Canva Sans"/>
              </a:rPr>
              <a:t>Дистрибуция форм</a:t>
            </a:r>
            <a:r>
              <a:rPr lang="en-US" sz="5199" dirty="0">
                <a:solidFill>
                  <a:srgbClr val="545454"/>
                </a:solidFill>
                <a:latin typeface="Canva Sans"/>
              </a:rPr>
              <a:t> (</a:t>
            </a:r>
            <a:r>
              <a:rPr lang="ru-RU" sz="5199" dirty="0">
                <a:solidFill>
                  <a:srgbClr val="545454"/>
                </a:solidFill>
                <a:latin typeface="Canva Sans"/>
              </a:rPr>
              <a:t>гендер)</a:t>
            </a: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456225"/>
              </p:ext>
            </p:extLst>
          </p:nvPr>
        </p:nvGraphicFramePr>
        <p:xfrm>
          <a:off x="396195" y="1525357"/>
          <a:ext cx="7734298" cy="2027516"/>
        </p:xfrm>
        <a:graphic>
          <a:graphicData uri="http://schemas.openxmlformats.org/drawingml/2006/table">
            <a:tbl>
              <a:tblPr/>
              <a:tblGrid>
                <a:gridCol w="12998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9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48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98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98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2116">
                <a:tc>
                  <a:txBody>
                    <a:bodyPr/>
                    <a:lstStyle/>
                    <a:p>
                      <a:pPr rtl="0" fontAlgn="b"/>
                      <a:endParaRPr lang="ru-RU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Аналитическая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A85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Синтетическая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A85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Ан. Статистика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A85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Син. Статистика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A8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3010">
                <a:tc>
                  <a:txBody>
                    <a:bodyPr/>
                    <a:lstStyle/>
                    <a:p>
                      <a:pPr rtl="0" fontAlgn="b"/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Писатели-мужчины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83593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196526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29,8%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70,2%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916">
                <a:tc>
                  <a:txBody>
                    <a:bodyPr/>
                    <a:lstStyle/>
                    <a:p>
                      <a:pPr rtl="0" fontAlgn="b"/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Писатели-женщины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26266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66960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28,2%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71,8%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AutoShape 2" descr="data:image/png;base64,iVBORw0KGgoAAAANSUhEUgAABFwAAAFgCAYAAACG+W24AAAAAXNSR0IArs4c6QAAIABJREFUeF7snQeUFMXahj9yDiKIKIoCioC4oqhgRhTFhKIimMM1ImYM16xcBROKgChcc0DMEROI/oKCiSBJEVCJkhSQHP7zlDYOw+xuT09vue19+xwOsNtVXf1UdU9/z3xVXWLDhg0bTJsIiIAIiIAIiIAIiIAIiIAIiIAIiIAIiEBsBEpIuMTGUhWJgAiIgAiIgAiIgAiIgAiIgAiIgAiIgCMg4aKBIAIiIAIiIAIiIAIiIAIiIAIiIAIiIAIxE5BwiRmoqhMBERABERABERABERABERABERABERABCReNAREQAREQAREQAREQAREQAREQAREQARGImYCES8xAVZ0IiIAIiIAIiIAIiIAIiIAIiIAIiIAISLhoDIiACIiACIiACIiACIiACIiACIiACIhAzAQkXGIGqupEQAREQAREQAREQAREQAREQAREQAREQMJFY0AEREAEREAEREAEREAEREAEREAEREAEYiYg4RIzUFUnAiIgAiIgAiIgAiIgAiIgAiIgAiIgAhIuGgMiIAIiIAIiIAIiIAIiIAIiIAIiIAIiEDMBCZeYgao6ERABERABERABERABERABERABERABEZBw0RgQAREQAREQAREQAREQAREQAREQAREQgZgJSLjEDFTViYAIiIAIiIAIiIAIiIAIiIAIiIAIiICEi8aACIiACIiACIiACIiACIiACIiACIiACMRMQMIlZqCqTgREQAREQAREQAREQAREQAREQAREQAQSIVxWrFhhU6dOdb3VuHFjK126dJH13IwZM6xcuXK2Zs0aq1WrllWoUCHysRYvXmxr16519eS3bdiwwdatW1ek55R67FWrVtm0adOsdu3aVqNGjY2/4ufff/+9bbXVVu5PLtv69evtl19+sa233npjNT/++KOVLVvWca1Zs6ZVrFjR2G/lypWOcYkSJTbuO3/+fINLru3I5RzClKWNc+fOdef166+/uvOqVq2aK8qYnTNnjsGVMZvrNnv2bMeE+rbbbjvHjbGazTUxadIkx3TLLbfc2JzVq1fbzz//bA0aNMi1iYkqv3TpUtd3O+20U6LarcaKgAiIgAiIgAiIgAiIgAgkh0AihAsi4L777rNddtnFzj//fPvtt9/sq6++ssMOO8zJkTi3m2++2XbccUcXjJ100knWsGHDyNV/8MEHLhA/8cQTNxEKqRV++eWXNnToULviiitc4F6UG2LnggsucMzOOOMM22effdzhFixYYJw3xz/yyCOtbdu2mzUDeRCG+fTp0508evvtt+28886zb7/91po1a2b/+c9/rG7duk7EHHvssa4v7733XpsyZYpVqlTJunfvblWqVHHHfe6555yooo1/x8Z50ieXXnqplS9fPt8mIECefvppJzGGDRvmzmv//fe3t956y55//nnHc4cddrBbbrkl59N49NFHnWRBRnXr1s0WLVpkr7zyin3zzTf2wAMPbCJRMh1s3Lhx1rNnT+vdu/cm+zLO+XmvXr1ybmNxqmD58uU2cOBAJ/iuuuoq17QxY8ZYv3797Pjjj7d9993X7rrrLndttmjRojg1XW0RAREQAREQAREQAREQARH4hxBIhHCZPHmyvfzyy3bDDTc47F988YW9+eabduaZZ7pgt2TJkk5sEAATIG+xxRZWqlQplw2wcOFC93P+X7169QIDaOq+/fbbbeedd3bZCQTQVatWtcqVK2/MdEFOkMVAdgZBLxv7IA0I8sgYQGzwh3ZSDxKDjeOT2ZG60e6ZM2da06ZNXTCNrCA7gmAdAUGWDG0nG4W/kU0cm334P9kKZcqUccE4+5IpQns4Dt/ic+7ICzaC7scee8zuvvvujeVo57vvvmvIoeuvv96VY38YUpY6qY/APpU59QUZF/APsiYQSEiIefPmOSZHHHGEHXfccU6uILL4OT8jqwWJduONN7o/yDOCXzbaSBuQa5wXnDlGcF6ce8CaNvBzfgZ7+obj/v777+5nnB+8OJ9ly5a5ADzoB37P+fF7eMMY/p999pkTRoy3wjKc/vvf/7rsEPi1b9/eHRuOnBNSibFDG+k32kn9jEuOzbnxu2DjHGk/baTvYbBkyRL3MyQU+5OdhByjXfz+wgsvtB49erjsmvw2zvuOO+5wfPfaay+3G2ODuhFgSJjHH3/ccaCdsGNMwYO/YUgfwJf/cyzaGmycC+OY/Rg/8OW8uFb4GUw4B9pBm4PrhzIwoc64N84BiTRixAgbMGCAy+jq06ePvf/++3bOOec4mTp27FgnAhEztEObCIiACIiACIiACIiACIiACMRJIJJwGT/rNxs149c427Gxrno1KtjBO9e0MqX+CujShUv//v3t008/tSZNmthBBx3kgrsPP/zQBW4Ekqeddpr7HYEUGRYEiNTRpUsXl21BoEXwGGxIivr167tsBORDnTp1XACJBHnkkUdc4HzCCSe44JwA7ZJLLnGB3Pjx4zcKmYsuusi1Yfjw4S5Ypi277rqrvf7667bNNts4mcK36gR6qZksTPN49dVXXZBO9kkwjYbAl+MSEBOonnzyya7tBPhIC9qMTDr99NNt7733duf6008/ueCWIB9Z8eKLL7rzRkIRcHIspvYceuihToJwngTdBKITJ060Vq1aWb169dx50R6kBsE4x0C2BMwPOOAANw2F7BQCb+rheGw//PCDy/D4/PPPXR+QLUMGARkgnBvn1ahRI9fOm266yZo3b26jR4928oypV2TBPPXUUxszXJ588knXZs6JQJ0+hDECDskDG4Jl2oGQoC2097333nP7cd60lb7gXDk++5D1QCbLO++849pNPWQ+tGzZ0kaNGuXKk0mCIIEb/Ze6Maby8vIcE9rMOOP/iBd+xtiBH32+xx57WN++fa1z585OzsCCNiExaA/nxzQhzgdWTBXq1KmTEz9wv/zyy524Y8ySkXLUUUe58RVWuCDLXnvtNbvtttvcKSBCuIb4G3FD3zNO6bsnnnhio0hDgh1yyCGOI9cFfQZjsrGC6WLIIfqC82ec0RennnqqjRw50j755BMnuhirXbt2dcKPa4RrZdasWY7xWWed5foo2Kifayt1o2/pP8YHbQymUgX7cEy4pU5LQ7iQzUKfw4njkBHE1ESEH9chG+MAIdqmTZsiuZ+pUhEQAREQAREQAREQAREQgf9dApGEy8OfTLPb3p5SJNQOb7yV9emUZ1XK/7VOS7pwYWoAAeK//vUvF6QSpBG0BkEc0zr23HNPu+6661yWwvbbb2+XXXaZC+p33313++ijj1yZ1I2fE9QRQBLgBVkxX3/9tQvUqOuNN94wpsyQ+cI0Do5PkElGx8UXX2wTJkxwggM5Q3BKoEuwztQYAj2+XacdBKHBRhCKGCGzhkAVWUQWwv333+8yDChLEI9MIfAmcEe8sA/BK0E70olsEb65J4BGklx99dUu8IfL2Wef7bIOCID5w/Qd2keGDFkNgwcPdu1jCg3t53zJmiBoJRuG80TuBMwRH5RBABx++OGurkAUfffdd25fpAIZFUgqhBCZDgFX/ibL49prr3Uig/PhvDku5/DSSy+5IJk+ITOGoJgyBNC0HUGALCGIJuPjhRdecMIH0YV4QrgQtBOYkwHCvs8++6ybQkKbOU+m/HD+iA/+fPzxx04i8Dsyk2g/fUUQjzxin9Rt2223tdatW7t20jbOj/ruuece9/927dq5NXGQafQlUgJJg9ShHYzR3XbbzQk1BBOCBXGDDKQvyJZhzCF8yJZB2jEmg2wc2hJWuDB+EDbBFC36kbGIVENQ0seIPLJoEEDIPRgjo2AAf36GaEPS0M4gUwtRhYTkekOuIThoI20+5ZRTXLu5PhAalEdgMq4Qmpzjfvvt57gFG5KKcZC60QeU5Trm2kfupG5wZRxmEi4IL64Nxhi8Gf+wD4QL/cM1dO655xbJ/UyVioAIiIAIiIAIiIAIiIAI/O8SiCRc1hP4/TUTIlZ6LJ1aquRfC6hSebpwIbOCoIxvzREMBP9IC7IKCPAJqPjWnKkpBHtsBFQEgGRxEKQH02yCxhNspy7yGvwcMUDwSMBJME2QStBJ8B8skEqAidQgiETkEDyzMS2F9iBSyExgigPZAWRY5CdcyPpgkVWCYIJVRARiZciQIW5aCMLlmGOOcdkvwdQqRBFBe7A4L9kPBNcEpgShZM6wUQd1EYCmbrAkc4CMDgQTPNOFSxAIwxzJxPHICjr44IM36394sMgrUiI1CE7d8ZlnnnESg/O75pprnOyiXjJYgjVcEFNkuATnRb2ILYJ6pmEh0JATtJdynPeDDz7oAnmmNtEfSCo4IG7I3kCoHX300U4wIMjoR9bpYTwgEgIGCBgyMRAetBMRkbohdzItNItcYezR50y1gT1iibbAmX8jXBhTyEKylZAQjB+yXMgm4ZxoM1OwOFfEEr9L38IKF6QC/UBWExsZTUgyjkk/scbMww8/7MYnGUdkQMGX/SjDGi+0MdMixogmMppgi8yirYwLzjFYk4d+Qwoi0xBsZIiR/cTUqPTxQf/QL6kb+5B9xvWGOIJZ6sY9gGmAmYQL2SyIL+QR1y7nFGSaUQfZTDCnX7SJgAiIgAiIgAiIgAiIgAiIQJwEIgmXOBsQpq504UIWBUE2wT9BFgEh0wKYVkAgTzDJVAgCuyCbg4CKABNRQXYD37IHG3UgDg488MCM8oA6CYAJmgk8+ZadAJOAkcwRgmIWoiVrIF24EBxyXLJdqOff//63azMCAyFBvakZLoFwQe4gZjIJF6Z6ELCScUNwTvYAYoIsGYJS2sO0JWRTfsKFLBTaRj2pwoVglywRAmbOFzlD1gfyIGDOuSJFAuFCEE3wj2hIXdujoL6lXrIjkC1k4SCiyApBUJCNQn30Ff9G/jBtBHlF35K5EwgXRBHtQsRkI1yYUkM5zp/sCFgiVmgHQT3ZMWQRIRGY1sMYTN2QNEiV9I2+JIhn3JGVxDQeRAb9Qf+wIQaDjIpMwoUFcsnmYHwjDXMVLoxL+ihoL9OLyKS58sorXVYYfBFQjCH6j6lPjINBgwY5rmS4MAYQFYyJYG0hxhYyjH6hHGOZMYfYZAzdeeedTmIx1hEp9B3XHsKUrBL6GsGTKkoYu+kL+FI32VKISBYzpv9TN8QkWVj5CZdATjJdjHNJFS70O33AAs/aREAEREAEREAEREAEREAERCBOAokULgRIfCOPXGCaAEE3ATgZEQTGTPUgy4SsBn7ON/NMCyHAzJSRURhQZAkCgqCOaROIAoQLgTnShIwXMmCYPpQuXAjWCSqZikTASLsIgAk6CWYRJmGEC2toELCT4UJQynQjzo1AlDVCyKxADgQBMFNXmD5BsBqsrxIsjovsYFoJMgPpgHAh64dpSMEUE0QS2T1MeUL+IAwC5kz14XwC4UIQTTnEQNg3LRGcE+TDjw2JgwSiPwnqES4w5XxpB33I9BvkFRkLiAKyeNKFC9OpmPJVWIYLC6kyJsgSInuE/mD9GgQQ/6Z8+no7hY0Tfs/YRJqRccG4gBHBPDKAMcP0J2REcN6ZhAvSgr5mqg3tzFW4kLVEFgqCkA2ZhAhCGjFmgil69DWZS0gS2sWaNB06dHCShGlZ7E8fME2LbCnGFuM5WHCX9jI2GW+Me6QOr10OppUhXJjeFEzzYnySgZQpsywM64L2CdZwIcOF6UTBhlBLFS6IWDJ6kJjaREAEREAEREAEREAEREAERCBOAokULkxjIJhlmg7BIZkNBJFM/+Dbd/4gDJAAwVtoyHbhm3ymrmS7EfCTIYDMCF5DjXQhKCXA5HgE7ezH9AmOzcbvaCcigUVfyVog6GR6Cvuy9gQBL4KBoJOMCLJEOEbwxqLg7TqcC4IJAYFgYToK5dmf8+dYCCCyCShDdgxtJNBHzrBRBz/jd7QBNkzV4N+BrGE/2ky2R7D4LxkEBNepzKkXucJ5UQ99Qpvym0KUzpz1SOg/zpM6aBNBMvUEb62h3ZwXnPkdWS4BZzImOE840v7g2LQxeGsRdcEoeJ0yZTkuY4VxwznDHGbsx7ok9DH/hxX/Dpuxk3p+tJdzox/p82C9E6azcD5MbQk4IZYYH8Ebgegf/iCYgjdhcZ6Z3uQTdkoR54JgIcMF+RdM+aKNHJdzZBxQH0KFvocn/U7bYYzgCsYgsojzYKNt1EM5+pFy/AzmjEf6hjqoi/6AOazpPzhxnnG/2p12cY5wZQynvtqbKVTBW5OQfrfeequTWqnrKmV7f9D+IiACIiACIiACIiACIiACIpCJQCKECxkNTE8gYCYDgcAuzMb0AQI8AlgCQTI1wgqBMPX73odpPQSHfGtPBoW25BAg+CdLijViUt/KE/UMmFZHNgoZPoic4LXc+dVHhgqZTQg7yYU/ZCiL/bLeDxkv2kRABERABERABERABERABEQgbgKJEC58wx68JYZv4slkCbNRhm/f+Yad6TxRshXCHMfXPnxrzzmRIcC39NqSQwDpR5YIr8SOYyMLh2wNNhbXTX3TT371M3WI7JRgEeI42pHUOsgqoz9YT0ebCIiACIiACIiACIiACIiACBQFgUQIl6I4cdUpAiIgAiIgAiIgAiIgAiIgAiIgAiIgAkVFQMKlqMiqXhEQAREQAREQAREQAREQAREQAREQgf9ZAhIu/7NdrxMXAREQAREQAREQAREQAREQAREQAREoKgISLkVFVvWKgAiIgAiIgAiIgAiIgAiIgAiIgAj8zxJIhHDhlcBjx451nbTXXntlfEVuXD04adIkq1ChgnsVLguMhn0jUqbj89pbXrVLPYVtvJ6YV0PzquX0jVcZ87algl6fyz4sosorj3fbbTebOXOmOw8WB2VhUN5ms2jRIvdq6TALhXL+vIo4faFhXqVbr14997rdYOPYvOaX/fN7CxSvCf76669dkSZNmrhFXlm0dJdddikMjfffw5o3Y7FAM28Doo2w5Dx52xALF7MQcxwL4MKTMcaiusEryzk+b6Sir3xsvO554sSJrl85Lucd9W1ewQLXvA4701hOPR+OxSvFeWV0fhtvE6JtvJUreL15VCZci1wHqf02btw49xpxFiHmGLzemmuItrdo0cLxYCwEr1NngeKi2rh+6XtepU1fBK+Xj3I8Xo/OuXCtFbZxX4ANr+jOtNEmFiovaNFxOLEoM2/L4t8w5trh72nTprl+pv8aNGiQ8f7NvQDG6dcUrxbnuitojBR2fkn8/eTJk13/85mgTQREQAREQAREQAREILkEEiFcePjktdB77LGHnX/++UYwMWLECDv++OOtfPnysdK/+uqrXVDAg/6pp56aU1D99ttvu0CDevILYAl2CUw+//xzdz4cd6eddnJBYLARJF5//fX23//+dxPRkXriBDu85ha5c+GFF9rjjz/u3l4zatQo69evn33wwQeOGQHsww8/XCAzguZOnTpZ9+7dbf78+UYbjznmGFfmkksucX2A1Ak22vzggw9aly5d3Ku7M20IIMoefPDBdtxxx7l2vPjii3b77bdHDu5j7fiUyghAe/ToYbxW/LrrrrM77rjDBZKMQQJ0Ase2bdta586dc24CzJo1a+akQu/evY2xfv/99zsBULduXbvpppvcG6kQWm+++aaTMnG/EhzJyOvWL730Uickzj333MhSk8D5kUcecX2dXwAPNMYlgo5xe+yxx7pxD4fUDfFx8cUXu+uBNqWOuWA/rhvG0mGHHZbvOCJghysShbFPnyIjeHPZeeedZ3vuuaeTAjfffLOTK3CGyaBBg+zHH390/cG4RsDw94cffmgXXHBBzn2fXsErr7ziBCmv8D7nnHNcu6Ju7733nr366qvWv3//fKvg2kYgwhnJw9hizKWLvssuu8zdw/bee++MdSGWuVYQBLvvvrtr/7333us4M35HjhxpiEXEzeWXX76ZOOMeydjndff77LPPJsd44YUXnHDhfvRP2ri/cM3fdttt7j7NGOZecMghh9iZZ55pH3/8sbtG+Fmq3P4nMdC5iIAIiIAIiIAIiMD/AoHECJeXX37ZbrjhBtcnyIN3333XBWoNGzZ0374SKPLa5C222MIFaARXBC9TpkyxdevWuf/Xr1+/0G/JkRYEtASARx99tJFdw7erBNxsEyZMcN8+cyyCMkQKQRjfRBLA8C0twoLgAskwffp0F6gRNNDW9Ffy0kZECoEjvyOoOfHEEzfJrKHOYcOGufbQLtpEkEKWCOdK5stDDz3k2kLQQtA0YMCAjcLlnnvucW0nw4SfEwyRpUHmBnUTMHFOBPV8y86/kUUEPy+99JI7JjKIrAUECdwJAhABBK2UI6Di23T+zXnzN1kttI/z4mc33nijPfHEE64tiItAuMCSgJigj33pJ86R4yIeAvkAVxjDmrYQsH/zzTeOAwFL7dq1HQuORfBHP8KEtiGN2I/gprBvjWFy3333ueCQoJExQTBMgHT66ae78YBMoO/4Q1v49p/2ct7wTN0Yk7SVc4MZUoKNem699VYX6FI3Af/rr7/uXmVOwI04Q1wgGpGMPXv2dNKBLADkBHIAZoz/1LEFSziRlQOPdJGRfmOjPcgWAmvYIZMCIQE/zoesBc5z6tSprm7OiX7ivBhL7EfwHoghxiEb1w1tY7/UDWnBuVIGSXjGGWds0k76/7HHHnMyErlBfwZZKByDa4/+fe655xz3Qw891LWPcshKxjFijJ9x7X322Wf22muvufoYkwTwzZs3t3//+98bhQvBLdlGnA9yDTmDcEFeIjzhzHX47LPPOhEU9CdMuMcgKrgeOFfGI8eCG9lQtKOw13FTN+fy5Zdfun7neIwXXgPPOSNGuLYZa5w/dTOGuP8wZilLnzMmGBtcw9QDNyRy+rhHLA4ePNjde7gGW7Vq5cRKquylzxAmsIYjY5NsGO5v9Cv3gTfeeMOGDh3q5BX9jXzlngNb/sCFcfXMM884WZueqfT++++7+/S//vUv137OJcgqGj16tBsf9Ffq/Zyxx/nQbvqIcw+ug9T6+T3XFmW5Fsju4++gDOfKPSFgynlyTgg4zhduRbEhXLh3IbIRtzDg3sz/ES70GeOPPtl///2LogmqUwREQAREQAREQAREwAOBaMLlhw/MJrxYNM3bOs9sj3PMSlfYWD8BZKpweeqpp9w3gEwvQlAQjPBgTnBCIIKwQHLwUEvgwxSJ4cOHu28LkQIENsiA1I1vZglm+VaRoIGHfh7EH330UfdgT6BNsEGdV155pQveCOLZl6CxW7duTgS99dZbLijioZ2HdaQCgR0BBw/zBJapU4Moy/kwZYqgjLZ26NBhk+kEBBMck0CPb3w/+eQTJ0sImGg3WSMEhAQ2++67r5MuSAaCVILpAw88cBPhgvggKEIkID540L/rrrtcG6mbwOe0005zgoTzITjhoR8Bg9hBXBDw8HPOh4AIkUIZBNPAgQNd8AxD2kRwCrv8hAvfxhOAE8DR3hNOOMEF8Hw7Tx8QzPLzOnXqOK7Ih7PPPtv9rmPHjk5YENQSWPEzjglPvnXn/wTuCDckFdKGb91h+tFHH7ngMXUj4OEYjCcyDBhnnDvihX0Jmhk7J510kjsm45Jxxb8ZK/Q5bUVKELjDgT4lgDzyyCOdzEIcUjdt5zjIG/Zv2bKlyw4gs4KxQHspQ8AN81tuucWdD7yPOuooe+edd1zAyTgg0wsmHIfzZb8gCCdwQxRSd+pGcHvQQQe580Vgcs0Q6PF/hAP9xdhH0NFu/iA4grHHeCAgZEzQfq4F2obYY+zBhKlyiCv6NnVDBpBxRTn4IExSsxu4LhiTCJTDDz/cnSf1knVF8Ex/8G/GHcfgOuAP1yC/5xw4H+QRgTPjmj9cF+zHNQFvZALjCtb8PBBImYQLQTnijWuafuF6pl+++OILJwoQL4hJrnf6kPGI3OGY7dq1c+fBmGNcpG70FRwRW7Sda4X7GueCVCEgRyAhfpAa3MvoT+4zSB3EHPc5rmOkI+MFcURbOU/q457DOaVuSDWkF/cAxnZeXp4bk+lChCwM7km0+/nnn3ecaCdjjr7leqcOsjP2228/dw9gXP3f//2fux/BtCDhwj2VcgcccIBrB5k5SCD4jh8/3l1/3NMZD1x7HJfjI3OolzHAuKOf+UzgfhhsiDZED33CWOP6ps84D/hxjXDNUgahyb2E49Em5BPtCjY+Z2DPvSN1Qz5SL33EfSx149zpy3RxQ/3ci9i4h3Iv5tjcuxAujDUkDP18xRVXFM1nrWoVAREQAREQAREQAREocgLRhMvI+8zev7poGtfoWLMOT5uV+2tKTbpw4SEU4XHRRRe5B1QehMlw4VtSAmQe8pEnBKgEiwQhBCUIAQJdgly+oU3dCCIJCgnsCPZ5eOdvAhoCWIQGsoPAhsCiT58+LiOAB+Mnn3zSZSQQ7BLc8G0sD9o8nBN8I2v4xpRAjUyC1ICGAAJxwcM1mSO0i+CBYDXYCCq6du3qgnuCB77JJbDjG1KOwTQogn3KkQXDsVPPI1h7IchwIX2fYIV2wZLz4v98g87x4URAj5QhYEFwIBUIVDhnzo9glqCFwOeUU05xcgRRQz9Qhm/W2a699lpXN+3JJFyQHwSRBMYEfASkBIJMOyIo57gERUgD2kvQT2BJYEVgxFQTBAZBM+OBfQiSyFDhm3/+TxsJfgkKqZ9v9TknAmVkTupGgMq33rQXbvyeoBfGtJPgmCAVaQefXr162cknn+xEDGON/kWgIHzYh+wM6qJ/OCd+xhiln+DGMYLxxr8RALQPjvQD4xDu7M/xCEo5d8YAATr9xxjlGkH6BUHjWWed5c6X6WQEpNSHjEzdCMK5HhiPnGfqGh30FcdCBNCv1ItEYF+4EwhzjvQfU274Ge0iqCVji+sBDowR5BGyIXWjvXBFArVv336j4Az24bwZp5w7DMmgQMzBGzlCEMrvGf8cE1ZcS/yMY5FpgmQL5CZShnPkumVMEuwyPjJdJ/lluFAX7eXRh16MAAAgAElEQVR+QDvgRXkEA2xpC9lHCEMCaBjQDoQq45NrijGXngFFlgpjn/o4bzb+zfWN4EIscVzuW0g1+oNxjfQkAw1xgNjjuqCfEBKMMYQLY4Z7FmIENtwLg41MGK4NxhD70H+0M/XeE1zDXPPcHz799FOX5cY1yrXJPQ0xRH8ihRmXQfuDa4j/FyRcuKdQlmuba52xxzXF2ORaoE5kBFP7GGvIPDggorjfchxYww5uqdNMGfvcj8gk47rm99zvkOWtW7d27YIr9yvkHnKJzxOmqFE/4y/YkEFkH3HvSN2Qewgmfo4oSt2CttNHqRvChXsGghNRhyQLpFAgXLiumZ7HvUybCIiACIiACIiACIhAMglEEy6ezzVduCBWCCaQEDxcE9AQqBJ0IDiYgsEDLhLg6aefdgEtgTkBLkEF60akCxeCF/6kb+zHwzpBXN++fV2wwTeZPAin7o8A4ecEfcF6A6lruPCtKEEagQVBTfoWTNMIApbU36cLFyQTQSoBNd8GI4MIAhEuwVormbooEC7IC/4QqBDgkJlAlgSBBjKJIJvgkACNAIJsA0QCW+oaLvQBbUB0pAoXjkOAx0Y5gmMkUCbhwn5kwMCELAE2AhECGAI5fk8wSP0EIgSnfKNOIMu30kxRIBAjkKRtfCtN+xEN9Ds8kAKcI8cguCLg4nwRBunChayH9IWS4UI7qJ/jcs4wZyoFASFjjnYRvCL2gmCZb7sJSgnUCPTZh5+RRRCIqtT+5jh33323E0bIAIJnNoJrxi2ZJHDhG3MEHoKH8yILhaANzowvjkkwyfkx5gg6kXoIwdQtmG6UaXFWBAeZGXx7T0DOdCckAn0RrCnB3wTLjBMyOMh8SF3DhX5kfDJ+kFXpG9KDIDe/xXA5X/gwvhCSZPQ88MADG4ULvydrhWuHscFY5vcE4+kBLsdmvHMdFraIdUHCBQnCtcaxCfARoEOGDHHBMsE/2TpkY9AO+oNxyf2JgJprij6hvakb/UfmXfqitEgBAnPuJxwDvtzjuJchiAOZxM85Lhlw9AVb6hounDdZFFxnyOj0jeOwT36LNCOoAuHC/YBxiaxBiiDUyGThnozwy28rSLgwNsi+YbxQL/db2CHqgjVc+B1im7EMJyQrbJF2nBNyMNPG2GN6E8dnTDBe6TNkBn3Cxn0BYYeQ4Rhco9wf068L7hX0H/eO1I3rgOwsjsX4SN0QNki49EV/6VfaQ+YLnyVcW9SNjAuEC9cSLBBp2kRABERABERABERABJJJIJHCheCSb34JgHn4JvAkQ4JvRPl2nW/WESQ8yBOA8kBMUM435XyTzAM1D+rBRmBOwMTv0jcCEb7FJbDjG3O+YSUARQCQ9cBDM0EcQTrfKqcLFyQMARJCiKwcAnUCQ76l51vbTIKFNvBQz7fhZFzwIJ+a4RKHcEE8EBQiEGgfUzSYksU3vPALhAuZDAgqZAkb4iFYNDcO4YIMoR+ZokHQTr8Ea7dkK1xghFRLFS4EpowVzpVv6BkrTM2gX8g2QXKkboisTAKALAMCNAJXFlVFSJC1QuYIv2MMESQG66UQeKUKF4I+MiHgyPkR1NPWdOGC0KMOBB7nj6hBODCeGXNkbiGFkFq0H3YEkwT1/BvBgcjgPJgexz4EqcgTxlPqRiYD0io16yH4PcEeUoHzo49Y+4Kxj+Dhm3+uC/ZBXqQLF2QXbWY8wYiyjCfazLEyyZDguGQjEOgyLlOFC+MV4QkP+pEAnbrZH5GE6CJYZx+EC0E0WU1cKwTu2WwFCRfEAhkHZI4QgBMoB5ISucvPCN75PUE4WXP8HEkGA8YN2TapG+IWyZbpXoDQ49y5r9APsOF65V7GOOCckVbInnThQln6ArnAuKL/kJqMhdRpN+lsOAf6KlibqqiFCws2cz7IBzI+EDpt2rRx9+Qgc497O/dO+h0GjHWyuBj73EuDTDLkJn0OM0QUAoP/wwiZyXRLBBN/EBtIMzJTGJeIfe4V/Izxg6BKnf7JvYLriXtH6sb9guuNnyO6UjdEM/2UPqUuEC5kQ3GNcY0g1VKFC58z9Gn6VLBsxrL2FQEREAEREAEREAER+HsJJFK48IBMYMW37XyzycMz37zycMzPWA+Cb2T5tpKf8zCNNCAgJkMg240AhfUDeMgnmCegRcLwzS4P/0gCsgqYVpAuXPgGmMCFjAbaxYM566IQuCEI0tP3g7bxbSfyg/MkuOXYwZQijsn0IzItkDjIkmwzXAhAeNgnMKYupl8hghASSCyCw2AhXh74kTAIEaaVENwgBRAusOH/QYYLmRdMfwib4UIgSJo+EiR4Gw/f9hNgISz4Rjo9wwWpRkBOX6ZmuKQLF86DqTj0HZlQwfQPmGW70V9wQLrQ/8g8BB3BKYEwPyOIChaHTRcu/I4AkOyWYB2PdOFCoBdMBSEwps1IOcYZwoW6kT2Mc84b5ogegkzKIgD5Rp3AmnOlPAEcYyPbjfPhm3fGNJKDeglI+XfAEnFC3zNOGBvwQMIwhoKpMYxvrg0CWLJkuF7Tpxelti3IIqIMx0JCIFMYm2RQcGzagkQgGEVekQHAzxgPjCWEC2KILAXWUCko6ysTl4KEC9c6Y5bgm2l1cEaiEHTDmp8RqBN4E0Aje5EijEOkYrYb2TCcD6IAJvQ3dTMOuF4QFEx/4R6HLED0sLEP9w6yKxAS3Leoh2sTrtwb89s4R+49tJmpYggXJBuii/spYzk1w4VpRsGUtvzqLCjDhfHC/YRxwfWEKIJpwA6ZTtYQ/cx1xXXAPZD7HqIJ4ce1zhjgXoaUZBojIgfJyFpBjEPuzfwcZtRF9iLjFCHH+KUdnCfMOGfaQ8ZcUWww5HMhqJ92pAsX7lNcT/S7NhEQAREQAREQAREQgWQSSKRwATUPqEgMHrwJQsgIIRDlwTp4BXOwLgUBBIuc8s00GQ9RtmBNl9Sy1B8s0En2S6aNcgRiBEepr/fMVF96+dR9wuxf2HmlTikKGAasggA59f+p/ybAov3BmiNh2xq0O/0tRenHJ3BFrNCHwdSiws4n0zmkvn47OHbQBwTFBGv5vaK7sOPRRoJXOAT9jZggIEI8MO0njo1xRVYT0yhS1xOibkQZP2Occ2zaE2So8PNgTRL2ZToGopHgLq4NlrSB48AhE0v2IbilbUyXSZ8qU1BbUsdh+pgPrnmyyRAxwbGDhYODN4lF7d+gXQUJl2DMMVYZp4wDhC99wfFT2xT0HZkVZDkUlFVSGJP0c0KycU0yDSaQfJl4sQ/8U/sq23tJfveh1OurMOYFCRckGVPGEKbBPTJYCBrGqXXDOngjVOr9KXgLGffZ9PsCYxG5ks4gqCv4DEk/T+op7LyiXleF9QHXDll5CFqyX7SJgAiIgAiIgAiIgAgkk0AihAvfrPJtLYEl3x7nlxWS3gVkJPBQzcM23yaSLVFUD9DFufv5RpdvvMmaQWiQmu97Qzox/YJvk8msYfHZf8KW+nrr4jC2yPxgGglSAtFIBlP6dIZ/AveiOgeCf64VRCrTwMigIRuE7AnWhmKqS2Eb9xuyExCclEOcMX2F9XD+Fzcy88gQY2oP6xGlv3aa7CWylcgAS31T1f8iq+CcyXQjW5BMzWwE9P8yM527CIiACIiACIiACBRHAokQLqTvBwtNZvONOVOPgswXAv3iEBD/HYOADAACSL7pRbgEmQA+28K30sHbWTh+6toIPtsR97HIICC7gSlXxWEj8yF4Iw+BfqYFcYtDO4trGwj+yV5BlCB44Um2AfcgsifyW1g29XzIXmBc8CYfMnFSF4QuruddlO0iW4trhOlgjMdMGU/cpxFV3N+1mVsPJux4Ey8REAEREAEREAEREIHiSyARwqX44lPLREAEREAEREAEREAEREAEREAEREAERGBzAhIuGhUiIAIiIAIiIAIiIAIiIAIiIAIiIAIiEDMBCZeYgao6ERABERABERABERABERABERABERABEZBw0RgQAREQAREQAREQAREQAREQAREQAREQgZgJSLjEDFTViYAIiIAIiIAIiIAIiIAIiIAIiIAIiICEi8aACIiACIiACIiACIiACIiACIiACIiACMRMQMIlZqCqTgREQAREQAREQAREQAREQAREQAREQAQkXDQGREAEREAEREAEREAEREAEREAEREAERCBmAhIuMQNVdSIgAiIgAiIgAiIgAiIgAiIgAiIgAiIg4aIxIAIiIAIiIAIiIAIiIAIiIAIiIAIiIAIxE5BwiRmoqhMBERABERABERABERABERABERABERABCReNAREQAREQAREQAREQAREQAREQAREQARGImYCES8xAVZ0IiIAIiIAIiIAIiIAIiIAIiIAIiIAISLhoDIiACIiACIiACIiACIiACIiACIiACIhAzAQkXGIGqupEQAREQAREQAREQAREQAREQAREQAREQMJFY0AEREAEREAEREAEREAEREAEREAEREAEYiYg4RIzUFUnAiIgAiIgAiIgAiIgAiIgAiIgAiIgAhIuGgMiIAIiIAIiIAIiIAIiIAIiIAIiIAIiEDMBCZeYgao6ERABERABERABERABERABERABERABEZBw0RgQAREQAREQAREQAREQAREQAREQAREQgZgJSLjEDFTViYAIiIAIiIAIiIAIiIAIiIAIiIAIiICEi8aACIiACIiACIiACIiACIiACIiACIiACMRMQMIlZqCqTgREQAREQAREQAREQAREQAREQAREQAQkXDQGREAEREAEREAEREAEREAEREAEREAERCBmAhIuMQNVdSIgAiIgAiIgAiIgAiIgAiIgAiIgAiIg4aIxIAIiIAIiIAIiIAIiIAIiIAIiIAIiIAIxE5BwiRmoqhMBERABERABERABERABERABERABERABCReNAREQAREQAREQAREQAREQAREQAREQARGImYCES8xAVZ0IiIAIiIAIiIAIiIAIiIAIiIAIiIAISLhoDIiACIiACIiACIiACIiACIiACIiACIhAzAQkXGIGqupEQAREQAREQAREQAREQAREQAREQAREQMJFY0AEREAEREAEREAEREAEREAEREAEREAEYiYg4RIzUFUnAiIgAiIgAiIgAiIgAiIgAiIgAiIgAhIuGgMiIAIiIAIiIAIiIAIiIAIiIAIiIAIiEDMBCZeYgao6ERABERABERABERABERABERABERABEZBw0RgQAREQAREQAREQAREQAREQAREQAREQgZgJSLjEDFTViYAIiIAIiIAIiIAIiIAIiIAIiIAIiICEi8aACIiACIiACIiACIiACIiACIiACIiACMRMQMIlZqCqTgREQAREQAREQAREQAREQAREQAREQAQkXDQGREAEREAEREAEREAEREAEREAEREAERCBmAhIuMQNVdSIgAiIgAiIgAiIgAiIgAiIgAiIgAiIg4aIxIAIiIAIiIAIiIAIiIAIiIAIiIAIiIAIxE5BwiRmoqhMBERABERABERABERABERABERABERABCReNAREQAREQAREQAREQAREQAREQAREQARGImYCES8xAVZ0IiIAIiIAIiIAIiIAIiIAIiIAIiIAISLhoDIiACIiACIiACIiACIiACIiACIiACIhAzAQkXGIGqupEQAREQAREQAREQAREQAREQAREQAREQMJFY0AEREAEREAEREAEREAEREAEREAEREAEYiYg4RIzUFUnAiIgAiIgAiIgAiIgAiIgAiIgAiIgAhIuGgMiIAIiIAIiIAIiIAIiIAIiIAIiIAIiEDMBCZeYgao6ERABERABERABERABERABERABERABEZBw0RgQAREQAREQAREQAREQAREQAREQAREQgZgJSLjEDFTViYAIiIAIiIAIiIAIiIAIiIAIiIAIiICEi8aACIiACIiACIiACIiACIiACIiACIiACMRMQMIlZqCqTgREQAREQAREQAREQAREQAREQAREQAQkXDQGREAEREAEREAEREAEREAEREAEREAERCBmAhIuMQNVdSIgAiIgAiIgAiIgAiIgAiIgAiIgAiIg4aIxIAIiIAIiIAIiIAIiIAIiIAIiIAIiIAIxE5BwiRmoqhMBERABERABERABERABERABERABERABCReNAREQAREQAREQAREQAREQAREQAREQARGImYCES8xAi2t1a9eutRIlSlipUqWKaxMztmv9+vVG28uWLZu4dtP20qVLJ67dSeQN5NWrV1uZMmXcOE/KtmHDBje+aXfStpUrV1r58uWT1mzHu2TJku5PkjbGd9Lug/Bds2aNY520z56kfmbSbrYkfvasW7cucfdC2sx9PGm8aTP3lHLlyiXpNuhYM8bhnbTPeu6FSbyHJ/nZKmnjhItx1apVbpwkaXzT7qR+Zvq6AUq4+CL9Nx+HC5iLN2k3ey5gbvYVK1b8mwlmd3jazR8eZpJ00+ThkUC6UqVK2Z1wMdj7999/d+MkSbyRclybiIsktZvu/vXXX61atWqJazfjG8GVNAGwbNkyq1y5cjG40rJrwooVK1xwlDSpyHWJKEpauxnf3EuSFkjz2cNnfYUKFbIbYH/z3gTR3MeTxps2L1++PHH3lKR+ZtJu7oVJfbbiukzSlxSIOe6FXJdJaje3s6VLl7pxkrR2w5vnqqR9Zvr6CJFw8UX6bz6OhIvfDpBw8cubo0m4+GUu4eKXt4SLX94SLn55S7j45S3h4p+3hIs/5hIu/lgHR5JwKZi5hIv/Mfm3HFHCxS92CRe/vCVc/POWcPHLXMLFL28JF7+8JVz88pZw8c9bwsUfcwkXf6wlXMKxlnAJxynxe0m4+O1CCRe/vCVc/POWcPHLXMLFL28JF7+8JVz88pZw8c9bwsUfcwkXf6wlXMKxlnAJxynxe0m4+O1CCRe/vCVc/POWcPHLXMLFL28JF7+8JVz88pZw8c9bwsUfcwkXf6wlXMKxlnAJxynxe0m4+O1CCRe/vCVc/POWcPHLXMLFL28JF7+8JVz88pZw8c9bwsUfcwkXf6wlXMKxlnAJxynxe0m4+O1CCRe/vCVc/POWcPHLXMLFL28JF7+8JVz88pZw8c9bwsUfcwkXf6wlXMKxlnAJxynxe0m4+O1CCRe/vCVc/POWcPHLXMLFL28JF7+8JVz88pZw8c9bwsUfcwkXf6wlXMKxlnAJxynxeyVVuIz96Vfbrlop26JqFStRIjndIOHiv6/0Wmi/zCVc/PKWcPHLW8LFL28JF7+8JVz885Zw8cdcwsUfawmXcKwlXMJxSvxeSRUuJz0yyuYuW23PndPCttuiQmL6QcLFf1dJuPhlLuHil7eEi1/eEi5+eUu4+OUt4eKft4SLP+YSLv5YS7iEYy3hEo5T4vdKqnBp/p9hVq50KXv8jD2scZ0qiekHCRf/XSXh4pe5hItf3hIufnlLuPjlLeHil7eEi3/eEi7+mEu4+GMt4RKOtYRLOE6J3yupwqXp7UOtbOmS9nCnPGtZv0Zi+kHCxX9XSbj4ZS7h4pe3hItf3hIufnlLuPjlLeHin7eEiz/mEi7+WEu4hGMt4RKOU+L3SqJwmbl4hbV5cIRVLFvK+nXazVrV3zIx/SDh4r+rJFz8Mpdw8ctbwsUvbwkXv7wlXPzylnDxz1vCxR9zCRd/rCVcwrGWcMnAafbs2UbAXLduXfvxxx/thx9+sAYNGtgOO+xgJZK0cmvKuSVRuEyd/7sd2WekEy59Ts6z/RtKuIS7rKPvxUPvypUrrVKlStEr+ZtKSrj4BS/h4pe3hItf3hIufnlLuPjlLeHin7eEiz/mEi7+WEu4hGMt4ZKBU8+ePa1Ro0bWpk0bu+qqq2zp0qW2/fbb2y233GIVK1YMR7aY7ZVE4TJq+iI79fGvrFTJEtbzuKZ23O51ihnV/JujDBf/XSXh4pe5hItf3hIufnlLuPjlLeHil7eEi3/eEi7+mEu4+GMt4RKOtYRLBk7nnHOOdenSxZYsWWL333+/9e/f3/3hZ1tvvXU4ssVsryQKl3cnzLOLB421UiVK2H+ObWIdW2xbzKhKuBSnDpFw8dsbEi5+eUu4+OUt4eKXt4SLX94SLv55S7j4Yy7h4o+1hEs41hIuGThdeOGFdvzxx9vYsWNt5syZds8999jdd99t7dq1sxYtWoQjW8z2SqJwefWb2XbFy99amZISLr6Gk6YU+SL9x3F46OXaLF++fOKmK0q4+B0rEi5+eUu4+OUt4eKXt4SLf94SLv6YS7j4Yy3hEo61hEsGTk8//bQNHTrUeMC9+uqrbauttnLC5eabb7ZtttkmHNlitlcShUufj6ZZzw++t5IlzG45ahc7Z996xYxq/s3RlCL/XaUMF7/MJVz88pZw8ctbwsUvbwkXv7wlXPzzlnDxx1zCxR9rCZdwrCVcMnAicGOhXL51btiwoS1YsMC+++4722effaxMmTLhyBazvZIsXNauW29XH7aTXXVow2JGVcKlOHWIhIvf3pBw8ctbwsUvbwkXv7wlXPzylnDxz1vCxR9zCRd/rCVcwrGWcPmTExkJPNDyoZ/fVr16dStVqlQ4ssVsryQKl0sHj7PBX81yJK8+tKGTLknZlOHiv6ckXPwyl3Dxy1vCxS9vCRe/vCVc/PKWcPHPW8LFH3MJF3+sJVzCsZZw+ZPT9OnT7dFHH7VFixa5jJZy5cpZlSpV3G+5SfKmon79+lmdOsl5U07qEEiycCldsoR1bd3ArjlsJ0vKW7klXMLdgOLcS8IlTpqF1yXhUjijOPeQcImTZuF1SbgUzijOPSRc4qRZeF0SLoUzinMPeEu4xEm04LokXPyxlnAJx1rC5U9O3Ahnz55tBMqs13LYYYdZ8+bN3W9ZOHfQoEF21113Wc2aNcORLWZ7JU24LF251rq+MM6m/kLW0Xo7sFEtu/XoXaxCmWRkGEm4+L8AJFz8Mpdw8ctbwsUvbwkXv7wlXPzylnDxz1vCxR9zCRd/rCVcwrGWcMnAqVOnTta1a1fbb7/93G95PXTPnj2tQ4cOtueee4YjW8z2SppwWbhstV3ywlj7feVaW7F6rTXZtpr9p30Tq1yudDEjm7k5Ei7+u0nCxS9zCRe/vCVc/PKWcPHLW8LFL28JF/+8JVz8MZdw8cdawiUcawmXDJyuueYa22KLLaxjx45WoUIFmzx5sj355JN27bXXWpMmTcKRLWZ7JU24zF2y0i4ZNM69EnrB0pUSLp7Gk14L7Qn0n4fRa6H98uZoK1eudIufJ209LgkXv2NFwsUvbwkXv7wlXPzzlnDxx1zCxR9rCZdwrCVcMnCaMmWKDRw40ObNm2cVK1a05cuX2x577GEXXHCBEzBJ3JImXKbMW2pdBo21AxvUsK9//NVqVatg93TY1apXTMZbopTh4v8qUYaLX+bKcPHLW8LFL28JF7+8JVz88pZw8c9bwsUfcwkXf6wlXMKxlnDJwOmNN96wSpUq2XbbbefWdGEB3dq1a1vlypXDUS2GeyVNuEyYjXAZY4fsvKXN+3WF/bJ8nfXptJvVrlq+GNLdvEkSLv67ScLFL3MJF7+8JVz88pZw8ctbwsUvbwkX/7wlXPwxl3Dxx1rCJRxrCZcMnLp162atWrVya7b8U7akCZeRPyyyC58fYz3aN7b3v51rPy9ZbX0759nWEi5FOiQ1pahI8W5WuaYU+eXN0TSlyC9zgozSpUu7aVxJ2iRc/PaWhItf3hIu/nlLuPhjLuHij7WESzjWEi4ZOD377LM2Z84cO+uss6xs2bIb9yDDpWTJkvmS5QIvEfK9xWRAsG/6OgJr1qxxx4h7fYGkCZdPpy60i54fY/d1aGrvjJtjP/62yvp13t3qVFOGS7hLO9peEi7RuEUtJeESlVz0chIu0dlFKSnhEoVa9DKMb54tyMxN0ibh4re3JFz885Zw8cdcwsUfawmXcKwlXDJw4rXQo0ePtoYNG24iXC699NJ8Xwu9ePFie+edd+zEE090Dzo89Lzyyis2d+5cdwS+4WvTpo01bdrUvv76axs6dKhxQ2jdurXttddeburSW2+9ZawfU758eTvmmGOsfv364XoxxF5JEy5DJsyzC58bYx90bWWvfT3T3p600J44c0/bsWbFEGf79++iKUX++0BTivwy15Qiv7w1pcgvb2W4+OUt4eKXt4SLf94SLv6YS7j4Yy3hEo61hEsGTmPGjLGlS5du9psWLVpkXDT3iSeesCFDhlitWrWsR48ebq2X4FXSlNlhhx1cxgprwrAI73nnnWennXaa+1nfvn3dAr1Tp0613r1720033eRkD/+/7bbbwvViiL2SJlxeHzvHLnhujI3990H2+jczbeDns+25c/ayhltVCnG2f/8uEi7++0DCxS9zCRe/vCVc/PKWcPHLW8LFL28JF/+8JVz8MZdw8cdawiUcawmXDJy4UBEu/OEhgDcTVa9ePd856Oz3888/W79+/TYRLvfee6+1bdvWdtllF6tatarLlhkxYoQTLPxBuHTq1MkJmGnTprksl4suushmzJhht99+uw0YMCC2qUVJEi7wf2b0z3bHO1NsxFX726tf/+yEy7PntLCdtkrGwsVJFi48FCRxgWiEC9dqQdP+wt0W/e2lKUX+WHOk4CGM9UTIOkzShnBhMfew01aLy7lxP+GzLnV6bnFpW0HtkHDx20t8ZjKlOmlvgqTNPCeSmZykjTbzBs4qVaokqdkWfGaSSZ60z3p4J/HZis8evixOGm/u4UkbJ1yMxJR81ieJN+1mZgef9Ulbr83XDVDCJQPpH374wZ566imbPn26G/B8kLZr186OOuqofB/Sf/nlFydJggwXblAPPfSQG4A85Ddq1MhNExo2bJh99NFH9uCDD7ojX3HFFbbvvvva7NmzXQYMC/UuXLjQbrzxRuvevbsTPXyg57rlt2ZMrvUWRfn1GzZY7+E/2tvfzrOXzm1u7038xe4e9qM9e9bu1ighGS48FPAnaUEdbUiF2xEAACAASURBVGasJC04YhyuXr3a3eiTFJByb4B3Ej+guLclLchgnMCb+3rSHmYY30m8LotqXbKi+OxJrTNJn5n/hHbz2YMESNq9kDZzH0/aZz1t5p6StLV+kvqZSbu5FybxHp7kZyuuyyQ9E3IvRxQxTpLW7rDPVkl8bozjeUPCJQPFm2++2QUSCBb+njRpkr399ttOqNSpUycj93ThwsPDvHnz3MM937w//PDDLptl/vz59uGHH7rpQ2yXX365HXDAATZz5sxNhMsNN9xgd911lxMufKDnugXSJgkPM2vXb7DuQ76zz6cttkHnNLdxMxfbaU9/a29euLfl1a2aKwov5emz4OExSTfN4NujpH3LSKfyTTrXa9J4Bw9hSWo3vJOaccHDDA9hcS9MXtQ3FsZ3Eq9LeMM6aQEp1yXXZNLaTXBEu5PwWZ96zfB5yfNS0gQAbSaYThpvPuuR5mQuJGmj3Un8zEz6s1XSMkUCoch1mbQvV8iE4rM+ac+EfPbAurDPzMJ+n6T7UTZtlXDJQKtz584u82Tvvfd2v2Xws5DuIYccYgceeGAo4ZK+E7KmZcuWVq1aNTf16LHHHnMPoccff7xddtllRlYNx+nataubXnTHHXe4feK64JI0pWjNuvXWZdBYW7tugz14UlMb99NCO+GxsTbkkn2t+XbVshnff9u+SZ5SxEMY6YxJ27SGi98e0xoufnlrDRe/vDWlyC9vreHil7fWcPHPW2u4+GOuNVz8sQ6OpClFBTOXcMnAh6wTpgAde+yx7hvzyZMn25NPPmlXX3217bzzzpuVYIHb77//3l544QX3KmlEDQb+6aeftmbNmrmslk8//dR4y1HdunXtyiuvdPIFE0i2S69evezHH3+0Bx54wE499VSXUcPD3lVXXRXbFZMk4bJ63Xo7/5lvrEypknb/CU02Cpe3Lm5pLeptERuToqxIwqUo6WauW8LFL3MJF7+8JVz88pZw8ctbwsUvbwkX/7wlXPwxl3Dxx1rCJRxrCZcMnD777DMnWEhFY0ExXu286667WpcuXTKmu/JWIaYEcYEjUXj9M/Pv3n33XeN10aSGUb5Jkybu98iZL774wmWv7LHHHk7u8LDx+eefu3VjkDz77bdfvtOXwnXtpnslSbisXLPejnv4c9ujXnW78YiGNnHmYjv96fHW4/im1j4v85SuKEyKsoyES1HSlXDxT3fzI0q4+O0FCRe/vCVc/PKWcPHLW8LFP28JF3/MJVz8sZZwCcdawiUDJz74WX+FNw/xkMtitttuu23W0yy44Kkr0wKNfNixpc8tZH9ETNxzDpMlXNbZEb1HWtumte3KQ3a0KbMX23mDJtolB9e3M1puH25k/817Sbj47wBluPhlLuHil7eEi1/eEi5+eUu4+OUt4eKft4SLP+YSLv5YS7iEYy3hkoHTO++84wQLf8hOIeMkaQsspp9WkoTL8tXrrMVdH9nlbRraWfvUtUmzFkm4hLuec96Lh16t4ZIzxtAV6LXQoVHFtiPjm+zFpN3TJVxiGwKhKpJwCYUptp0kXGJDGaoiCZdQmGLbCd4SLrHhLLQiCZdCEcW+g9ZwKRiphEsGPkwnmjhxoltHpUaNGtagQQOX5cLaLEl9nVWShMvvq9dZg5vet94dd7MOebVt8qzFduHgSXZ6y+3tggN2iP0mURQVKsOlKKgWXKcyXPwyV4aLX94SLn55S7j45S3h4pe3hIt/3hIu/phLuPhjHRxJwkXCJetRxwc/wcScOXNs+PDhNmzYMDc1qH///rGuq5J1w3IokCTh8vPiFbb/vZ844XJU01o245ff7MrXv7e8bavaHcc2yYGCv6ISLv5YB0eScPHLXMLFL28JF7+8JVz88pZw8ctbwsU/bwkXf8wlXPyxlnAJx1oZLhk4LViwwF5//XX74IMP3BourVu3tmOOOcYaNmwY+9oq4bop972SJFyGf7fALhk01vqcnGf7N6huP81fYt3e+N7q16xo95zQLHcYHmqQcPEAOe0QEi5+mUu4+OUt4eKXt4SLX94SLn55S7j45y3h4o+5hIs/1hIu4VhLuGTgdMMNN9j48eNt//33txNOOMG22WYbt5ZLkrckCZd3xs+161+f6IRLqx2rSbh4HHhaw8UjbDPTGi5+eXM0reHilzlBRunSpd26OUnaJFz89paEi1/eEi7+eUu4+GMu4eKPtYRLONYSLhk48WpmhMvUqVNt6dKlVrVqVdtpp53c656TKl6SJFx6DZ1qL3092/p2yrNd61SyuYuX2U1Dptm6dRvsqbP3DDey/+a9lOHivwOU4eKXuTJc/PJWhotf3hIufnlLuPjlLeHin7eEiz/mEi7+WEu4hGMt4ZIPJ26MY8eOtaFDh9qoUaOMi/eRRx5x2S5J3JIkXHq8N8XenfCL9eucZzvXqmiLli63/3wwwybPXWbvXbpvIvBLuPjvJgkXv8wlXPzylnDxy1vCxS9vCRe/vCVc/POWcPHHXMLFH2sJl3CsJVwycHrggQfcYrlcsDVr1nRruBx44IHuTUUlSpQIR7aY7ZUk4XLG41/ZwuWrrV+nPNu2WlkJF49jSVOKPMLWlCK/sP88mqYU+cWuKUV+eTO+eU4pV66c3wPneDQJlxwBZllcwiVLYDnurtdC5wgwy+ISLlkCi2F3vaWoYIgSLhn4vPrqq24aUbNmzWyrrbaKYRj+/VUkSbgc//AoK1mqhPXvnGdbVChlvy5bYT2G/mhfzlhsw6864O+HGaIFynAJASnmXZThEjPQQqpThotf3spw8ctbGS5+eUu4+OUt4eKftzJc/DGXcPHHOjiShIuEi/9RVwyPmCThsk/Pj23nrSpZ/1N2t3KlWORylT306Sx79NMZNr1722JId/MmSbj47yYJF7/MJVz88pZw8ctbwsUvbwkXv7wlXPzzlnDxx1zCxR9rCZdwrJXhEo5T4vdKknCpc90QO6ZZHXv01N0NcbF69WrrN2KW3fvhVJvbs10i+kLCxX83Sbj4ZS7h4pe3hItf3hIufnlLuPjlLeHin7eEiz/mEi7+WEu4hGMt4ZLCiQs0qWu0FNbdSREuq9eut+1veM9ObL6N9emUJ+FSWMfG/Hut4RIz0EKq02uh/fLmaFrDxS9zreHil7fWcPHLe82aNcZ9PGlr5ki4+B0nWsPFL28JF7+8g2erUqVKWZkyZfwfPAFHlHD5s5Pmz59vEyZMsFatWtmsWbPcYrms4/JP2ZIiXL6ft8wO6vWpXda6gV17+E4bhcszX/1i3YdMsdHXHWRbVy1f7LtFGS7+u0gZLn6ZK8PFL29luPjlrQwXv7yV4eKXt4SLf97KcPHHXMLFH2tluIRjLeHyJ6dx48bZoEGD7LrrrrOHHnrI2rVrZ3vssUc4ignYKynCZcLsJdb2oZF2VZuGduWhDTcKl7cmLrYb3phoz5/bwlrU26LYE5dw8d9FEi5+mUu4+OUt4eKXt4SLX94SLn55S7j45y3h4o+5hIs/1hIu4VhLuPzJafbs2Xbvvfda06ZNbeTIkbbffvtZ48aNN6HYvHlzK1+++GdXZOr6pAiXwV/OtKtemWC9TmhmJ+65jVfhssHMRk5daDUrl7VGW1cJdwXls5eES074IhWWcImELXIhCZfI6CIVlHCJhC1yIQmXyOgiFZRwiYQtciEJl8joIhXUlKJI2CIXknCJjC5yQb2lqGB0Ei5/8uHDfsSIEfbhhx8a2S6ZphSR/ZLU10QnSbhc/coEe7hznh3VbOuNwuXdKb/ada9NtMdOb277N9wy8g2hoIJTf/nd9r/vE2ufV8ceOWX3nI4h4ZITvkiFJVwiYYtcSMIlMrpIBSVcImGLXEjCJTK6SAUlXCJhi1xIwiUyukgFJVwiYYtcSMIlMrrIBSVcJFyyGjx86H/88cdWr149q1Wr1iZlK1eubCVLlsyqvuKyc1KEywNDf7Bew6bai+ftbXvvsMVG4fLFzOXWdfA463ZoQzu95fZFgpXpTG0eHCHhsnKlVapUqUgYF2WlEi5FSXfzuiVc/PKWcPHLW8LFL28JF7+8JVz889aUIn/MJVz8sQ6OJOEi4ZL1qOM1xMOHD3fZLjzkNmnSxE444QSrU6dO1nUVlwJJES43vzHJnhr9s71/6b6281aVNwqXsXNX2MWDxtn5+9eziw6sXyRY3584z8548ms7pFEt63/K7la1fOnIx1GGS2R0kQtKuERGF6mghEskbJELSbhERhepoIRLJGyRC0m4REYXqaCESyRskQspwyUyukgFJVwiYcupkISLhEvWA+jVV1+1J5980ho0aGBbbrmlTZw40WW73HHHHUaWSxK3pAiX616dYC98NcuGXb6/7Vizolfhwvoxl7443vZrsKX175xntaqUi9zVEi6R0UUuKOESGV2kghIukbBFLiThEhldpIISLpGwRS4k4RIZXaSCEi6RsEUuJOESGV2kghIukbDlVEjCRcIl6wF09tlnW/v27d2fEiVK2MyZM61nz552wQUX2K677pp1fcWhQFKEy3H9R9n4Wb/ZD3e0ddgQF2Qc/bB4jZ379Dd2dLOt7eajdikSpE9+9qNd+9pECRdNKSqS8ZWpUh7CuDZZjJt7TZI2CRe/vSXh4pe3hItf3hIufnlLuPjnrSlF/phLuPhjHRxJwkXCJetRd8YZZ1jnzp3dq6HZ5s+fbz169LBTTjnF9txzz6zrKw4Fki5cFq4qYac89qXtVLOSPXZm0byu+z/vTLGHPp4m4SLh4u2SlXDxhnrjgXgoKFOmjJUqVcr/wXM4ooRLDvAiFJVwiQAthyISLjnAi1BUwiUCtByKKMMlB3gRikq4RICWYxEJFwmXrIdQv379bNSoUXbooYda3bp17f3337cffvjBHn30UatevXrW9RWHAkkQLrN/W2mnP/6l1a5S3p47t4XDFmS4+BAurB/z6IgZ1njryta3U541qVM1ctdpSlFkdJELakpRZHSRCirDJRK2yIUkXCKji1RQwiUStsiFJFwio4tUUMIlErbIhSRcIqOLVFDCJRK2nApJuEi4ZD2AlixZ4tZwmTx5svEQUKNGDevQoYPLbkla2n9w8kkQLjMXr7AznvjKtqlWwZ45549MokC4/LampJ383y9s++r87g8ZE/d2zlNf2zsT5tkutStbv84SLnHzLer6JFyKmvCm9Uu4+OUt4eKXt4SLX94SLn55S7j4560pRf6YS7j4Yx0cScJFwiXSqOPDaOnSpW79kGrVqlnZsmUj1VNcCiVBuHw7e4md/+w3dlDDmnbX8U03ES6lypa3Y/p9ZktXrrXPrjmoSLCyfszn0xdJuGhKUZGMr0yVakqRN9QbD6QpRX6ZE2SULl3aTeNK0ibh4re3JFz88pZw8c9bwsUfcwkXf6wlXMKxLrGBUantH08gCcLlixmL7eJBY+2Mfbazrq0bbCJcKlasaO36jLSfFq2wCTe3ib2/fl+9zjoOGG1f/fSr7bBlRet7cp7tWS/69DFNKYq9iwqtUBkuhSKKdQdluMSKs9DKlOFSKKJYd5BwiRVnoZVJuBSKKNYdJFxixVloZZpSVCiiWHeQcIkVZ6jKlOFSMCYJl1DDKPk7JUG4fPL9Qrt08DjrdmgDO3Wf7b0Kl1m/rrTTn/jSJs5ZajUrl7U+J+fZwTvXjNzxEi6R0UUuKOESGV2kghIukbBFLiThEhldpIISLpGwRS4k4RIZXaSCEi6RsEUuJOESGV2kghIukbDlVEjCRcIlpwH0TymcBOHy6pg5du2rE+yZs/e0vXfYYjPhcsp/v7RvZv5qo6892KqULx1r1/z85/oxU+cvs2oVyki4VKoUK18flUm4+KD81zEkXPzylnDxy1vCxS9vCRe/vCVc/PPWlCJ/zCVc/LEOjiThIuESedSxfgsfSsFWrlw5LZobmWbhBV/8apZd//pEe+X8fWy3un+8IShYNJcpRde9OsFeGTPb3rlkX2tYK14hMG7mb3b+c2OsQulSNv/3VRIuEi6FD9gY9tAaLjFAzLIKreGSJbAcd9caLjkCzLI445vF/XleSdIm4eK3tyRc/POWcPHHXMLFH2sJl3CsNaUoA6fvv//eBgwYYDNmzLDUJW4eeOAB23bbbcORLWZ7JSHDpe/H06z7kCn2851HWOmSJbwKl2D9mEN2qmWDvp5pvTvuZu3z6kTuRU0piowuckFluERGF6mgMlwiYYtcSBkukdFFKqgMl0jYIheScImMLlJBCZdI2CIX0pSiyOgiFZRwiYQtp0LKcCkYn4RLBj5XXXWVVahQwQ488EArX778xj322msv9/MkbsVduLB084Mf/WB3v/+9ze5xxEbEqRku/35tor30zSx78+JW1qh25Vi7YfiUBXbZi+PsX/vVs/+8+50TLh33jC7XJFxi7Z5QlUm4hMIU204SLrGhDFWRhEsoTLHtJOESG8pQFUm4hMIU204SLrGhDFWRhEsoTLHtJOESG8rQFUm4SLiEHizBjuecc46dddZZTrj8U7biLlxWrV1v3d+ZYu98O9e++nfrjMKlz0c/WK9hP9jjZ+xhB+4UfUHbTH0arB/zyCl51vmxLyVcNKXIy6WvKUVeMG9yEE0p8stcU4r88taUIr+816xZ46aeJ20Kl4SL33Ei4eKXt4SLX94cTcJFwiXrUffYY4+5OdCnn366lS4d7+KsWTcmpgLFXbgsX73Obnlrko35+Tf74LL9MgqX50b/bDe+Ocn6dcqzI5rWjonMH9UM/mqW/fv1iTbg1N2dcLmnw6522t7bWYk/ZjZlvSnDJWtkORdQhkvOCLOqQBkuWeHKeWdluOSMMKsKlOGSFa6cd1aGS84Is6pAwiUrXDnvLOGSM8KsKpBwyQpXLDtLuBSMUVOKMvC57LLLbPLkyZv9ZuDAgbbddtvFMjB9V1LchctvK9ZYt5e/tflLV9urF+2zEU/qlKKiFC4PDZ9m/xkyxWZ0b2tH9B5pbZvWtm6H7WRlSkUzLhIuvke4mYSLX+YSLn55S7j45S3h4pe3hItf3hIu/nlr0Vx/zCVc/LEOjiThIuGS9aj78ssvjWAifdt3332Nt+UkcSvuwmXBslXWZdBY26Zaeet10m4ZhctrY2bb5S99a/ed0NROaB59fZVM/Sfh8gcVHnq5aVbSlCIvl7mmFHnBvMlBNKXIL3NNKfLLW1OK/PLWlCK/vJP6makMF7/jRMLFL2+OJuEi4ZL1qONCnTt3rstyWb58uW2//fbWqFEjK1u2bNZ1FZcCxV24zFuyys575hvbfbtqdvsxjTMKl69/+tXa9x9l1x62k13Sun5saFevW2893v3OXhs7x0Z2O1AZLhIusY2twipK6sMj56UMl8J6N97fK8MlXp6F1aYMl8IIxft7ZbjEy7Ow2pThUhiheH8v4RIvz8Jqk3ApjFD8v5dwkXDJelRNnDjRevToYUuWLHFlWcfliCOOsDPPPNPKlCmTdX3FoUBxFy4/LVphnQZ+YWe12t7OP2CHjMJl/KwldmTfz2IXLqnrx7zVpZWdPOALa7R1ZSd+ypUuGan7NKUoEracCmlKUU74si4s4ZI1spwKSLjkhC/rwhIuWSPLqYCES074si4s4ZI1spwKSLjkhC/rwhIuWSPLuYCEi4RL1oPo8ssvd1ktvK2oWrVqNnz4cHv00Uftnnvusbp162ZdX3EoUNyFy48Ll9tJA0bbxQfVd9Il2FLXcJkwe4kd0WekXX3oTnbZIQ1iw/r7qrV24xuTbMrcZfb6xfu4qU1r122wvp3yrELZUpGOI+ESCVtOhSRccsKXdWEJl6yR5VRAwiUnfFkXlnDJGllOBSRccsKXdWEJl6yR5VRAwiUnfFkXlnDJGlnOBSRcJFyyHkSnnnqqnXfeeXbwwQe7sgQWPXv2tGOPPdZatWqVdX3FoUBxFy7f/bLMTeV55NTd7bDGW2UULguWrbZm3YfaWS23t7uOaxob1mD9mJqVytkDHZtJuGhKUWxjq7CKNKWoMELx/15ruMTPtKAatYaLX95aw8Uvb63h4pd3Uj8zJVz8jhMJF7+8OZqEi4RL1qPummuusZo1a1rHjh3d3x9//LE9//zzduedd7rMl/w2bqglS246BYU1YEqVKmXlypXbpFh+D0X57Z/1SaQVKO7CZdLcpda616f22oX7WMsda2QULvxw62uHWMc9t7XeHf9aWDdXNqkL9t7dYVcJFwmXXIdU6PJJfXgMRDQZgCWivjs9NKV4d5RwiZdnYbVJuBRGKN7fS7jEy7Ow2iRcCiMU7++T+pkp4RLvOCisNgmXwgjF/3sJFwmXrEfV999/bzfddJP99ttvLpjgwu3QoYOdddZZ+a7hMnPmTLv33nute/fuVrlyZWNKySuvvGLPPPOM+3enTp3stNNOc0LmtddeswEDBrh6mbZ04okn2urVq53QGT16tHtDTLdu3WzvvffOuu35FSjuwuXt8fPsipfG2Qv/2suab1fdq3Bh/ZiTB462Ti3q2iUH17f7Ppxqb4+fa292aWVVy5eO1AeaUhQJW06FNKUoJ3xZF9aUoqyR5VRAU4pywpd1YU0pyhpZTgU0pSgnfFkX1pSirJHlVEDCJSd8WReWcMkaWc4FJFwkXCINokWLFtmkSZNs6dKl1qBBA6tfv77LVMm0vfTSSzZs2DAnU1hsF+Hyyy+/OIFywQUXWPXq1Z2I6dKli2211Vbu75tvvtktxnvllVdav379bMqUKfbyyy+7qUtIlyFDhlivXr0itT1ToeIuXAZ9OdPu/WCqPXXWntakTpV8hUv9m963w5ts5TJcypSKtqBtOp+fFi23jgO+sPP238GtH9Nr6FR7Y+xce+sSCZfYBqCHiiRcPEBOOYSEi1/eEi5+eUu4+OUt4eKXt4SLf95k+/GFatI2nq0qVKiwWQZ/cT4PCRf/vSPhIuESatQxUEaNGmWNGzc2MlwWLFiwWblDDz00482SB7PZs2fbfffdt1G4fPvtty7D5aqrrnJlkC977bWXkzaDBg2y/v37u5sXGS4nnXSSzZgxw93QyKKZNWuW3XLLLdanTx8rX758qPYXtlNxFy79hk+zF76aZf89fQ9ruNVfH0ipi+Zyju16j7TqlcpYn5PzbMvK8byme9qC3+2Yfp/bHcc0tvZ5dSRcNKWosMsptt8nNT0aABIusQ2DUBVJuITCFNtOEi6xoQxVkYRLKEyx7SThEhvKUBUpwyUUpth2knCJDWXoiiRcJFxCDRaCB95EdPTRR9sHH3xgU6dO3awcWSm1atXKWB8ZLbfffvtG4cK6LwicK664wk1DeuCBB1ymDA9xI0aM2Ji9cvXVV1uLFi1s7ty5tsMOO9hxxx1nZNfccMMNduutt7qMGG7UuW5MWWJ6VHF9rfVNb06y8bOXWp+OzazuFhU2nm76Q9jx/b+wiuVKWu+TmsUmXCbPW2aH9R5pL5zbwlruuIX1+2SGPTt6pr17SUurViHaa8BpN7KobNmyiVrjIqkPvQwYvj1CUCZpTRGuba5N1nhKUrvhTfYf2XxJajcPYfAmuzC/jMVc77VFVZ71vSpWrFhU1RdZvTyEwZs/SdoYJ3wpkrR2J1UUBZ+Z6evdFfcxw+c893E+65O0JVUA0G7WzUnasxXt5l6YxHs4nz08W6WvUVmcx3swToh5ktRumCYxo4h2h/3MTNqzV1zjvMQGnkC15UwgXbh89dVX9v7777spQzxAsL7Lrrvu6tZteeutt6xv377umEwvatu2rf30009Wu3Ztt1Dv/Pnz7cYbb3RlyHrhJp3rFkib4nrjuemt7+2HhSvsvuMaWZ1qfy0wDC/aHlygpzw+1sqVLWX3HtfItqwUTYaks5w4d5m1H/iNPX9GnrXYvqq9PXG+XfbyZBt9VUurUTHaMWg3f4or7/zGUzrvXMedz/I8sCfxRp7UdvPQW1wFbkHjjvsJkihJoojzSeo4od2wTtq9MKnjpLh/1v/TPnvE2+envLnnqtRnQr9Hj360pLY7+Ozh/p3Ez8wkthuJmzTRzzgJ+5nJF3X/i5uEy5+9TobLuHHjXAZKftu+++6bcUoRN9J58+bZHXfcYXfddZdVrVrVWES3d+/edumll7o1XMhWOfnkk423evBvMl4IDs8++2yXGcM0pvHjx7vMFv4eOHCgPfzww7Hd4Ir7lKLjHx5ltaqWtbuP39Wqp0iO9ClFXZ4fYzMWrbA+nfJsxy3j+bb3tTFz7IY3Jtrz57Sw3epWs9fHzrELnhtjE25uY1tWivatlRbN9X871RoufplrSpFf3ppS5Jd3UjNF9JYiv+NEbynyyzup03CTmlFE7yYx40JTivxelxxNU4oKZi7h8icfBMngwYNtyZIl+RLr2rWrbbnllpv9/vXXXzcyWli3pXnz5nbhhRdalSpV7JFHHrE5c+Y4U4mE4ees58JiuEwhwhYjY5hWtHDhQjcdqUaNGu7tSK1atXLZLnFtxV24tHvoM9uxZkXrcXzTTd4MlC5cur8z2YZ/v8D6dsqzRrX/Wlw3F07pC/ZKuKxM7MJupOsm6VuYpD48cr1JuORy18m+rIRL9sxyKSHhkgu97MsmdTqrhEv2fZ1LiaR+Zkq45NLr2ZeVcMmeWa4lJFwkXEKNoWC+X0E75zdnlLUjmLvGRrCHVCF7hQc2phrxb0RKsAAuP2dRXlLd+DlTjrg5ME+S9VtI00fsxJmuX9yFyy63fmgn7bGN3XJUYytdqsTGbvAhXHq8+529N/EXG3h6c2tQq5J9NGWBXfj8GHvyzD3dmi5RNmW4RKGWWxlluOTGL9vSEi7ZEsttfwmX3PhlW1rCJVtiue0v4ZIbv2xLa9HcbInltr+ES278si0t4ZItsdz3l3CRcAk1ipAmZKMQKOe3saht0hZGC86luAuXra8dYl0Prm83tGu0Cf504XLvB9/b29/OdRkuTepUDdW3he10/WsTbOKcpda3c57VrV7BzLLilgAAIABJREFURv6wyAmXezo0tcOb1C6seMbfhxEuk+cutfGzlljLHWvYdjX+Wig40gFjKsRDLzfNpL66UBkuMQ2EENVIuISAFOMuEi4xwgxRlYRLCEgx7iLhEiPMEFVJuISAFOMuEi4xwgxRlYRLCEgx7yLhIuESakjxWuYnnnjCTefJb7v++uvdW4OSuBVn4TL3t5XWosdwu/qwnezyQxoUKFzeGDvHbnlrsj3cOc9a1q8RS1dc+sJYm7tklfXuuJttXa28N+HS68Op1veT6db9mMbWaa+6sZxLrpVIuORKMLvySU2P5iwlXLLr61z3lnDJlWB25SVcsuOV694SLrkSzK68hEt2vHLdW8IlV4LZlZdwyY5XHHtLuEi4hBpHzMNFtvChn99Ws2bNRL4FhfMpzsLlq59+tZMGjLbbjmpsp7fcrkDh8t7EedbtlQnWv/Putm+DeIRL+36fO9HSs0NTq16hjDfhcumgcfbWhLl2x9GN7dR9Nj3vUIO2CHaScCkCqAVUKeHilzdH46GA6ZpJe6OVhIvfsSLh4pe3hItf3hIu/nmTSZ/U7GHemJqkN81JuPgd38GzFc9VcS6H4f8siu6IWjT3T7aswTJp0iSrV6+eW3eF9SDSt6ZNm2pKURGMxS9/XGwnD/zC7jimiZ2y96aZHulTilhrpdvL39rDp+xu+8UkXNo9NNJ2rFlp44K9U+YttS6DxtrBO9W0G4/cJdIZh5lSdPD9/2c/LV4h4RKJ8OaFtIZLTCBDVqMMl5CgYtpNwiUmkCGrkXAJCSqm3SRcYgIZshoJl5CgYtpNGS4xgQxZjYRLSFAx7qYMl4JhSrj8yYfslqefftoOO+wwe/PNN916LunbddddZ7Vq1YpxePqrqjhnuAz4dLr1/mia9eucZwc0rLkJlHThMm7mEuvw6Cjr3znPDm0cz/Suxrd9aMfuVsduP6axlStd0goSLus3bLA1azdYuTIlC+y8woTLyjXrrdU9H9vi5WvspnaN7Nz96vkbDAUcSRkufrtBGS5+eXM0Zbj4Zc63urypL2nfekm4+B0nEi5+eUu4+OetDBd/zCVc/LEOjiThIuESatTx4YN0Id2PB61Mi+dWq1YtUSl1qSf+TxEuC39fbU1vH2qPnLK7tc+rE6pvC9spfcHegoTLbyvW2OOf/WS2YYNd3qZhvlUXJlx+XLTcjur7mXE+l7VuYNcdvnNhzfTy+7iEy6o169xaOwftXNPaNY228HC2J6wMl2yJ5ba/Mlxy45dtaWW4ZEsst/0lXHLjl21pCZdsieW2v4RLbvyyLa0Ml2yJ5ba/hEtu/KKUlnCRcIkybtyCkNOnT9/4umcqycvL2/hq50iV/o2FirNwufSFcfbZ9EX2wr/2svo1K21CKT3DJW7h8svSVbb7fz6yK9s0cIv2sv20aLl1GTTOdqhR0R7qtNsm7Zm/dJVd+PxY+2LGYvvpzsMjC5fPpy2ys5762n5dsSbj25n+rqESl3D5dvYSO/TBEXb+/ju4zCEfm4SLD8p/HUPCxS9vCRe/vCVc/PKWcPHLW8LFP29luPhjLuHij3VwJAkXCZesR90LL7xggwcPtvRXzPbs2dPq1IknqyLrRuVYoDgLl/Of+cbGzlpiL563l21fo2KhwiWv+zB7sONudkLzbXKkYhYs2Ju6cO3CZavtkhfG2vJV6+z1i1tucoyJc5bYxc+Ptcnzltncnu0iC5ch3861roPH27JVa/+RwmXY5F/slMe/snP2rWfdj21sJUuUyLmvCqtAwqUwQvH+XsIlXp6F1SbhUhiheH8v4RIvz8Jqk3ApjFC8v5dwiZdnYbUpw6UwQvH+XsIlXp5hapNwkXAJM0422ef000+3I4880g4//HA39zzYKleurClFWdMsvEC7PiNtycq19tbFLW2LimU3KbD+xxG29veFVrZBa7NyVYwpPYf3Hmmd96prXVvXzzmQJ9PktCe+2uTVzAUJl7Ezf3ML6k6d/7v9fOfhVqZU5rVcCptS9MgnM+zO96bYqrXr7exW9ey2o3exsqULXhemcJK57xFXhssjn0y3W96e7KZ93dthV6tS/q/rKPdWZq5BwqWoyGauV8LFL28JF7+8JVz88pZw8ctbwsU/b2W4+GMu4eKPdXAkCRcJl6xH3eWXX+5kS7t2+WcwZF3p31ygOGe47HHnR1atQhn76Ir9N6f0SAuzNb+bHdXPbMfWTswc3eczOzZva7uiTUMrVTK3zInnRv9s3d/9zh7q2Mza7PLHIrwFCZf/m7rQLhk01uYtXWUjux242RSo4AQKEy63vjXZHv10hu24ZUXLq1tt4xuS/uZh4l6Lzk0z11cXXvfKBHti1E92dLOt7d4TdnWv2y7qTcKlqAlvWr+Ei1/eEi5+eUu4+OUt4eKXt4SLf94SLv6YS7j4Yy3hEo613lKUgdOoUaPs2WeftYMPPniTNysccsghOQei4bol/r2Kq3BZuWadtbr7E6teMYNw+W2mWf/dzFYvNTvsTrOW3WIXLpnekLRm3XpjXZlh3y2wKbceuklnDP9ugZtutGDZaht62X7WdJuqGTurIOGydt16u/qVb23Ql7Osed3qtmPNiv844XL2k1/bkInzJFwKuZT1lqL473WF1ai3FBVGKN7f6y1F8fIsrDbGd4kSJaxcuXKF7Vqsfi/h4rc7JFz885Zw8cdcwsUfawmXcKwlXDJw6tevn40YMcJq1669yRSia6+9Vq+FDjeuQu81bcHvduzDn1vbXbay+09qtmm5aUPNBh1ntnqZWd4ZZkc+ZMusop3y3y+t2bZV7bZjGlvpHDNcur89xV4cM8sGntbc9qq3xcbjXzp4nA3+atZm67S8Mma2kzFr12+ILFxY+PfyweNt6cq1bkrRP0248Ors/e75xKYvXG6td65pD5y0m9WuWvQP/8pwCX3ZxbKjMlxiwRi6EmW4hEYVy47KcIkFY+hKJFxCo4plRwmXWDCGriTTGi53Dpli5UqXsnP3r+clCzh0Y9N25NmqQoUKiVpSQcIlam9HL6cpRQWzk3DJwOeMM86wE0880dq2bWulSpXauEeZMkU/LSL6UC+4ZHHNcJkyb5l1eGSUHdNsa5flscn2RT+z96609TUaWckNa8w6v2ErKu/o1lApXaqE9e2Ul+8aKmE5XvDsGBsz87fNFuzNJFw2mBlTkK56+VtX/bNnt7A2u9TKeKiCMlx+XrzCTUviLUjLVv8hXXqd2MxqVSl6KVEYlzimFPEmp3Z9P7OZi1fYnttXt36d8qzelpsuhlxYO6L8XsIlCrXoZSRcorOLUlLCJQq16GUkXKKzi1JSwiUKtehlJFyis4tSMl24/L56ne18ywfWeOsq7gu/HTw8I0VpN2UkXKKSi1Zu6dKlbjZFyZJ//7qO2ZyBhIuESzbjxe17ww032N57723t27fPumxxLVBchcvw7+bb+c+OsW6H7WTn7b/DpvjevMDsqwG2sv1TVv6ds81OftNWbH9YrMLl9Me/tO9++X0z4XLNK9/a06N+tml3tLUKZf+QbmS19Bo61e77cKr7f++TmlnHFnWzFi4T5yy1C58bY8c229oWLl9t/L9v5zyrW73C3z584hAuSLSTB462uUtWSbgU0qOaUuR/yGtKkV/mmlLkl7emFPnlvWbNGuM+nrQpXBIufsdJunDhxQsH3f9/Vq9Ghf9n7yzAqkreP/4BARFUsBUVu1AJu7u7A1vXjl1dXVfX2rVz7e7uwM61k0bAQsUARVFASvL/zLkiXLnIBS5X/P/OPM/vWX/cOTNz3pl7z5zPvO/3ZXVPa6wLmWh3QCnoTQYuKTCWBqrKwEUDRsyATcgeLiomZc2aNdjb21OpUiUMDOKz5nTr1g0Tk4z7o/i99ZVRgct5Tz9G7HVhWqsy9KluHn8LYR/hSF/wu01ol4sY2fWSRHPDmvwrhfSIsJU1ttYYJJElSN3vWlKCvSv/e8r88485NbKmFL4kitB2mXf2MauuPE0TcLn3/CO/7HRibofyXHvy/v8dcPnv4TtpTgPCIrEpZCJtJrRxeiN7uKi76jVTT/Zw0Ywd1W1F9nBR11KaqSd7uGjGjuq2Inu4qGspzdSTgYtm7KhuK98Cl3Pub+m/w4nCOQwlb+0qCULa1W1TW/Vk4KItSyv6kYGLdu2trd5k4KLC0tu3b8fPzy/RJwMHDiRnzpzamhuN9pNRgct++9f8ecyd9bbWNCmnyBIkFf9HcKg35CxJaOMlGF3+E17fJnKIC3POPeO6lz/HR9TEUD9tLncpAS5hkdGM3e/G+Qd+hEZEM6N1WYbWK6Zynr4XUiSAxIDtjpwaVYsdd178vwMuR5x8+OOIu6RNExwezcY+NlgUyKbR9ayqMRm4pLuJlTqQgYt27S0DF+3aWwYu2rW3DFy0a28ZuGjf3glFczde82bqSQ9MDPVZ3LkCrSvm1+6AUtCbDFxSYCwNVJWBiwaMmAGbkIFLBpyU9BhSRgUu664+Z87Zh9gNryGlR/5aXtyAQ7bE1p1CWDlbjO5vhvMTiex3hYXuJojTgTNjamGoH6+xk1K7+X36TJNlN6hc2JQt/SopXa7KwyUsIloKZ3r0NlgShB1Uqwj/tCuXIuAidGD23H3FtBMeXB9fj6POvuy694rNfWwolTdrSm9B4/U1EVK0/tpzZp95SN/qhTl5/y1b+lZSntsvoxbZmnwCw8mkq0tBU8M034sMXNJswhQ1IAOXFJkrzZVl4JJmE6aoARm4pMhcaa4sA5c0mzBFDcjAJUXmSnPlbz1cphzzYNNNb7IZ6rGwUwXaWxVIcx/p1YAMXNLLsqrblYGLdu2trd5k4KItS//gfjIqcJl/9hErLj/l8ti6lMxrHG8l9wNwsDtRw9yJyFYEI39nONiDyLJdWKgzTCPA5XsZknbdeclkOw9WdbekjaXiQRgUHkW71bcpkceIc57vGFDDPOXAJRZWXPZin/1rjg2vwYUHfiw6/4Tt/StrxQskuWWoCeAy/YQn6649Z3k3S+adfZQkcPENDGfwLidefgjDZUqj5IaW7OcycEnWRBqtIAMXjZoz2cZk4JKsiTRaQQYuGjVnso3JwCVZE2m0ggxcNGrOZBv7FrgIL+fT7m/RAWa2K8cvtb/RMEy2Re1VkIGL9mwtepKBi3btra3eZOCiLUv/4H4yKnCZ8EWc9s38lvEWio2Gq3PBfilRQz2I0M2KkV4MbGtA9KfnrLW8yobbb7j1R/2vgrapMa+n7yc6b7hLh4oFmNPRQqmJM+5vJR2SWW3LYVutsPRZYFgkLVfcokoRE466vqFH5UIs6PRNZqUvrSQVUiS0Z8YfvC95dqzvVIRrrg9YfCuYlf3r/r8ALhFRMUw65s45Dz/mdyzPn0c82NqvEpXMTRNN0euAcPpstee5fyhOkxtikiVtWcBk4JKab4E618RCVDjExoB+PBSVgYs6ttNcHRm4aM6W6rQkAxd1rKS5OjJw0Zwt1WlJBi7qWElzdRIClzfSYZMz0dGxuL8J4o9mpRhRrzg6gr5kwCIDF+1OigxctGtvbfUmAxcVlhYbWz09PQwN0x7moK2JTK6fjAhcoqJjGX/4Pifd3vD4n6bxtxAdAUcHQrAPUV0PE4EBRkZGcHo4OO1if5k1jLmbE6+ZzTD+kkEouftX9fkFTz+G73VhYtNS/PJNhiRVwOVDSARV5l5mSqsyzDz9kKpFcrD/l6oqu/4ecOmx8Z6UAnpBsbuEXVnIGvrRuc+Y/xfA5WNIBOMO3ScgJJK5HS1ovOwGewdVpW7JXIns9OJDKP22OfLsfYjk7aMUUpaKCdUEcBHASGQPENpAxXMn8LhKxXjUueSnyFIkBKwdN8Hnj9Bo9tfbkoGLOjOsuToycNGcLdVpSQYu6lhJc3Vk4KI5W6rTkgxc1LGS5uokBC6P/YKlTJUinP32s480KJObv1qWIbNe2jQJNTda5ZZk4JJellXdrgxctGtvbfUmAxcVll64cCHW1tY0bZoAAmhrRtKpn4wIXITHyG8H3PAJCOfsmFrxdy5O0zfVgiL1iWo4m4hoFMDl+WXY3oT9xraM8eupMeAytWVp+tYoomR5VcDFPySC8v9cZJ2tNeMOulGxoAlHh1VPEXCJjoml6bIbEoCYHLEAHbcd/Bvbh0YDl0gA50eXtIYUvfwYxuh9LpTMY8yI+sWptfAq+36pSv1SuRPdmtPLAGnT4Rv4mQ29rWlukS9Nt68J4CLG//tBNwn+iA1QehdNARcBis56+KGrg+bF9wK9FQLWvvbwhz/oG0lmkYFLeq8O5fZl4KJde8vARbv2loGLdu0tAxft2ztONPfGE39G73flt0YlpPDycgWy8U/bchil4QAxPe9GBi7pad3EbcvARbv21lZvMnBRYelZs2ZRvHhxbG1ttTUP6d5PRgQuwmNEAJeA0EjsRtSIt0HEJ1iYHZqvJcp6IBERkQrgIsp8fc4EV2d05O84zmgrCY6ltsQJ9u4ZWIVaJZQ9MISXQ6uVN+lkbca8joqwobMeb/ltvxtrba0ZtNOJCmbZODK0hko30KQ8XIRXT6HJZySRtD5ureGVGyujulJl0FpqFPvxGbDSClye+IUwfLczzSzy0rmS2XeBi0iPLcK2hJbL7HYW9KuZIC14KiZVE8BFjN928z3K5MvGjgGVUzGKlF2iKeAiwrI6rrsjeebcHF9fs67Jb11gdzsIfAEDb4C5Ao7KwCVlc53W2jJwSasFU3a9DFxSZq+01paBS1otmLLrZeCSMnultXZCDxcRci32vpv62LDn3kveh0Swuoc1pkZpC6tO6xiTul4GLullWdXtysBFu/bWVm8ycFFh6YMHD3Lv3j06duyoFFZUrlw5MmfOrK250Wg/GRG4CG+CUXtdKJrTiGXdLePv9+Vt2NUMOm4jqkRbIiIi4oHL2XF437VjRMQEpg7oRo3iqfcKSTJDEkhhJd8ClxNub5hi58manlb8c/IBUTGx7BpYhbzZEq+JpICLt38odRdfY3H7EnS90QCCXnMwuinlBm2lfFEzjc55ahpLK3BxfhlI/+2O/NOmLFaFTWj07w2Wdq1IW8vEKQ9vP/sgZX0SHi4j6xdLs0eJJoCL55tPdF1/l4KmWZS9rlJjTDWu0SRwGbT+IjrosG14E41kffo6fB8H2NkCQt9D/SnQcKYMXNSYW01XkYGLpi36/fZk4KJde8vARbv2loGL9u0tPFyMjIzZfMubacc98Z7dnElH7uP1PpQNvW3IZWyg3UGp2ZsMXNQ0lIaqycBFQ4bMYM3IwEXFhCxevBhnZ2eyZs1KpkzxaYenT59Onjx5MtgUqjecjAhcvN6FMGKvM7WK5WR6mwTplW8tAfu10GknUfkqKQOXFzeJ2NKIMRHj6d73VxqWSf18zD/7WMoYdHdiA8y+SUusCris/M+LfY6vpZMIca1PUBg7+ldR+XKbFHARujFjD95nWZOsNLreDkLecjGmBkUH7qZE0WLqTWY61korcLnp9UHyEDk6rAb5smem87q79KlRmOH1Et/b6ftvJQ0fEarV2caMVT2s0nRnmgAuTi8DabnyJmYmhjhObpim8ahzsaaAy/2nL3izfyTo6mHWZ7tm9YC8r8KW+orbMasMQ+xl4KLO5Gq4jgxcNGzQZJqTgYt27S0DF+3aWwYu2re3AC4GhllYdOEJhx19uD2xPsv/8+Kwky8HhlQlf/aMqRspAxftrhUZuGjX3trqTQYuKiwtFntkZGSiT0xNTdHVzZiiVsktmIwIXNx9PkkaHrZVCzG8foIX8u1NIDoKuuwmKkteZeAS9gE2VGOxX22q9llIvTJ5k7v1JD//44g722+/wHdey0QhGK8+hkmCr3VL5GRjn0pSG7NOPeDy4/cSGJh58lGqgMuyS0/Y5/Ca1VXfYn17CIQHci+mIp9ab6VRdUU/P7KkFbgI7Zuhu525Mq6uJAD3PeByxNmXiUfcCQqPpF7JXKyxtU7TCY8mgMsNL386r78rrQexLtK7aAq4OLs6UfJkK6J1DLjf8Sa1yxTU3NBddsC5cWCUA0KD4JdbkKOYHFKkOQur1ZIMXNQyk8YqycBFY6ZUqyEZuKhlJo1VkoGLxkypVkNxIUXoGTLhsBtBYdFsH1CJddees/H6c+xG1NSsZ6pao1Kvkgxc1LOTpmrJwEVTlsxY7cjARcV8iBAWLy8vnj17Rvny5cmePTsvXrygQoUKSh4vGWsqvz+ajAhc7L0D+GWnEzPblosPOYmJgnn6ULwddN5DlI6BMnAJD5AEdZf7VqJQxzl0qpw63Q8hXitSUh929uX5rGYqjScEcs1zZuH0KIVmhe1Ge0KjolnVw5I1V55x6dF7Nva2UelNkJSHy8g9Lni+/cS6ih6UuvM7FLDB9/lDvFvso0bNBj98SUWH+PM5yA+jvCUgU8rdW1ddecruu684OKSadC9d1t/FtlohRtYvnujeDjv58OdRdyKjYylvlo01Pa0pnCNLqm2gCeAiAJwAcaK4T21ErqzpG0KoMeDidJeSp9sh1rVbk6PUqVEz1XZMdOHNxQqPs2INwP0AdNkLJVvIwEVzFlarJRm4qGUmjVWSgYvGTKlWQzJwUctMGqskAxeNmVKthuKAS5SuAQO2OUp7yyVdK3LtiT/dN97j5oR6WsmMqNZgv6kkA5fUWC3118jAJfW2y8hXysBFxexcvHiRvXv3IhZ9nz59KFOmDCLMSIQU5c+fWIsiI09w3NgyInAR4ScDdziyuqcVjeJCg94/hFXloPowaLEaAS6UNFyEoO7uduz2Msa3zgJ+b26RKvN/DI3g1/1ufAyJ5PjIBIK9CVr7Fri0X30bo8yZWNndit33XrL9zktW97CiatHEOjJJAZdmy25gbKjHpsKHyWm/BJrOJ+jMdJ60OEylmhkgK9blv4l12YFOTzvIm3LbTj/uieOLALb0UwjODtjmQCVzU/5umyBk7IuNt9zyZvqJB3SyKoD9iwDJcygtqaE1AVzWXn3GjJMPpBGeGFGDKumcOUpTwMXx8hFKXR1IDDq419lCrUbtU/W9UHnRyeHw1g1qjoeD3aDBFKg7TQYumrOwWi3JwEUtM2mskgxcNGZKtRqSgYtaZtJYJRm4aMyUajUUB1xCY/RoufIWQ+oUZXDdogivWttN9pwaVZMKZtnVakvblWTgol2Ly8BFu/bWVm8ycFFh6bFjx9KoUSNcXFywsbGhYcOGLFiwgLZt21K5cvpnLkmPyc+IwOW8px/9tjlyY3xdiuU2Vty2OEE/3Avargfr/omBS2QoHO7NqfsfeFBnFeOaKzIIpbS8DhDpi13Jnlmfrf1Vh/J8C1zKzLhAw9K5WdHdEvFinhrgUmzKWWqXyMW23BvI5LAehtyD9VVxb36C8jVbp/Q2NF//SH9w2QZDHSXvm5SWITudiYiOZlk3S2JjYeReZylMaHn3xPosKy4/Zfbph2zoZcMUOw9W9rCS0mWntmgCuEw55sHGm97SELb1q0xzi9SHrKlzH5oCLi7/HaDEtcEQE8Xj6suwaTlIne7VqyMEc/WMoPUqWFMSSraHthsJCInAxMQEHRF/9ROV8PBw9PX1fzpvRRm4aHeRycBFu/aWgYt27S0DF+3bW2i4BEVlotr8y5IWoEgm4PQigH7bHZnb3oLWFTPmga4MXLS7VmTgol17a6s3GbiosPSAAQMYMWIEV65cQWQmql+/PvPnz5fSRIv//zOWjAhcznoI4OKA46SG8aK1p38FASIGXIOCVdINuMQJ9tYslpMZCQV7E0xul3V3pXR9BwZXI082A/JPPE23ygVZ3s2SI04+knfGv10r0rhsYuHezxGRvPAPwTxPdknLRBRv/zCqL7hMrwpGLNZbAh88iex+mrCNDXA0G0iDvn//2KUV8g6O9IUnZ6DrXijfPcXjabL0BtWK5WBaqzKER8aoBVyujqtLi5U3WdHNMk0bDk0AlwmH3Nhx95V039Nbl2F4vcShUCk2yncu0BRwcT+znqK3x5GJKF5VmkHRNhPR09UQCFlrAwWrQfMlsL8zREVIGcQCYrPJwEWTiyGZtmTgokVjAzJw0a69ZeCiXXvLwEX79hbA5ZLXJ0m7ToSj1yqRE5dXgQzY7siUlmXoZPPjM1WqsooMXLS7VmTgol17a6s3GbiosPSKFSv4+PEjQUFBlCxZEmNjY65fv87ChQslPZefsWQ04BILrP8iFnZqdE3yCK0Mod+ysyH4OMFvr8HQJDFwifoMZ3/H6c5lVhRZz+ZBCn2VlJY4wd5ONgUY27ikyssHbnPk8fsQdg+sgnh1rb7gCiPrFWNyyzLcff6R3lscmN+xPB2tCyS6/t+LT5h/7jEzWpdlcJ2iZNLVkUJtWq++xYSqWRgXPBOy5CCi8UKCNzfnSc5mVBu0MqW3odn6n3zgcF94dhHabYRKKfeSsJ59iZ5VCjOuSUlCI6IYs98Vg0y6UsrDhEVojSy5+ERaA85TGlF2xgVmt7egT7XCiQSM1b1JTQAXETb2KjCMgLBIhtQuysTmpdXtPtl6IRHRVPjnIk3K5mFBpwrkMNJHU8DlxekF5L0zDX0ieFpmGLnbL5Pa10iZbwxVx0GD6XB3FdxeAl33E2BcRgYuGjGweo3IwEU9O2mqlgxcNGVJ9dqRgYt6dtJULRm4aMqS6rUTF1K0x+kdW269YK2tNRULZsfbP5SRe12wKWzCzHYpD+NWr/e01ZKBS9rsl9KrZeCSUov9HPVl4KJint69eydpuLi5uUmnXIUKFaJNmzZUr15dzlKkoXUtwk1ESub99q85NrwGubIaQNBr2N0GdKNhiKvUUyINl+hI+G86Xtd2MbXATnYPq5uqEakU7P2mpYTAJSA0klarbjGxaSlGNSyeLHD5/aAbu+69IqeRvqT50qhsHuxcfBm2x5kldXXo8eIPsOhKqOVg3m3vSbieCWVGHk3VvWjsovcP4FAWuBokAAAgAElEQVQv8HVUhI9UHZGipsMjoyk+9Tyz2pVjYK0ihEZEM+24J/dfB3FmjDIYE59NP+GJ88tA7EbUoMHi63SuZMa4xiXRy/R9z4yPoZFcf+JPiTzGSoLFmgAuzZffJGvmTDz1D8WmoAmb+2kuc9SlB++w3WJP5cKmrLG1wjynkUaAS1R0LC9PzcbM4R/0dSN5ataD7J3XkTeHBuCwEKmenwOazoVaf8JbF9hYGTrsJKBgCxm4pOgbkrbKMnBJm/1SerUMXFJqsbTVl4FL2uyX0qtl4JJSi6Wtfhxw+cPuMS8DwlnZ3VLaA4jw9jH7XClkmoVl3S3T1kk6XS0Dl3QybBLNysBFu/bWVm8ycEnC0sL17+3bt5Jga758+ciWLdtPC1vELWY4D5dYmHzMnYdvgtnSrxImWfTh1R041BMse0HDmekKXC4/ei+5cdoNr07FgiYqV4EALg/8gtnZvzLOrwIYd/A+CztWoGuVgggPmTarb0kZlnpXL5zo+jH7XBBQxzfoM0VyZmFz30ocdPBh6X9eHG0dQ7V7Q6HpAoLMW/By91Byhz4i3+/O2vreq+7Hx14BXPwfQY0x0GJZisbj9DJAUttf2KkC7a0KIADMzFMPufPsIxd+q63UVkLgcnJkTfpuccDUWJ+lXStiqJ/pu/2edHvD1OOeVDTLzrb+8ZpKmgAuRf86K4U1Ob8KJIehPidGaS7bz9RjHmy46Y15DiO29a9EufzZNAJcgsIi+XR8LGYeq/mQtRR++sUx6b4FM00IfL+6CzuaQKsVYNUPQt7CxupgNYAA6zGYmJjKGi4p+pakvrIMXFJvu9RcKQOX1Fgt9dfIwCX1tkvNlTJwSY3VUn9NHHCx3eZG9iz6LO1WUdK3EwdIvx9y40NwJEeHV099B+l4pQxc0tG4KpqWgYt27a2t3mTgosLS3t7eUviQSAUtBCFz5crF0KFDqVq16k8LXTIacImJjWXUXhdCPkdLYqnZDPXAdQecHAVdD0JJRcaeRB4uwjVGaLycGEarbGc59bvqlM7JfYFOu79l4HZHHCY3xMzEUFE9NhrEib6+EehlYc3Vp6y/7s3qHpY8fRfC1BMPWNPTiuYW+aTqQtPlr5ZlGN0gsc6H0DKxLJiNGsVySmmGu1cpRGxMLLvsX3Gl1QdKXuwFIz0Iz1qEj3bjyfpwM9mmhSc37PT9/NklOGQLwW+hylBoszZF/QkQMumox1ddm+8Bl5DPURI0efAmmGPDq/Prflfef4qU4Jtx5qSBS1hENFOOe7Lr7ktp3u7+2eCrVklagUtsbCwF/jzD+CYlufjwHS8+hOE+rXGKbJBU5aiYWBr9e51n/iFS6ub9g6tRp0QujQCXgNAIQu3GYPZgHR+LduSNjzcmvfZgVkQD4VCex+DEYIWIddkO8DkIjvaHqHACWu3ExDSHDFw0skKSb0QGLsnbSJM1ZOCiSWsm35amgIv4rRXPHgHuNaZj9Z3hR0ZGSr/jmTNnTv4mM1ANGbhodzKEvYNDQik96xp9a5izoKMi4YM4MJlw2J1n70M496vywZR2R5h0bzJw0e5MyMBFu/bWVm8ycFFh6UmTJiEe/k2bNiVLlizcvn2bR48eMW/ePHLmzKmtudFoPxkRuPTebC95tizqXAFjA124PguuTIff/SGLws6JgIv4o/M26aWvRNghvOZ3SrGdhH7MlpveLL7whEu/1SFf9i8bJe9rcHYsVOgBtcYrAZebXh9Zc+0ZewdV+ZoqODngUrWICdPalGPB2ccccHxNaGQ0EVHRPO3wAoNLE2GUB6GZ8+F7ZibFHP9Gd/InMMia4vvR2AUP7eBgTxCZoKxsoeOuFDW94Owjjrr6sqantZTeOSIqhoXnH3PIyQfHyQ2V2nof/FmKWxbQZHGXiiy79JQDDq85PbqmwtspifLkXTCDdjjhGxiOnq4u+wdX/ZpKMa3A5dXHMGouvMpfLUrz36P3uL0O4t6kBhgbfN/jRh0jCWG8HpvuYWlmgufbT4xtVIIBtYpoBLj4fQgg6NBQCvpdINJmGP4OB8ja+yB5imnAPfnKP+C0GTrtAvPaCp2la3PhzlICfnmESY6cMnBRZwFooI4MXDRgxBQ0IQOXFBhLA1U1BVwcXgSw+spTRtUvjo25qQZG9v0mZOCS7iZW6kBTumfaHTXSs/7B6w80W20vHdLF6cPFxMQyxc6Tzbe8eTO/pbaHpVZ/MnBRy0waqyQDF42ZMkM1JAMXFdPRt29f+vTpIwEXUYSmi4AtIntRhQoVMtQEqjuYjAZcxCl/02U3qFMyl+QlkjkmDM6Og2fnYMyzr7f1PeBiGbYH1/k91DXB13oq9WO+pJvG84giO0/XvUrA5ZjLGw47+3BqVC1K5lGksBbhJ2MaleC3RiXQ/SY1bunpFxhWtwi/NirJh5AIKQX15cfvKZ8/KxcrnIRnF6D3WUL1TPE8vYyyTn9hPPRmqlIxp9gASV1wfx8c/GLPIrVhwPUUNT14hxPPPoSyqbcNRXIZoRBGfiZlc/p2I5EQuCzpask++1eSd4zDpAbkNDZIst/dd1/y96mHtLLIy/H7b/m3S0UptaIoaQUu9t4f6bnJntntLCSNnuP333BmVC2K5TZKkR1UVd5156XkmTO1ZRlpHVkXMmFWewuNAJe3b98QdGAgJhGvydtoHL5H/iBLn2OYlqyR5nFLAE7otnQ/ArnLKNpz3w92v/Cp6xmylqgpA5e0W1mtFmTgopaZNFZJBi4aM6VaDWkKuAhwP3q/q5Qpb0T99M0yJ27s/zVweXENHDZAnUmQJ2Nk6PyZgcsJ51f8duQB89uXl0LT48rMUw9YffUZz2Y2SzakWq0vk4YrycBFwwZNpjkZuGjX3trqTQYuKiy9ePFiSbelV69e0stEQECAlBZ6+PDhmJuba2tuNNpPRgUu9UvnZlLz0hh8fg+H+0C2AtBh69d7VwlcnpyWsun0CRjHjjmTUmwnEc4kRMoCwyJZ3dNaEc706rbCuyPgOZRsAV32cPRBGH/ZebCkc0Xp9EF4PNj/WR+jzHpSn42X3qCyuSkz2pTF6BsvCOH9MqN1GYbWLYZIu3PjsT+TjrnTuFRuZkTPgfBA6LyTUJ2s3Dy1A2unceRuNw8qD0nx/WjkAhFOdWUOOK6BYD8oUBkG30lR03UWXsHEyIDt/SorRJCBDTeeM9XO87vA5d+ulpz39GPobmeOD69BebOkxV5Fqm5DfV3JO2TgDkf+alGGIXWLSn2lFbgcd33D+MP3WdChPK6vA9l+9yVHhlSnQsG0i8+KNJDbbr/A4c8GzD37iCd+IZKQsCY2jz6+vgTuH0DeaF9ydd9ExIZqPG52iPK1OqZo/lRW3lQdIj6D7XEw+aJV9PKm9F39XK4HBk1nycAl7VZWqwUZuKhlJo1VkoGLxkypVkOaAC7iIGfpJS/Js7KztRmrelqp1XdaKv2/Bi53lsPp36DTDoW2XgYomnhm/ojbEONeeekJK66JMHUrmpbL+3UYm29488/phxwbVl3yDs5oRQYu2p0RGbho197a6k0GLiosPXfuXJydncmdOzeZMmWSBGeFl0uBAgUwMDCgXbt2NGyoHCKhrQlLbT8ZDbiIOOtCk85IGW0G1SqKzscnsLU+1BwPNcd+vU3VwOUsHOlDv4+/Mm3sb1K2mpQUAVwG73RCeLos725J1kzRcHky3FsHIrQpd1XovBt7fwPJ40EI4269/YKXH5U1PYSHjnVhE/5uU04JuLwNCqfavCvMaluW3jXMlV9IY6JhTUUo1hiaLQQ9Q25dPUPBiwMxb/ALNPxH6VaEjsiM455ERMcytXVpSubJKqWY1ngR47o0BR4dh0++YFoMBt0APfXi0kWmnCJTzlK/VG4pjXZc2XTDmyl2Hrya20Jp3C8+hNJtwz1JcHhUg+LcfvqB4XtcmN66LB1UpNkW7bm9DqTVqttMbl6aofWKUvSvc1Jmo0WdKkhtpxW4JNTsefY+VPJIERujFuUVmj2pLe8+fZbSY38Ki+LwsOoScBEePR7Tm2gEuLx97smn3d3JVqIWeZuOJ2ZFOdxrb8KySd/khxzyDkQomWlhKK5CD2lONihQCQZciW9LpA/f342Yz4HoDHeVgUvyVtZIDY0Bl6CXEPUZTIpAJg2lDv/OHQoBej09PfT1078vjRj6SyMycNGkNZNvSxPARTyHJh11Z8fdl1L45rlflbPjJT+KlNf4fwtcYmPgxiK4MBHqTYFGikQGP7r8zMBl1G5nrj77yKmRNaUMRXFFeMBOPeHJrgFVqFk848kWyMBFu6teBi7atbe2epOBiwpLC82WDx8+qJwD4fFStmxZihUrpq050kg/GRW4iIw2fUSWn1c3YWtt6HEKSsbHsaoELs//k07YR/v3Y9jIid/1iFBlPHEK1nLFLSoVMWFG67IYBj6GPa3BvD6EvoOwAAVwCcgqAZffm5Rkn8NrDDLpcjZBemMBXCqYZWdmu3Jk/eL1Ivq7/ewD/bc6ML9DOdpZF/wGuETBgtxQeyLU/gN0M3Hiyi1KXbKljIW1InQjQbng6cdvB90IDo+iTL5s/Na4BM0t8iYKYUrzIomOgGMDIPg9sTGf0RFeLr1Pg2kRtZp++SGMGguv0KNyQUmTJa4cdHwtiQafH1NbCYzFAZfBdYoyqHYR7vsEMWKPC20r5mNCM9ViryP2OOP4MpB1tgqNmGbLbpDfxFDKbCTCkNIKXGaefMAx1zes72WN0HMRkGRBpwp0qxzv+quWMb6pJO5t2G5nOlmZMa5pScnTRaTLvjmhHgWyZ5aArqGhYarBRULgkrvZZELX1sTZrB91+81Jfrhe52FfJzCzhN4XJQD4tQgYs7QolG4DXffF/13AuWP9wGUX/OEPRhlvg/i9Gw8PD5de/gVM/5mKxoDL0T7w4blCFDuvQrgxPYsMXNLTuonbFutb7FN+NhFXTQAXoRvWZ6s9Vx77k1lPF+/ZzdPd+P9vgUtkGJyfCHdXgEVn6HYw3W2pTgc/M3Bpt/o2r4M+c2tCPaXQIbHPG7XPlaktS9OresbzopeBizorU3N1ZOCiOVtmpJZk4JKRZiMdx5LRgItIuys8HIQGR+uK+RRxwpengu0pxYn6l6ISuPg6weFe/OtbjWYjlqcKuNRddJXm5fMpwpmu/w0O6xTZkR4egyfnoPMu7MMKSsBlWN1ikhhsqdzGbO4XP7Zhu50I/hzNsm6WUnq/uGLn4sufR91Z1NGClhULKL9IB72CpYWh7VqwGSpdsvWyB5aXOlPJJBB+91FaBQcdXjPJzkMa5557r3j76TP9qpnze7OSml0t4sR7T1tiDXNCqB86n96kCLiI1M8d192RxGAnNCv1dWwn3d5KKQ+39qskZWyKK98Cl9cBYZKIrrG+HrsGxXvIxNV/7BdMm9W3qVE0Bxv62Ejw688j93Hz+cSqHpYUzWWcZuAiNGiEoO3OAVUk3Z32a+8wqVlpRjRIG1y9+OAd/bc7Su7ClcxNOefhx7iDbpLGQJdKZmkGLv5eDgTv7IRZ41/RsbQleFtb3KKKUXfs/uTXiFj3p39VeDT1Ogk5EmgevPOEdZWh8i/QcrlyWzcXwPk/ofqvCkBasCpkyZFsf0JfYefdl/zRrBS1S+RKtn56VPifBy7/mis8XNpvUsC0dC4ycElnA3/T/P8ycAmPjKHVypt4vPkkWeXG+Hop9oBNyWwJb9mX/sGIrHsWBZP//UtJ2+ldN9ksRSIj3fGhcH8v5CkKI+O19dJ7bN9r/2cFLr4BYXRcf5cC2Q05Mkw5/fNNL38G73JmRN1ijGyY/rpDKZ0/Gbik1GJpqy8Dl7TZL6NeLQOXHzQzIgWtKOIkKmFJ6u9pHWZGAy7Xn/gzZJczy7pVVMSynhgG4gVPxAqbxBN+lcBFiHge6s0qHysqD1xODVUumCI8SaRpbLsDsiqHhMSFM0neNRWNYFkeKNsHWq2AGwvhwRHotJNg0wqUnH6elhb5pA1c83J5+addvHDc2AOu+ASGS2mt82SND71ZevEJu++9ZEWXClQrkVt5jr0uwKGe0GHL15edVVeeYnOxI7UMn8KkQNDR/Trd++xfSzoy+3+pSu6smZl8zF3KoNOuYn7mdiyP6Xcy+qRozYjTrPWViSnVDgK90fV1gJ52kKesWs0cdfZhxF5XVnavSCebeI+QpIDLo7fBNFt+g819KtGobB4JcIgTnqDQSE6MqpmoTxHjPO2EJxt72dCigmI+RVjOnDOP2NDbhmpFc6QZuPTf6oiXf4iUiSowLIrmK24woUkpSRg5tUV8zZdeesLuu684NbqmtE5EaJRY+60t8jO5Vak0A5fAJ7cI39GOfJ2XEVWiOSF7enHfX5faE08lP+xrs+G/v8E4j6QpRNEEoZIehxRpwlssgaojldvyvkbs7jboREdCbBTERIJpfijXC+pO/ppl7NsBTDnmIYXnzWpnQf+aP+Yk738auAivpZVlQcxby6VgMzD5NZLGGjJwSaMBU3j5/zJwCY2IpsLMi5jnyILX+1C29LGhSQKtjBSaMtnqIRHRkrfirrsvef1N2GyyF//gCskCl7APcKgXPDkDunowLULsWH/wqBXZftLqFfojbsLTN4jeWx1oXDoPCzorJ9947h8qHVjVKZ6LFT00kF1QwzcoAxcNGzSZ5mTgol17a6s3Gbikk6WFm6mbmxtBQUFSD8J9vVSpUuTPn59Xr17h4eEh/V2EJwkhXvEQcXd3lz4TrsBWVlbkyqW5E+CMBlyOufhK2WtWdLOkbqlcsLIEFKgBrVeDYbxomErgIsDM4V7seGVO5vYr6ValkPIsitS1s7IoQh3EKW4p5VNc8XJvNfsSizqWo/v7eeB6QFGvbHuFp83VmdBxBxStjxC/rV08J0/9QxlSpwjD68WfPiQFXOacfshxV19WdqtApaK5lIHL1dngvFUCOhRSnHIccfYl9sRoOnFKIVSbLz4kZ9klL+afe4zXzKZk0c+Ef0gEY/a58MgvRNIXqVpUQ6dqkSHwbxFiqo0lOjYGfad1ilTAReur9Q1ZffkZM888YN+gqtQrlfvrNcKbY+xBN1Z0t6RRmTxf/+755hMN/73O0WHVv3q+iHrCi0fovegl0KkJCI1k2B5nHrz5xNVxdcn+BTK5+wTRfMVNNva2kXRW0hpSVHXeZSk06cSIGuhn0pXmXoQTLe+W+g2QOAHtu9UBA11dlvewlELP3gdHYLv5Hpl0dDg5skaaN4++9y9heKADOWx3E1u8MTFn/8Db3o7iM7yTn7vj/cFhG+hlgeYLlcGKy3YpGxGd9yhcyr8pn17eJ1v4a/D3hHeO4OMBUWGK8KO8qrO5idTYVx/7M7JeMf5q9SXrUfKj1GiN/2ng8sYVttSDiEBoNB3qztCobVU1JgOXdDexUgf/y8BF6KzVWniVjlb5OXH/LX82K8UQIVyfTuVt0GeG7HLizvOPbOlbiZZp1PtKp2GqbDZZ4BLsCztbwRtnBXAR3rcCzP/g8rMCl/Meb/n1gBuTW5Sm9zdhQ2+Cwmm96jYVzbJL3sAZrcjARbszIgMX7dpbW73JwCWdLC1Ay6xZsyTAIjIeCdHAqlWrUrhwYaZMmULRokWlF3EBWebMmYOPjw8iO5JIRf3s2TOMjY0ZOfKbU+U0jDWjAZdF5x9x1OUNq3taYZkzBhblhJrjoNECSdckrqgELkLU9ZAtt58G8qKdXWLgEuANy4VXQiw0+Bvq/KnYMHwpIvyl3zYHltaJooVzbyhQDbrsg8zZ4PFZEBoHAriUbC69dJfLnw3xQJzb3oIO1mZf21l0/jFn3P3Y1rs8BX1OwqdX0md2zm8I/+hFsxq1MK03Cgyyxs+c0MsIfKHoL6fCc0IAl5cnZjEmdhP0PCb1G1dEH4suPFHK8rPzzkvpb8u7VVSCG2lYHhARDHOyEd12EzGf3qDvuDpFwGXqMQ823vTm+jcu3CK9sggVGlK7CIMTbHxVAZf5Zx+x/PJTyQ28aK54QTnhDTVqrwsDahbh18bx3iZ+nz7TZOkNxjQqzqDaRQkNCcHIyCjVWijl/7mIec4snB6lEFosOuUsLSzyScDFQC/e6ygldhZ6QaLdwXUUKcIFSBJ/67/NgRtPP+AyuQF6RCtpuAgNoCI5jSlgop5gsfv1Q5S70AXdke6Qqwxcm0vIpTkEjv2AmWkCTZZvB/75ExzpCz63ISIAbIZDk3mQ6Ut43LU58N80GHQbCiYO8xLZ20xMTOLtLULx9nWEXqdUgjoBzgRwEeGEHawKsKqHVfoIQCczQf/TwEWcVu/vqvi+Vxv1Vbg7JWs6pXV/SuASHUHU8xvoGBiTqXC1lN7yD63/vwxc/nv4jpF7XRlerxjLL3vRvVIhZrVPv3TGkmfC2jv4BoXTs0oh/u0af1jyQxeBGp0nC1zEPmVzHQj3g4goGHwXzH48DPhZgcu6q8+Yc/YRhwZXp0pRU6UZEnuCOouuSvuMK+PqqjF72q0iAxft2lsGLtq1t7Z6k4GLCksLLxOxaRHCuC9fvuTatWvUqFGDkiVLqv0yJ4DLkiVL6Ny5MxYWFlIvurq6ODo6smzZMtatWyd5vfTs2ZOxY8fi5eXF+/fvpX8/fvyYBQsWsHHjRrX7S27BZDTgMsPuARce+SmAS4Qj7G4DzRdBleFKt6ISuAS/lYCLg5cfXu1OJwYufu6wxgpEquMSTRUn9Ebx3kJCF+WfUw9ZnnMTDfz3QN/LULSeol8BXA51h07boXQ7Skw9J3klfAqPYu8vVaXQlbgiMvBsuP6cfW0MKHKsKURHSR9FxcSgGxuFrp4B9L0I5rXj72lZfsheFrof+jomAVxcj69gOosUnjaWfaT6Ih7975MPOOHmi9vUxl/buPX0g6QJsqBjedpbFUhu6tX7/Nl/sLc90e02ExUFmc8MVejMWHRV6/qB2x055f42kVu104sAhu91kcR0f2scrztz2t2P8Qfd2D2oytc0iBuvP5fmZVu/SjT84g0TGR3DvLOP2Gv/mmu/15U8UOKKSOs9cLsTBU0zs7SbJWGhoakGLmLjLLxl2lTIz+IuCu+M1itvYWKkz8rulkr9qmWQL5UEcLLdbM+SzhVol2Cu/jrmIbmh2w2rTqncmZWAy/Ddzjx9H8q2fpXJrwZ08fwCXBj9CHKVgtvL4MxvONp6U6n0d8J2RLYhkYo9KhQyZwf9bNB2Xfx3xa43OO6CPwOUvM7i7j8RcBGZxtZVhKYrFLov35Rn70OkdfvwbTB1S+ZibU/rr+nDU2LTtNb9nwYuTlvg5AjQDYcSnaDteqXfxrTaVtX1PyVwCfGDrfUgWyHocxZ0fh6B5f9l4LLkwmPpIEc8GwfucKRk3qzYDa+RHstaalN4XTZaep2YWMhhpI/n9Cbp1pemG04WuHx4AivK8CR3S0q8O81ly1W4mTbj4ZtP5MuemWlt1As3To9x/2whRcKrevyh+zx/F8y5sXWVPHjj7FNr4RVpHV0ZW4fM+hnr90YGLppexd9vTwYu2rW3tnqTgYsKS0+cOBFra2tatWqFra0tOXPmJFu2bBIEyZo1gbfCd2ZJfGGE54oILcqRIwcNGjSgWrVqnDlzhnPnzrFixQrp6l9//ZX69etLoURmZmZ06dJFAi/CC2bevHmYmpoSp+uSlkURESHib5HSWmeE0mXdXSJiYtnQy5r8bkull8TYLnugiHIIi0rgEuqPziFbPJ4842iNE0xqqZzVRufFddjaELJmg1g9YgfchJzxL/uLzz/m8t17bMyymPymBsQOvBVvkohgdOZmJ7bDVrDqS4vlt3DxCZQ+vzm+HsVyx3teCOCy8YY3+yreoojzbGIbz4WCNSShXbMsn1mQbRt6BobE9rkA+lkgOgKdWYZQrhOxCRT/RdjN1iMn2RM9BOr9RWwDhZt/8Ocopth58sA3mDNj4nVNXF4F0nXDPea0t5BEV1UVd59PHHb2oZ1lAawKZU92ynUe2MHJoUS120IUmTE81IHYFsvAun+y1woYNWinE68/hnFjwhdw9eUqp5cBkrZL98pm/NYofg6ENo3w0hFwxaJANqm2UOofuseFaS1L06+mIjvS0/chtF19m07WBZjeuhx6meJjyMMioyX7PH0XyqGhVQkPCyNLlixJQspT9xUuvQNrmCdaM3GivF2szZjdQQFIhaizCFkX4VD5sn3f20SIAE8+6oGRgR5/ty1L/uwi6xDMPPWAMx7vWN3dEqvC8aFyR5x9+PXAfZZ2KU/Lsjm/AhdP308M2OEkaQP1rFyQyS1LY5KMTs/V/Yup9ng6BiNc0c1RnCDH/RicGsplq3W0aNst6fnzu4+OAC6lvmQFe3SC2B5HIEcJCVbqHOwp6RnFTo1U2UZgYCDZs2ePt3fwG3QEODWvS2yLfxNdIzx3hE6P8EwqXyA7q3tYUix3ylK6J7sY1ajwswIXsekVno9pKTpX/4Yrs6GQ+D2JJbbzbsj+TUhmWjpQce3PCFx0fBxgQ1XQh9jxQcpeihq2j6aby2iHK+renyayFE046I7T6wBJSH3YLhf09HQ5OrQ6xpnT5wV2x52XLLnwhMKmhri9+cTx4TWkzIU/Q0kOuMS+cSVmXWV204k+HGS2zhj26bYlMjqWbIZ67BlYJV0FiZOyoRi32M+K0PtvNRAzqt3FIdmA7Y78Vt+cYQ1VZ2Ecs9eV688+cHhIta8evp+jYvj90H0OOflwakRNbMzj9xDavNefFbiI30LxziMOu3+m8rMCF2Fv4UggIjq+V36W762m14wMXFRYdNCgQYwYMYJ3796xdu1aVq5cyfr16+nfvz/Fi6unIB6n4SI296IdAVkGDx4shQtdvnxZ8nIRZdy4cdSsWVMKKRJaLh07dpRSUv/111/MnDlTgjWirbQWAS7EIs8oqVA7b3CQfgTXdC9PwXM9wO8hET1PE5tAMFfcs3i4irF/C4r0j/Uhk8z7XukAACAASURBVOdB/rJ0ZWqr+Kw44ho9zwPo2fUnptIv6D44SFTDBURV6PXVhH8efUCs+14WZ1lFTPsdxJRoEW/eiGAMl+QhsvUGoiv2pt1ae1x9FRkPnv+dQFAUOOz8hplnnnA87wJKBLsQ0ecysTmKUeLvy9Qwz8YuiysYXptJdL3JRFabgK7/Iww2WBNdbRSRInTqS7H3DmDmkTuc/dyRaOuBRDZfKX0SEBbJX8cf4R8cwd6BNl/rh0fFYDHrCpOalmBwbdUeDNvvvGLOeS8G1yjM702SX7MGN+ah676bz603ER35GaPDHYhqvIAoq+RFNV98CGPUAXfyZ83M+l7KLtUP3gZLn9UtnpPpCebpgNMblv73jE22FSmbXwEx7/t8oudWZ7pZ55fmVHi3DN7jhmh/WWcLKhZU3sgK8eM117zZfOsV9n/UJjoqUkr3m9SP+brrL1h86Rl1iudgc29lXZY7zwIYuNuVUXWFTo8C9vx98jF3XgSwtLMFpfN+/0X3nncgg3a7Sl5JFvmz8keT4lQtYkLTFXel00CxzhN657j7fqLdOgdG1jVndL3C0gNKyGjvsfdl9rkntCyXm3MP/Bla25zhdc2/G3pzZ/d0rP32oNf/EplMC/HJ8zxGZ4ZwJf8oGvX8PcmfDl2fOxjY9Seq+nhijXKjf3IQn3tdJDafFTqh79G364duyHPCB7mrbEP8tiltej8HYXB2NDohb/nc80yia856vGPS8YeUzWvMq8DPLO1cjkoJIFRaf+PUvV78norfwZ9tEyZeMtIKzPVPDyaTy06i604n0/2dfO56mNicql8A1LVncvWEvYWtM8qzJ7nxis8Nrv2D7s25UtWoTgeJKtVancsyRB3xvJSeg8lsejPEYBMMQjzrBXQRv+GpLZ3WO5AlcyaWdynPnDNPcHgVyIaeFSmVzO93avubfuIxLq8DaVY2N0suP2dm69L0rKL6ECS1faTXdcLe4rupKn24ePa6nN5AmfuzcCr+G82eTsW79GCe2czA7fUnVl33Zl67srSw0L6miziAFGtcrO+f5cVt+snHXH/6gQ3dy1E8r2ogN/X4I849fM+OPlaUzqfYb4i9z2+HPHB8FURnq/ws6FD2h4ThimfP9/ZW6bVG09Luz7hO4u43DhT9LOs7btzqvmcaGn4n1D0tk57Br5WBi4oJGjZsGM2aNcPJyUki6TNmzGD+/Pl06NBB8nxJTZk+fTp16tSRTrK3bt3Khg0bpE2oCCkaOHCgBGJEGTJkCN7e3vzzzz8S7BEPFfFgTGsR9yG+vGnZzKR1DAmvLzPjItWK5WBLTwsyry8PWbISPcBBSWtF1E/q1Ev3kC06HvuZauPOjDbK4pu6DuvQOT2a2GaL0Xl0ktjoMGL6XfnafY8NdxnuM45GxTIR3e0oGCYQno0MJdPK4sRUGUNs7T9otdoeF58gzLIbcu9PZe+Nm08/MHDjdU5l+Y1SuWKIHvaYl4FR1F58nY4V87GoRR4yH2iGTlgw0d2OoRPwDN0DXYlts4YY60Ffx3PP+yOj9rlxJ6oRuiXaESNOnfUMEYJ8Yw64YWZiyL9fwlyki0L8aDz3JH2a1aR/PdVuvXPPPmb11edUK2LKoSFVk5063RND0fG1J7LdViIy58F4pTmxDf4hRujfJFPu+wRJ429WLo8kCJewCE+NQTudyW1kwI4B8fHfSy96ccz1LRt6W1Eyj2JzIUKEhO2qmpuypa8NIoXwn8c8GVGvGGMaFkc/gXdLXB/HXN4w/og7Z0fWpEBWHaXQnG+HPe3EAzbfekHJ3MacHFFD6dTzrIcfI/e5MbNNGXpWVZz4izHaub2VMi/FeeEkZYorj/2x3eLAok7lWf7fU8RQhVfO4ktP6V21EPM6WEgeL3FFgJkS0y/QySo/C9uXlja9IjPSn0c9pHCifb9UYcG5J5y8/4ZJzUvSs2rhJGfh0urhVP98BcOB58lkUpBPz+6R+VgfrurWo8mY9Ulep/PkBLqHexFje1bywNLd0YiY5iuJrdgTArzRPdIbnexmRHfep7INcQojPP6+bgpiotC9PhedW4uJnhiQ6Jptt1/y96mHko2mHX/Asq4VaFw28YZdpFr3CQiT9GdEOJ+mi9jMiN/VHwEAfAPDWXH5Kfq6OvzdNmXaEqFfQuZSbY+IYHSPDUDnzT1i225GZ087YvpfJbZA+uoyqHvqler7SocLM60tTUyUDkSFo1OoOjFd1Eixng7jSE2TGe1Zr+49iGe92LCrAgDqtlF6xkXql8rNmp6WrL7yjO13X7G6e0WlUGB121KnXtf19phk0WVso+I0X3WX7pULsrhzeXUu/eF1xL5SQHOhe/Zt2XDtOZ8vz2N4jhvEtttI5m21ibXoQkznvYjfsOoLrkn3PDaBppq2bigOFAn4/DO8kIoDszpLrtPVpgDjGphjmk314c26a89ZeeWZtHbrlFCEwN9+9lFKFy3uM1vmTGzvV+mHeBWJZ494d/mZDikEcIkDRT/TuMW8pzUBhLa+i9/2I+wtbJ0c7P8Re68fZZOE/crARcUsHD9+/GvIjwAj4qEkgIv4X5486hF98TIivFqaNGkiAZRFixYxYcIESQemd+/ejB8/XlqUU6dOZefOnXh6erJ69WrJ80Voxty9e1fqT1Mlo7kZCzHa5hZ52dYmu0KYrXRraL850e2qDCkSzvBHe6DjvI855S8zues3mXQuToZr89hb+SSdDM5gcHs5jH0F2RXpirvN3c3+z72gxVKoPlopDTNSeuQqUKY9NPybvttdOffAD6uCJpwdoxBTjSsiRGLS+oPsMJhGoQr1oOt+Hr4JptGy6/xSszCTmpUgs88NdHY0gerDIGsRuPiXQhi3dHzmpHvPPzJirwt2mSdQIGc2heZM1nySUO/IPS4Uz2PEwk4JPEcO9eS163/ctllBy1adMDJI7C4tQm023nhO4RxZOD+mNqZGyZwabq4riaVGd9hBuJ4JxguzQoPp8CW86Xvr8LynH7/ud5M2mi0r5FeqKjZnwpXWxFCffYPjwc+ko+54+H5iVU8rCplm+XpNnHDt+l42kvaJ2KxcH6+s3ZKwgyuP3jNmvyuTmpemrUWOJDVcRPjR7wfvS2FWRXIasX9wVem/cUWkbZ50zF1KUx0HAc56vGXCYXdJa6RWiZzf/SoKmCDSgZ8YWYOIqBhG7XXF4WUAujo60gaqvVXiU8/G/17HJIseSzuVo3Ce7JI9Oq27w9hGJRlWvxg+AeGM2OPM7ecf2T2wilKWp4SDuT6/LRVzhmPccy96WXMR5v8Svf0deeAfS8UpDkmP+/4+ONgDJvgpsguJf4vsQkLX40vqdSlzV6NZKttIpOEiajmvgxOj4Rd7yK/sRSRAw+zTD/Ga2UzSRhJixCIL1LdFrCcRetTZyow5HRXhXZosPzKkSGj6CI0ewd7sJyt7zCV3j8HBwWqHtKpsS6SEFiFkkZ+g5b+wqTp0OarIzpaO5acLKRLaRksKEmHZC53Ad+g/PwczhP/Zz1H+VzVc3n36jOWsS/SoUpB/u1oiBHSH7HJmdjsLulVJ/DuT3GwKke+my29Iv+FXxtXBUIWuhtjHDKxekCktS9N2rT2mxgas7WlFnmRCUJPrWxufJxVSdMTJhz+OuDNTdx09Cr2GzrtgWQko2RJ6HpX2CfUWXaNUPmMWda5ADiP1wtRjv3yFEh48pOY+01M091NYJBuuezOgtjmmRgYaSYI959Qj9jq8kvZHtYpkTTIsdMvN5yw4/0TKPik07IS5Nl735t+LjxnfpBSzzzzknzbl6FU96cOX1NhTnWt+1pCiOC/cnw24/KwhRcLeAqZklIN9dda2NuvIwEWFtYWbpRCuFURXCOf6+fnx9OlTKctQcuQurjkhmrt06VKEzoFYfA0bNpTgi1iM169fx87OTqLWQidGaLiIPnft2iWlixY6FMLzRaSM1lTJSMBFvESXn3kR2yqFWFL+IRwbCC2Xq9QLSQq4cOVvuDyTGQV2MmNID2UznRsLN5cxzHQP46vEUvLGCKgzEWpPJDo6ipt/16Bu3hAQniQF4kN1pEaiwhUAyLweNJ3HhKMP2XH3lXTicHCIcrYK4ZmyceNK5ukuJkf7RVDpFxxeBEiaI2MbFmN0/SKKkIvDveD1XTDODa/tYaSnQtz0SxG6Hb/sdOJf/ZVUM3qm2ODkKo0Qcu2/zZFONgUY0zA+Ow+rLQj0e4WbzUIqtfwlEXAJjYhm4hF3Dji+Jk9WA7b3q4yNubIqfqJ1tdQccpdXABedLBj/awq1JkLDf5SBlIoFecLtDWMPuHFkWPVE8etxwMVYPxOHhinSYIuSFHAZuM0R9zefaFAqN8dcfZnf0UIlrIhrRwj4Ddvjgk1BE2a2Lp4kcBG6IQLMiIxHAj6t6m5F/dLx6atX/veU+ecfc2pkza+hS5cfvWfEHhfW2FpJp6bfKyKO/6iLL/sHVyN/9sx4vQuRNkgXH7yTsi4VyhEPleLamXDoPvbeH/m3U1msiuRmzdXnEiTbO6gqpfMpwqyEKKMQmhWb/g29bChvptC7SViuzWuJdZ5YjHrsIpNxLvgcBLva8OGlA1mnfMIgk4r45dgYuL4A7i6EEY+EpDecGA4Bj2CwI3hfVbyc150EVYapvHWVwMXrHBwdAHX/gmojvl4XEhHNNDsPhLbQkeHVqbXgKr2qFea3xiWUBATFpnzb7Rf8edSdIjmzcO33eqnOEJXUfP1I4HLq/htpTYmwwMd/N5W0ENQtaQYu79zhUG8wr6MAzbvbQpWhiuxw6Vh+OuDitBVOjSKi6VJ0Ah6hf3MRDLwO5srAPR1Nlqam/1eBi/gtbb/2DpOalWZUw+K8+hhG7UVXmdaqjJTFLqXloqfwenSVPCtVPUPdXgfRdvUtKXx0UC1zll9+wRFXX0mbyrpwMs/blA4mHeqrAi43vfyZeNQdQ71M2JnMIou+ruIg7EA3iImGbgcgWwGm2Xly7Yk/G/vYqOVxIX7/p9p5SNpmI+sXwzgNnovpAVzEc+eJXzBjD7rh5hNEnqyZ6V/DnDaW+aVDq0y6CdxTUzAXwku5ybLrlMufnXW2lhgQlSRwcXoZKB24iPU6oFYRYmJj6bvFQfqvyH4l9pVViuRgXsfyZE/BcyMFw02yqgxcNGFF9duQgYv6tvqZasrARcVsiY3thQsXJCFbIXYrUp8Kj5M2bdqkyN1VPBjEZlO8dH8LapJy+xVgRNBYTRPCVAOXiBDQN0IpHiKNK1wABqHs/2vDEvxpvE8CJwy4BoXiX8jjukgNcIk90AUd90PU0j/NnNbFaHC9BRjklPoIfOaA0e56hJTpg2m3TZDpG8+P6AjFSb9II91hKxPsvCTg0qdaIRZ2VtYncfcJ4taOifQL24j+aA8Johxz8WH4HldJ96NdxbwK4OLnBnvaQZC3iKyHSUEKEd0v5XVAOH222jMo5hC9MtlB552SqOUTvxBsN99jVIPi9K3xRasl7CMsKcznyAjulplCxQ6TMP1GVFVovwhFfAFCjA30JHHd7smd8M3QgfLdie60S/LoMt5iCUWaQoslivlPooiNypZb3sw48YCns5olUt8XG63em+0l8VuXKY2+tjJqjwvvQiJY1q2itAmLKzNOeLLl1guy6GeSIJfIYvW9lMziFFII9voGhHN+ZOUkgYsQxR2+24XwyGj8gj8zv0MFOtrEZ3iadeoha649497EBl9TKQsh3JoLrrK2lzVtKyp77nxrjnEH3fD2D2VDb5uvWi1+QZ+xc/XllzqqN/t77r1i4fnHLOlQhhol89JsxS0pdGl+x/JKQrk3nvjTa4u9BN1+bVQi0ebPeYYVFSwrkan1CnQyK0BN9M7m6Hpd4vUwHwrlU+GVFxMJp0bDW1forQgp4r/JcGcZ/BEIXqfhSD/ocSI+g9c3N60SuLx/CAe6Qh4L6LL36xUfQyMZd8BVAkerba3pvcVe2sjO7VCezAlSbguRwGnHPSXoIsq50bWwLKRZocAfBVzExnn9tefMOPlAureTI2pSuYj6L2ZpBi6v7kjZ3aj9h8KjUPxbpBFvtyGNv+jfv/ynAy77WsELez7bXkA38Dn6BzpCkzkSsP8Zyv8qcBGeGSIEV4Tfdqmk8GgpNf08/YRIevPSKXppFt/VheceS+F/4vkzU4VngQh5nXbCk4Xty9K0XB48/cLouO4uy7tbJvu8EIcit59+kMJaqxf7vvdkeq25b4GLeDYKMX7hoTmrXTmqnq4HeSpAm7Vw7ncQQtLiNz13GQm29N3qIHle1iye/PhvePlLHqsik9OyrpZKhx0pvb/0AC4CtgivYJFBb1SDYri+DuK0+1tK580qeWKLDIPmOYxSvA0WmRfF7/3c9uXpVa2g9D6QlPC5OKRp+O91JjYrxcgGxfEPiaDmgiuMqF9c2gOKQyHxXNw5oDLl01GYWcy/WJ8JvaJl4JLSVZq2+jJwSZv9MurVMnBRMTMnTpzg8OHDiLjFPn36YGlpKYUEiexFIpPQz1hSBVxiouDqdCjVAQomrwOirl0cXwTQevUt/mxcnF/DFoLjJpj6WXJV/bYkCVycNsHx4WwwW8zgX0YrX7anPTy0wzzyDHPbW9DLfz7cPyiF8kTYr0bPeSfHKx+gfdtOiYcsgMvh3iDuvdPOr8Dlt0Yl+LO5sj6Jl897nu0cTIOYc+hN/CR5guy795qxh1xZ18OSpmVzKYCLeLm99g9cnS1lMWJQgqxIQBxwaa57j4mf50GnHVCimRRi0mX9HRZ2rkDruFAdX2fYVEsKAbladDwWXWaRO6tyBh3hVTJ6n6sEP648ec/wusWY1vo73lLvHsDq8lBjFNFNliiAy856kM9S4XmUObFXRZzhIqJjpI3pGfe3XB5XV+WmtvvGe4gN16u58eLEbVfdpmAOw0RwYcftF0w44k6B7IZs7lsJm2REVcXGWIRonHB7y93xNTDLZaIyrlusucE7nRlSpwgzTz9kQtNSEryIK78dcGOv/St85rWQoIAoYsMjQpzW2Vonm35bQKWshnos7FRByWtBjC+uvW8XmwA0tRZdZWH7MuTJbiRlc5rWqiy9qxdOtLFrsOQ61YvlYEbrsmT5JoTs4fTilKneBprO/wry3u4dQt6Hm/HseAsLSxXf3bh1Hh2pAHz6xuC4Ac6MBduTEOgNR/vDhHdJpg1WCVwiQ2FXa/jgCOMU2b1EeRMYLqVprVU8FxObl5LCu14HhLG9f2Wl086Qz1H02+YofScE8PpDzJOGdQK0Clx8HcFpM9QaT2Q2c8kT7KCTj2STFd0s6aoipCqp39HUABdxyh8UHqXQIPI6CyLzVPutULQ+nBoJH7zgF+XfI6n/h3bgeQTqTYGcCbzr1P2RT1DvpwIuIuxqSx0w0OVzHwd0I4PRX2oGpVpBT7tU3L12LxEvS7efvCMkIoqWlikPo9HuaJV7S2uWosXnn7D8speU5aVyEYUuW5OlN7AslJ2ZbculyKviY2iE9Bvl/SEMjzdB9KlmLkGIhPD/132uXH/qz5ZelpTJl5UoMlFn0TV6VSvEb41Lqkz9G3fHj94GM2y3M8YGmTg+Mj4DoTbt/y1wESEt88894e825eha2QxdkVGx8mDFHuDKP3B/r8L7tkBlyfu287q70vN0aL1iyQ5bZIZccskLcUAjdF9E2GzCjIPJNpCggqaBS3B4lHSgIQRql3atSJ2SuRAhyC6vgph96iHub4JoaZFPCp8Sz3h1i0gFLUJjPXyDuDmhPoZ6Ot8FLiIJQOFJZxhSt6g0B8dcfJl8zINlXSvSpFxeaT/Yce1txjctxeAkDnHUHVtS9YRYsvDWzZ3VQMkrTAYuabVsyq6XgUvK7PWz1JaBi4qZGjVqlJSe2d7ennLlytG4cWNJT6Vly5ZSauefsaQKuLy8pTjl1omBoc4aS415yOk1o/e5saZdAdo/+wsigmDAVZVmTRK4eBySTmh35J5Ku/4T4z0CQv1hX2dePb9LlfBDCFDye2k/9Hc1VmgVvHHD850/Lm0c6fFFHFWpYwFazoyDNw7Q6wzbnT5K8cwLOpaP9zL5csGb1895u6MXRXJkxnToJemv888+ZumlJ5wbXYNSubPEZ3F55wH3VoFZNbDup9Sl0OoQHi7F9IPY6N8aOm6Fiv0QLqYtV97k9Kha8eBB6G4c6SulmL6duzele68ip6my6r14kReaMCIDjBCDrWRumggEKA/AATZWJ6redNbE2OL84iNrwkdgkLcMtFoJhkl7GIiTkD+PuEupfncPqqISLqgCLi1X3JJSbH/rHuv6KpBeWxzoYF1AAlxiQ5pcERsE4SlydHAlqpXIqxK4XH38XtKSOfR/7J0FVFVZ+/8/iokJdmOLWNjd3V1jjN1do86MHeNYY3d3t2IHJooKioKgoGIAYiAo/V/PPhIX7oWL+vqb+S/3Wu9a78iJffY595y9v883+lag01o72lhnZ1LTIiQ1SawouwJQCSPIY0aDyNPJQrXpkqs0L5mVEXUKxFkhrb3AVlX6/mhcWK/WX981yNiVnH6WflVycv7RW95+CmF9t9KRcqLo+/TfeoeAoBAWti+hk3b05mMg7/8uSL5KbbUqfBKNLfT0yCxy3fodhxq7KFmzTezTi1fRytJQpJXyKlJML4lT39MZyvbRjKTPjIRRvgZ/93oBFznTgQ7gsBdGPIU0GkAtz2TbVTdU5a5rhVwsOufGbvsXHB9cSYfNIwud2gsu071SbmV6KQlW+/qUI8m26vDKGbqchOzfZvL6QwGXw33h1mpotZnPRTvTdOlVUiRNrGjrQ2rmZ3S9qKj0+J7zhAIuwv6aeMhJRYrOblGUX9Nehb2dNM+eZGnAZjQ4bYIxH3RPLaDZieFav5suNygpi6+/EX//TwEuHhdgd0ew7klg1T81tunmqhAcAh32QvqES1OMHaev3U4WsQKwOL34wNzTrspoM3HiRIpBVTR7mu/iQ/G1fUvIft8KuMh3aMctT84Oq0K+L0bsg7bd5aXfZ+WLkTWd8ckYwsLts+U2ba2zY//svVqAC3Ml25djyJjXnH9J+Wwc6FuWVMkSkzhJUobtcsDbL4gN3UvHCfCsu/KUCQe19LenMxp8d9mkMeMeHXDx8Quk2vxLWGZNw4rOpcgspNZpKaHySKg/Fx6fgz3toMV6KNxMFSOGitwqcWI2/Br3+1iYMwIunXPxoV6RzMqbTKRIYooes8m3WJqhIoX87XsBLnKm1+8/88u6m3h/DFKgXLOSWXXOLd0Rma8UaaY3s1TfLmONes87a/5yfarmYUit/KrfcTFc5NpyTThB1woauNdl7U3eBASz8pdSKiZa3uej9zqqYsSRQZUSxNgy5nkQsHb9FQ/mnHpEhlTJuDymupofSfsJuBgzgt9vm5+Ay/cby3/TkX4CLnruRu/evenWrZuSEQngUqFCBQW4SIJQwYK6EcT/ppsZV18SDLhI5ftQb3h0DD75QoWhWgVdDwsloWOw9fozxWJYXc+EJs4joWAjqBcVkxz9ePEBLmvNJtKwy1hyRHy8/V7Crnbc9PhAy+A5ito7R1gHawvBey/CwkNo7T+HPp3a00SfTER0yhemwf2dqvK76c4HBbis6WJN0xjb+3vex39zK55laUyZHgtVt6cceciKS084O6wyec2T68bmGhioj4EhtF9th5/fOy6Ft4PaM6HCYK48eUfHNXbKiLVEji+gx8VpcH4KYYkScTlZfSx7byRjBl1/ERevj/TbeocWJbPi9MIPr49BLOlQQq+PiOqSVK72d+NBuXkMemCN0ys/bhbdQc7wpxr7IY3hSqkkC/XabK/otnPbFtM7URL5iEy23KbWiwQjas67RMlc6ZjZwkonLUi6I/IjMeIT+rExTcxte2y6zZTGBehdLb/eCdHOW55MOHBfTSKG73TENLmJqlhJVLN4Cg3eeZeAwFAODqwYeUq/zyFKUy3+LeMbxk1JLzb1DL9WyhPLkyTO32RIGO1X30CM+lx9AmhTKjsL2uvK1iL2n3bsIVcf+7K2a+nISb/8TYybK27MAA0XQMXhkafzuLSF3Ge64Vx2LkWa6vHoCPZX0jSq/AaVR0FiE/jwAjbXh+TJIXcdeHQU+t7Ukb9Fvx6DgIvtbM0cuqsN5KurdhGqdt1/Lis6tIznHntPRu65h91vNcgSTVJ259l7Wq28rib9B++8wP75e1Y2NqfkmVbg/xqar4FiHYx5LAxu80MBl5Ul4aWDAnu9m+yk3F/nFeNs7RUPNQ4iQTO2JQRwkUqlpGUtu/BY+cVIvPifmc7AxT9hsCukzACX/4Izv2sATMpoSW3vn8H+ruB+AYo2h/YHje2i3u3+U4DL9UVwahx0P09g5lIa4GK3CK78rXlZCNPlBzVZqMrCMy5JpbAZrz95y7H7rzjr7EO+jKaUzZWWo/e8FeiwsH1xHXPwH9T1rzrNtwIuLVdcx8HzPQ8n1Y0cs1knnDn9wId13azJk8GwNDZmh6VQMXTnXTb3KIt4tSy/+ESB4cVzaMUNARwEZC+ePS3ru5ZUi+mkyZKz9rI788+4cmFkNTIbMM6V32a9f64oBl9gaJjy7KpWQEulidkEnHj/ORgLc9NYzMavGuRoO0UALslTpmLmcWc1b9nYvQz1i2YGTzvYUEOb85UfAt4PYHX5yPdvcGg4804/Ugt0+wm1Y33Do/dN5LziW1UkS2qalcimQIj5bYrRWM/866bHOz5+DqZmYcPhFN8LcJEikYB0px96K9m1FOCEFRyzCVNFZK7H73uplKAqBu5V9P1kTicy5RNOrzk7vKqaZxgDuNRdcBmLTKb8Vr8g9RddUcyWxR1KKNmtpO5svPpUJf3t7FVOpXx+z7ba1p0FZ1wxTZYESZcUuVjNLz53PwGX7znS8R/rJ+AS/xj9F7f4CbjouWuSGnTlyhWFRufPry3g3rx5w5QpU0iTxrC84t/8rClf5wAAIABJREFUACQYcLm7GU4M0j62Pq6aiWarjUrq8q1tjs0j/jnnxpEmAVhf7QVN1oCVniq8eNiGhKhot1jRhc9vqAnBabNfsfxlQRTg8sZFVSj3eWZiY7YpiIeIMC8y2/8F5ybhlLwM9d5PVyCGtT5juwgzUfsV0O82m+74KcBFh2XyZQDCnl4hbEMdDlsuo1W7HupfJRVBfDtcJtUmWeJwowAX2U8mi44er3DLPgYs2yrWwc47Xsw+4cLO3lEmqhzsAbc38jFXbZxf+pOv317MMunK3O4+f6/YHL83Koz4uYhvxNquYriqy4SJvI/XFhJ+ahz7Ci5mpGMexEfjbL7NFE3+Ml7ARSaerVdcV2CUUF31JRDIpGbzjWfYjqpG3oxaJKLFRBtlDCeMkLiqWcY8axHJUD0r5GRqC6tYgItUqeaeeqQSig4PrMRfNi48fPWRZZ1LKh8RMbYTwMWEROyIlqQkDJS+W28rjxwxrYuo9sTs06egUPL+cZKpzSzpmwCqb0hoOOP232Or3XN1yAP9KlIxn/5J1Jbrz/jrpAsH+1eMrN7KPuceelNrR+ZYgMtrJ1sy76qOh9VILNrNjT2M79xhUV7lU0SJL4wrefa31ITnNyFnNc23SRK1THQlaxEHMwi4PD6tATd1Z0X6XogeXnyFtvcsqzxZzjn70H/7HdZ1tabKlwhMOe7S84/ZcuM5yzuVVAuNXptvM7OoB+2fToDAt1BjAlSfYsxjYXCbHwa4CItoTjoQSaGJKZeb2NNz/zNFER+1954CQI8MrGjwuYp5AQkBXNZd9mDu6UcqDvf+Sz+sMpuyIfsOcD8LPS5A8nQgsszjwzUJmUW0yPuXt2BrQ/joA+Z5YdDDbwLa/zOAizB7jg+DR4dVql2gAB4CuHz2gQW5tUq/FB6+NWbFyKdXonntn72jvmVmtQCNDkAL+27PLU8OOLxUyXi5zVMq35JahTKSPY0J51zeMGKvE+1K52ByM0sdnyQjT//DN/sWwEUWxZ3W3VTv8GNDoiQ6h77IMnb3La/YG8Y2WWALwL21Z1nF3my+7BqLO5aIlPbK38TMvLeA7LUt1GJa5MMR77WlHUqoxbK+dujuC0buvU/1/Bm46u7LhIaFFKtBX5O50hlnb6Y2K/LdvV4iABePD2EKEBFpssyVlKeWyAlFUir+LcU7aRLrqUm1/xajbWCv/Qt+O3hfmblHLMz1XcPpB16KQSqpdMK4GrTDgZRJErO9t67UVVKmxCz9nqcfBwZU0CksRD/u9wJcTjp5MXy3A/2r5VWyqOheYjGv457nB7pvvKX6JAmK+tg5EfvIfGL6sYecdfGhe4XcjKqnsWONAVxEppUyWWJqFsjIH0cfMKWxJX2rR7HqpB99tt5W3jIbfy1j7OMc73ZyLyWlUebE0udeW+zpViE3M1oWVSDUT8Al3iH8rhv8BFy+63D+aw72E3DRcyvEu2X37t0cOHBA+bhYWVkxYMCA/yy7RS4xQYDLx9ewLBdkqgxtt2kLroUZwaIptFgLqfRPJIx9qqcd1aopF+o/p8DFPjDCHdLl0bu7QcBFKi4ry3DDrA05flkdBbiIZ8Lezix6VZ63lSYok7FzI6qSJ7E37O/C0qA2zHQvwplhVShiaAImjA8xlBzzGtsXiZl32pU5ra0omFkzJI1sdzbis38YB0rvoHcLzZ9EUoWkqvF8Rj0FFikPFyMm6ApweeqNW6kN2uFbbWLTLR+WnH/Mtp7lKJA5FXx6p0kCvK8SXnwgrpe2k23gGVJnyafTLal4ikRpcYeSKkGg2ryLqopmMGnnxHCCb6xgpNl6jrw2VxXxA3l2UyHxHWi/F8wMa7SlElJ21jl1LpHp6Gvqfts+0RlzidMcUjMfExsVNvaxMbidACpCxa2a35ztvcrFGm9NMnSXD59CWNapFIcdX7HgtKvyD7HMlgbR04sEq0aBDPwRzetGgJRBO+4qrfnSjiUNLowl6lcMBOe2LqZSDYxt0i+RzUw/7kyRzKk5O7IahsIQrjz2pc3K66paJn2OaPsO7KbJvd6ENFlBKutOkf8e7veKRPOy8alwC1JKlGfM5noSJD1L/IIKRHnrcHI0XF0ApqnBooHyMTLEajMIuHx8BXOzQfGW0Ga/OrNUftdeecqGL5Kp20/fM3DHHfpVy8uvVonAxwXy1VGpDAISLulYkpxmKSg14xy92cyQ8M0kCg3VJvsy6f+G9sMAl8dnQPyk8tZSKWUnMw9lxpvqSt7w90lX3N74s71XWZ1YdEOXJc+oyBWq5M3A703j/s1IHK48zwImruxsrcbZ+91HbhZeq6SIkZ497ue11CKRDURPKnLaA3vbEZC+BKafXkD3s5BFP/PKmNvwnwFc3j/VkrnS5VLPvY6B/bLiyshcMcmSaaDx/7KJybQk10lqjLx/MqVKrvx+OpfLyWU3Xxafd+PZ20+KRfFHo8I0sMqipGoCXsvzHRYOq6548vfpR0pO1jXCdP1/2elvPPa3AC5PfPwVAJIrvSlbekYtRJVf3NKrHIsuyzWin1X/vkg5CzOmNy+qpJzyfheJ7oyWVmpv8Rr788hDBQzXKWQeCbhIqpx8MyrkMTcYaV93oS2h4fB7w0L8dtCJcrnNFPivr4nXmd3Tt9/tWxn9HAIAvP3wkWVXXrLhqgc2QypTIGKOc2MpnPtT82yR74MwfxdZQNFOUHsaJEmOsBH7bbtDnUKZDF6rfOMk2ni2jQsOf9RWJv5S/JCC2/kR1bR5zZe2SgxmjzxUEt/mxbOyygD773sALsIem3bMWfmk2E+spT/JL9pgKenYnRcKOBKAZmz9gnqZZ3eev1f3X9hLAlyMa1Ao0tPNGMBl4sH7yjtGkrFueLzDdlR1Jb2OaDLXkSKQgHAnh1TRGT8jHmu9mxx2eMXY/fdUouXWHuVUIaDViusEBIco/zopkv0EXL52dL9uv5+Ay9eN2799r5+Ai4E7JItlmSjKSzKiCbvlv5bnHtF3owGXkE9wuD847YDm66D4L9ohbq8Hm0FQbx6UGfBNz7WYnCoWSI2LpHI/qk3oTfXH7hoEXGSBtrIU51I0JXWblWpypNpz8Snoymzv2lTsOkMl2EgFpnYRjaKqz08k1sWIT4okFY1+CanjWEAf7sttu8tszbuAuT3qK3NKkdcIzfv88MoJAlzarLrOHY83uFY8RKJX9tDtNLPOveTCozdKdiCLJ94+0YAg0wxQqBmvD0/EtJ8tabLrGuJeeOSjrvPKmOpKwiMfz05lxcjPgPnl3o58cjxAw5DV1Chfhm03PRlndo4+ibZDl2OQ0dLg/ZaFoEhFhG5d58sYx9w4JuAiWuE8E21U6o5Idb5HE5aNX2CIYvLkNteljssETipHAj5Na26JTMI7rb3Jrj7lqJjXHNHrywK1sVVmxtSP6o8YAotp3gUXH04MrWzQm+XUAy9lhrqgbXHqCR07Ae2sszeTDj9Q7KAWJaNSk2IeQipbYuwnZnribxPR9u7bQVOn/l8AF9149MApKUlkUZPQDgdImSIGS0VkP/ZrNEAlZ5SMSpmlCkggrcYkqPGHJjfS0wwCLrLtvPSQobTme5HSjNF7HHn8JoAlHUqq6qCbt4BcDjTM9pERH6ZCyoyENluN9QIHFX0pAJ4keIzedo0KD/6knZk9mBeDJKbQcj2hppnZdO0Zji+ijHkjuiiLJNM4vH9+GOAi0kS75dBgHlz5C3cvP37LspnFncqw4uITDjm+Ym0Xa6NSmMSUWoydM6RKyuUxNQw+YWKsKM/i209BbOuhAbXtVt/A/vFrXAvMJlHWUtBgvlow8fI27GqjsRajg1jHh+N07TgnQqsw0nQPtFwLRdsl4KnW3TRewEXkqz4PIfC9Fln9f9VERiFR2XVnEVryV5xfvuP95xAevg6g9N0JpH/vwPiUsxjarLKi838rMy+uy5T4elnctS+dg3SmSTj1wJsnbwLw/hiofK3ymJvSokQ2ulbMpeOBJMeMSCl6HwTjDzgh/lXyDaleMMP/tM/fetu+BXC5/sRXMScknnlAjagChEgZ5Vs4vHY+Jfk0pj19E0CVeReZ0byo8m0TpqNEGstC+PTwKuoQc04+Uj5UAhrkMdPkIlJcEYmt3Df5Lop8NWacsHxLum68RdfyuRSzpdGSqyp6+fiQyrHujfjG5P/jJMmTmGCa1EQdL3pyjDHXEtc20uf7z3zouc2J+kUzMb25sEO/7GEzEhy3wy/HIJs1hIfC6oqQozw0mAtJUipgXPxPhF10aVR1vSa4AmxIgp+XX5BiCwmL5Nrjt/Tbdps6hTNFypCFlSvS42r5Myo/omvub1nYtjgNrbLEIpR9D8BFDNtbLr9O8xJZ+b1xEaNJayN2OXLOxVuxdaoXyqjYwAGBIXwKDuOSqw+zbR6RNEkihtcsQOcKOXWG3xjAZcZxZw45vELM49OllHd9NOZhxK25/5qeW24zqHo+elTOrVIeY9b0BJjx+xysgL10KZIoT6foTSRhYqh+8oGXYkBnSpNMyeYFbJFmc/+1MvwVj73W1tkJ8PcnZcqU/6n1j0iw5F0ov8v/2rrtJ+DyrW+3f+f+PwEXPffFzc2Ns2fP4uXlpRbNEU3MdDNk0K+1/Xfe3qheGQW4yFvaeS8cHgj5qkPL7VGxyWJGe7QPvLCHLqdUBPLXNgV6uHrzvPjiLwuoDQaTcAwCLp/fw7wcOKUsh3/rfVGAiywYD/Skj/9IRg8aqqoBLUtkY0TdAiruUGjHUoW6/2cdw913OaKleXQ9CbniSBBYXY6DT9OwPcsEdgyuq6QpQvdMKmlFvUsnCHAZssOBI/decL2mE5ntJsPgh4w5+YbHPgEs7VRSi05+fk1LUCrTHzJbEbq1MU/aXqVAsWgLZqnE3H3JmL33ODO8CmmSJ6H/truKji7xxnrb+hr4e9jR0uwUU5sWpsfmO/RMeoKxqfbGC7jstfdk5gkXRbM1FHG7+NxjZtm4sL9feUWLlslovUWX1YRTGA7fo0098lD5GAgTJSKhIuK4oWHhypy2Z+U8DK2dXxm4StVTjOmEhi8MlQHb7zK+QcHIOFHZV1IDhAkj4yljKeCVvrbwjKsyaxTmghgUJ6T5BwbzzMeP3JnSKu20ofbY219VvGWCKAkYEW3H+oW0ej2LkGZrSWXVVGf3xzOKksksPSFtd2GWWXfyp/yZXt3VKpgZooFeEewUOVID8YURCYVmnBezxQm4HOgBwjaTGNFMlrRbdUNNICVxS55F8c1Zs3sfzT1nYhnuCKmy8KzpYSque6NSGiZ9YRpdv3UT00O/ULRsXUwI1kCC1lvY5Z6aSUcekMMsZaTUwudjEOIXsLtP+TijSn8Y4LKhEnzwhu7nCD4/mbDbW9hguZPe7VogEbaTjz1UiwpD0oPo473z5nMlyQoOC8fx99pk0uMPIa/viQedOPPQW3kBVf4S1zpqjyMHbrrhnHEgScoPhKq/abH38k7fWBsEnOplH3W6FcXY65mNraGN2ZdiDFQbC7VmJuSx1tk2XsBFZKACJEvs7AS/72bOnuAO26+DU6N51dqGHU/NlNmwm0+Aqvy2MznHiM9z+SXJct6a5lcm5N/bQyGivyI1XHLejdW2HpwZUZWsaZOrxe3dZ++5/eydMn+tWyRTrHS6iP2jx0Lfe/FB+XnJQlcWicW+eJAkeGx+wA7fArjY3Pdi1F5HxURtHJHoJ4a0vgFKlihSqwlGsilnHXdh750XyvesYj5zxbhYc1ljaVwbW0MxFiTB6NIjHxz/rENwcHAk4CLDNOXoQ7WIvTSqmo78U7xbJhxwYs9tT04OraIYswJYiIH26WFVYnm+CFO141o7quXPwF3P93Qsk5Pxjb5PgUL6KQDAmN13Of/4nfp26cRTCxD73A562kL63CBy090dIDRQA+mTa/Jkzaj4uTJo1idZludWkqI6ls0RaTwvIEX3Dbd45O2v5gSy+O+5yV6BUwK0p01hokAyYVbMa1tMm/tEa/oAF2GjCuhg6Bsd8/Fdf/kp88+6KoaSpBIZ22TuIKwe+T2JSb74vInkTKTV4vUjoObA6vn0zoWMAVx22D1n1L57Ks1pnIGEPgEABZy6/+IDxXOkU3KuhkUzY5ExFX6fQnDx8kO8cMSLT8a2YKZUlMqVjqJZ05AtfQpcvfwVy/f4vde4+wbQwDIzI+sWUAWpiCbnaLDoMuUtzNU8KSz480/AxdiH5Dts9xNw+Q6D+C88xE/ARc9NGT9+vEJEa9euTYoUUS/7MmXK6Pz3v/B+GuySUYBLgLem2/V1hR6XYkiHwsHtpPb3jLnhlwuRiSgJGQd5kasIPh8/bpn+AsV6QO2pBmULBgEXOenMNDxPacnLVjaRgEuI00ESHezJpBRTGdq7t6r2CtAiGm75MIoON4WJCfsHVDDc7SfnNOlO01VQpLnh7aanYO7ndpzP0p8jQ6rg6qVFPVrnNGNWy8IJAlz+PPSATTeecbLJRwqJzKr5WnrZ5SYgOJR/2pfQJmMy/vu6QbPVhJiaEbq+Ju61tlC4ui6zYeUld2Vmt79/BbXInXzkgQIVJLY5VhP52NbGOL/0ZWOpo/zZuCBlZl+kzKcrbEozHXpegayGtcKzbcSU0FtJdQpliSG5+nKy3bc8GbbbkZWdSyrTvFtP36mq+7SmlvxSIVdCHh+D255+6MXgHQ56ZT1SdSw8+bSKoO5eMbdKSRCKeI2CmoToipuv8hP5u7UVDYpmiTyH0Ii33niGzeEdrK31mWQlO+oFGofsuKt8MqSKHH3SYsyFGVutE9aUpEIIWBGdar1nwVCahR0mpMVmUhXQZQc4LO1Izs+OBLfcSpb8McC2DTVB8kvabIc0MVhc/1jAWw9os03T7xtocQIuDlvh5CjNI6ZAQ4pPO6sMrCc3K0Iyk0SEPr2O/6EhJPW5Rcr6f4HtLK7kGUNnh9LMaVWM9mU1o+ZAd1tCN9TBueIKrLMkgvN/4lxtLa2OJqZQ5lSqAhdR9ZUqqcRo9qmSh/7VdWV20S/hhwAuAggvLwqpzaHXHR5dPUD+U+3xLDmOXK1mKqPTzuvsVDJG5/Jx/wZkoSayxoVn3dRliO9N9EVlxLUJsFhpzgXqF82ivJEiPAkENFxyyhHXVG1JJO+00r20XWQRtaYivHsCI55p7/OPrwlfkIM5QZ1ZFtSWe6nakkb8tZqt+WopTbyAi+txTcojANDA+5C5qDE/ne+/zYEeuD+6x2iTP7D3TUGNAmaK4ZDdLBVpvG+S/XgH7ltNosXVApTMmY75bYsnyIjV2A7L+0oScsxNkympSXQmjdxjWVjGxa6JDrjIOSX5rdHSq4yqU0Cl9sWsdhvbr//1dt8CuIgR/++HH3BueFUsokkw5JsvUjxhiKztZly6WYW/LiiQTTwyJK1FmoCYwjAbUScfja2yMkSOmcSEjT3KxAJcRKYi28r3rUvFqN+2sBSFSSkGuJLsI/dw5nEXNl1/yqbuZWIBeKsuuitQYEZzS3bbe3Ln+Qeuj6sRi9Gk775IbLN4EAmoY+h+H3F4qb7LHcrmVAC3jofJ8uIgHlSDHmhFN0EATo3VvPyE9Sqm28Cxe69VUUsSfH6tHJtBZP/0Pe1WX1cJT02iAWEyJxiz7x7DaxfAwzeAHTefK4aFMFoEeJExFIBZ+tUlxhwh+jfT1SuAA3dfcPWJr/LomdHCuHdH+dkX1HxFYqAlAtnYJr+//XdeqjmVgCxZ0iSnUOY05M6QAsusaRVLNUPqZHqTwYwBXMTrTPz3pN38rabBoAPNLNuXdVc8cPD8oLYTFrT0SQoP8r+8GUxJmdQEx5cf1LxBgggszFPi6u2vko5qFsxIv+oWWGVLq56p6CwZud2S/rjd7pliX5kmDvkJuMTxkMhzISxEYQbNbm31zZ5ZPwEXY3+R/63tfgIueu5X165dlWdL5cqV/1t3M47eGgW4CP39+FAt+q9kF/1HsxkBdis0WnrZ/gk2EJQPhXxQcpl8YLV3Y2i6Esr0MdjzOAGXWWlxMymIe7Pj1IkwqLu5Eo70p3P2q6zvWV4l0whF03lKXZ76flKSn6xpUrC1V1nDo6W8DTpDoyVQtLX+7dwvEr61MdMYxL7wBtz5vbZKSBDzuZYlszK8Vr6vA1w6paeQbX+wqEUD5zYqFlcmEamTJ4E7G+BgTxj/gUAvVwI3N8Eh33Cqdhij00fxfZEJzJ4+5VU1VBJRfj/kxLOZDWO58Ie/8yDR9uZc9zbFpPsxrHOmpf0qOwKeXud48uHQ57pGIzbQ+my+jdfHQOWkH1PKE7FLZAx4pxK0KJmdWx7vaL/mhjKZ/SWexWZCfoA5x59gcM18jKpbQMdvRSj1wmARs1JhE0SkEqVKmoQ13azVpFGqVmLqGzPJ4rC9O8n2d6aByVUtoSFisRqtY21X3uBjUIiKAo1ZjYuv/8YCLlJJE0NB19f+2AyLei8dmN+fRpwipOVmUuXTfV/ZbRhFwdf7CWqxmcxFNCq81sJhcmKwbK0xUGRCHb1J7LjLYWi7HfJH83eJcTFxAi5v3WFJXhUrHFKyH7nGn1DsImER8eYRbKrFR783dP88gzl9W5P/yhDcnnnSKOAv9verGFUtvbWGd4cG8k/eHUxqYglLizKIyRwKqsiu3uV0mCxSuROGWV5zU9Z1N7y4+iGAizBxxDjYshU0W8XaSx60PVOQdAXraeOaPC3Zxh1XlcUx9eJmCwotX0w89995gV9gqFo4j6kfex83b39qLbBV6Vvty0Qli+2+9Zzte3ezL/V4zfjcMlrK09EB4LgDel2FTEXgziY+HRnO74xgq19ZdiafQo18KZSnFOn0G3vG94zHCbiIVOHKfG0xJ008wqx7xnfI7/p3AVYDPgcRujAvRz+VYWnyAYxsWIImVhk109ykSTVQSkCh9BacL7ZQLTKVIe2XaPnv2SGpXAsDUACdjmVjMNOMOFFMwEV2abLkqvI5k8S+7ylLMaI7Rm/ytYCL3L/F59wUA+XF7EbgtF37frfZi3/+5vx+6AECdpz6IgeKq0My9vUXX+HXL4ahEds+8/1Ez832ijE6s2VRBmy7S50iGZUcJSbDRfxkmi2/RlhYOOPqFaJ5qWykTZGEbTee8cfhB5wZXjUSmD945yUj995jQZtiarvoTc5x3d1XFU6uuvoyYp8jkxoVoX+NuFmhslgW5szlx2+onj8jPavkoZxFeuVTIgy5Wx5v+efcY1WEEWBJ5MACIEZ9HsJgcWFInBQGO335ZITD5b/BfhX0uhJZjJOFvbBH5bcgxvIxpS0CTJx3eaMYNGKYG71ZTTmtJDly/0Q6N6uV5o8jTUDH4bscVHHmxm81FXNFmEZSPBMm8aYr7hy578Wzd5/V4lZAGpHhzGxhSfdKeeIEJI86vlLzgXH1CzKopmFg3tBzIn0QJqXBEAIDOxoDuEhCY+W/L1IyRzpshhq3/hC5qbDhHF68J23yJDQvno1W1tkomi0NSUwS8+LdJ446vlasFmevj4rpMrpeAR2zen1dtnV7Q69N9spnr03xDD8BlzheHPIcy1pDAhCWtC9B22jfX6NfgNE2/Am4fM2o/fv3+Qm4fLlH8rEXg1x5KS5ZsoRcuXLRrFkzHe3f/9ceLm+cYWNNTUPfeLlBTxU+v4NNlSFcJuEbIXPCzBTF6E8mLq0SXWJg4D/xJh/FBbgELrHE830injTaS53SX3xGvgAus8rdZ3yToirmTqrDYpz78XMIA3bcpWOZHDqyjFg/09cOsPcXKNQY6v6l/1d8YSrcXscM00ksdsvKq78aqQmMpN30qZyHHpVyJQhwkTjp9dc8ON6zMJZXBymWUY2gNYqaOq1ZUVLJmvjyHLBbAEOe4O/zHP+tbfFMVxHrPqt1+ihxllLpWNqxlJpcCwNlxB4HZrW0ihVt/drpEqkOd+FWylrUGLoB+R0M2nYHDydbDXDpdRlyGf7wS7xzvsyplH+JVEn0tZiAi1TWRu+7n2CT2fhep51WXSNZsqSqmha9L8L2kVhPkRuJ148sYKcec+a8sw9XxlZX1TQBXERmFlHRjDiX+z1bTPZ3JVeoO5TpCc3WxupGoUmnKJY9rYpRNJbSHHEQYwEXmWxOPeqsTKCfTI9KCrs8pSqVM/kR3n4PiTPqLsJdLu4gx7l+hDRbQ7rS0Tw4lGwoO5TprcCAWE0MdR/uV9HkZIqaBMfcLk7ARVIt5mWEMkO4nnswnTc6ML1pYTpleazMq0kUyr5MYxnpVITN3a2p+nwZiS7NpK3JejaM6aQBjNL2d+PWXUcGhY7n2KDypFlfjBn+v5Kh9giG1Nb1JHoXEEzXDbfw+RjI1bGGfU5+COAi/geH+0KzlVC8s2InFXOcSd/Mdl98cypRavpZGhXLoqq4cT03svgQOVnqJHDW9a2Sk4gZrpipRm+S8LTh6lOWdCyhIw+QRJVta+exOMNGzSTZolbUbhIzbztHS6PKWxt2teS5y10GhU3iun8WRiXdw5gsthowJ14OX9HiBFykii7Ja8/OwQcfqDQM6s//irN83S4iG7zz9B3r9uxn8acB2BX5E4v6oxRQrWOaG/IZjg8Cp518HvKKZVdesfTCY/pUsVBAYlyeQQnt2eTDDzjt7K0MKxO6qJNz6QNcFp5xUyD8lp5lKRBNOhBf3/wDQ+OM/I1v/4T8/WsBF/U+P+rMmYdeXB9bDc5PgoszwLoHYc3X8tfJRwjr89GUuvEmgi07/4RpJx6yprM1TaIZoIvMS36Dpx56KSaGMGclul7kHDEBF7lmYXDsvv0CYd3lMdMSpMRMP2nixGzqUSayAi4gaY35lxhRu4BKs4lock015tuq5+rk0Mp8Dg6j+rxL5MmQUp1fEoUMNUfP97ReeUOZrYphvzBvpRhSwcIMkZjJ/wpnSUO5POloVMScKoVjeIf5uoEwIC1qaO+qiHZ/N+xrD8OeQtoo5k7DRVcwTW7C8k6lyJIvxP5cAAAgAElEQVQ2ql/y25L5gRQxRJ5l9oUtFHG4xWcfM8PGmdqFMrG6SylSRbzzv2xw6dEbxSSqYJGeIbXyq7E889CHC4+8MTdNqgx+Ja2nWoGMalxE5vXs3SclnauS31wv6CLj2G/rbSXRkoJUpElwQh7Ur9zWGMBFvGXar7ajValsytfN2CbXJcVMAVXjipEXdq+AbEkliSqeJsCWRHjLvHlbt2KkSZ1KrYcE0HP1/qieSavsaf61vlA/0sNFYsC7rLvFNXdfqubPwJ6+houU8Y27/P0n4GLMKP33tvkJuHy5Zx4eHmzbtg2J3vTx8VEPfJ48eXQAlxEjRpAxo35z13/7rY+T4RL0Efa2Bs8vng5568Z9OUIr3d0arDppTBephBjZROcq8o3lyf+hhImLJluIIwEjLsDFf01dfF4/5VnDXVQtU0qLLrw4k9fnFrO/1hX61yzIEYdXjNzryMwWRZUsZ9guR1Vlbx9X5dD7vpbeUUCibQ0ALuvKQWAQM8zmsvh2iAJcxDxVjr+0Ywmq5TdLEOAiKS5TjjmzsWsparnPgOtLqRmykbqVyzG+QSFMwgLhyADw84TOh/n41ouAnV15E5QUyxGndEb/14231H+LFEmAB5lgidSpkoU5f7ctFrmt0CAdL+4j54X+hFQcQ9YGYxXg8reNM2cuX+Sw6QRSNF8ap6wk1wQb2pbOrsCTmAaBESeSBV/rVdf5s1ERBtTIy2rbJyw695hlnUqqydL3an8fd2LXXS8VnRw9tnHELgccX/qpBYxIfgS8kAWI0LVdJtdly/XnLLvwWEmudKq/4WGEXF9GiM0IUoSHQP460PW0TnflQytypcZWWZSkKKHNWMBFjiuLhpknnLkwshoWGTRj4JuTS1M2exLouB/SRrEa5G/vXruTYnlBTOrOJmnl4VHmt8+vw7oqUHu65ufxlS1OwEXkKtuaqvjhndknMfXUMxaX9aK2+3T4/AoaLucsVem9w4mxdQvSOcNDUhztwelkTWk8Yk1UjxZk4VKiWgzw7UKPslmoe6cvQRksKdl3E8mSxva8ESnGsfuvcfi9dizwLOKgPwRwOTsWbOfDUFf8UuRUngTpPrqxPbQ71F0A5QfTdf1tZbAojBTzGIuR6LdEqsjNl12liaU5159+JCgsXKU9CSgQvTVdcpXwRCiT8OjPv1Tn987vz/BsN7UFVHTgRPyqdrUTCgQUba+SSG4HZqXjp9mUsMjCh8c3sEk9Fjrs002zSsAzEyfg8skXVhQFq25wYwnkq6XFVP+AJu+BU07erD51k8Fv/6BGOm/CWm3CJK/I7bRkv0iGi/zDtXlweiJ0PYVvxgrKu0qkHhMbFlYsAolP/db24VOwqnCLP4SA2KlTGPZ1MnQufYCLpJyJjFIWxfUsNQP5+Npb/yDmnXFlSM38Ogvp+Pb72r9/LeAigOTYffeVn8a27sVhezNwOwXpMsEILyWvFV8V8U0xJHtV9zskDDH0F1PUOxNrxyogCEAw66SzksaI2bl8L0TGoQ9wkeMJk/Ky2xvlBWTzwEuZHYuEsFO5XJFMkJDQMAr8eYrmJbMxr02xSEBIor47rL1BlXwZlIebNLmOuaddI5mahsa5z2Z7bj//oAoMGVIn5f4LP8RI/6b7O/JlMlX9l/jf3GbJCQr8TOrUMaTAL25q5tElu0G9aPOfxydhR2vodgZyRkmyV1x4wtqrHup8EkMf0Zxf+VH7n8sMqJaXCY0KxVqYy/hI2o51rnSxEyABMQ0Ww/11Vz0onCW1ksEUzpyaxsWyUDKbKUVzmuu8N51f+9Fnyx0ln5G5RY70mgFs9HbtsS99t92hcl5zNa6G5ixf+wzHtZ8xgIvIR+V+iSxJBSX8HzaZH8o8aeE5NzZ3KU71IlkJDgOJWhdPIwEFB1TPS8dyCWfh/YjL+pGAi6TKVfjrvAJUhe0s0sZ8CQC2Y47HT8DlRzwhP/4cPwGXL2MuD/jDhw8JCgoyeBdKly6taHX/xRYn4GK3DBUHW34Q1JltMJUk8rolVeL8ZLg6D3rYQo445DkxBuv203eKZXIyvBVphR0jscOpDC+6EwS4hATCmYk8urKXV79cp1qhzDi9/KASacQRX+QkYiC5rlvpOE01VRqQ0MdTZYCOB2PfbqnKzs0CWUoxN+dq5p99oqpnMqkVwGXVL6WoaJEuQYDLLjHF3Hdfmbg1CTupkqL6fxpFgZrdtEpHkJ82CZLEoMaLCPD7QMD+vnzwfEi+ifd1+ljvn8uUzZOeP5sUURpeWbCJd43fp2Aujo5yvZdI58NbFtDJayZpfj1Morw1FeCy5NwjDp23ZX+qyaSt94cWxauniW9Jw8WXVXVOpBGGmqQA1V5oy7Ba+fmtYaH/GeBy/O5T+u96wK7eYs4bNfGTCpxUdAQQEQNKaXvtXyiJjrBSZDJ66O4rjgyupKjfkU2AyB2tuOzqi0V6yGEapi0G00bFX4sBcK2FtvStYsGkprppUca8JxICuEjVVDxKpIInzAiZgIYtzEqu3MWh8xFIEY0Wriw6QnH4qzoFzU1I0fUgiU2/jInDFjjYS2M7WLU3ppt6t4kbcAmHMxPA+SDTM6/iyt377Eo3i9TJwqHbWUhngYv3J5ouu0pb6xy0LZaWXAcaYBb+liTD3SBpSs20cUMlnpSeRAeHavj5vWdG4qW0tPAncc+LkCi2ibEwxVZddlfx2TJJ19diAi5CEZexjB6/+dWDIjtK0tuhPvDkEIx8z70XfkrqVCV3KuYGDNP8D9puZ/Shxzi/8mflL6V0AJKY59ai18+zoGVBnn4IZbe9GHqW1PF8kKSQ4tPP0rRYFpZ3LqWzuBFg4cak0lTMk0ozSU4fzWtBTNDXVIDqv0G+RrCpDpfMO9PrdUeG1szPmpPXuJRqKGlqjoMqoxMsIZVriRNweXoZttSC1tvg0kxUrEaM39g33Ys4dj7q8IrZh+wYFTyX5okukVgSuWr8HllAiAW4iLfX7vZQbgDUmqrSaxovvsLz958ZW6+gMuWOyTpKaN+lQCBVffHE+Fp/K32AiySSiPzTOk86ZrYwzFqL3l/xRRl34D6dyuVkcpMisRgICb22+Lb/WsBFvm+DdtwhW7oULGyZH/7JCYHvQPIOhj7mgEcKdR0CaDQtbjh1UGQiUpgolCk1y/UYzIsXjsiNJLJX4qcPDayo/D8MAS5yvcIGkFhpMcY9cOclvarkiQUuNFp8lSxpk7GgXYlIA/CT970YutuBUXXz06eqJiESAKLcrPMKcJjSzFJ922M2iWrusNaO8nnSs6F7mUhAQRbHwkiQvos5u0h/5NsjrO5YgIt4xe3pDDUnQYUhUaeQ3+rudtBoMRRtE/nvz3wDqDDnokocHFg9b+Q5xZh26vGHit3SJI5xj+u5EFCm0t8XqFkwkzJTF98uSXUKCQ5SforC4Inezjl7K7mQsGZiRm0LgCC+JBJJfXGkrqFxfM/m9/i7MYDL9zjP9zyGeI3J3LFOwQxMbFyYqcdcFHgoBQIhWHp/DKJnJS3+Oi5mzffskxzr5ftAXr7/pCT3hsIGfiTgIuPUaZ0drUtmY9ftF0xsUIh+1b8+EOIn4PK9n5h/x/F+Ai567oODg4Oi5VpbWyv99suXL3F0dKRmzZokS2a8wda/4xZrvTAIuAh9VDwbAtyh/yNIqhupa/AafJxhf1f47AO9b0JKc6Mu96STF9P3XOViWEttsdduZ5z7xenhcnYinhfW8qLOWspVbwLBAXB8GI43LxLS6yrWeTQX+fqLLqvJohimipeJLMbiNDf199bGJPCDJqmJ2cSfYW0VqDCIrWmH8ueRB+zqUx6JZBUjuOezGkJY6NcDLhmew8Y6bAusyYfaC+kvL+7Pb2FFaSjTD6qOJeBzIJ8ODyfNg1UkmyQq6KhWfe4lahfJyPiGUcaZ8tE8/dAbpz/qkM40qYqwHrPXkbT31zMt2UpS9LsO2UopwOXKIy/+2HSUXSmnkLn+b+o69bVrT3xVisLkxmKYZ9jfISbgIikQkmwgwJROMoJRT5DhjW65vWb4fmdalsweSc8WWrN4uzQploW1XaN8Pc45+zB8twODa+Tl6dtP3H72nh29y0VJWeQ0vo8IX16E8QFDaJ3tDeVDr2j+G9E8bcS4rtXKG4o1JbTneJv/ay2ZK1lqtXhNCOBy5fEblTjVt0oeBtfKj1RBC600I1G+2tDVJtapZaF9bOt8Grj+RtJeF6KkYSIjuThTq1TmNk4nru+64gRcZIc7G+HIr8xMM5/uvrPJkSUDtNwE2TWAVkwdrWedxzJLalqXyo6/zST6JtmtsSny14Ozf8DdTYqV0etiKu4992Viqn00D9kPw5/rBYYP3n2hJtyL25egTWldxk/ENUQHXJ74BCj/B6lq7+9XQSU9fHN756EBtqbm0PEAEQkqfzQsQIeA9XB9LgxwZsuDMBaI1KN3Wb0V3oh+iBmfLCgXtSpElgzpaL/Gjr9bFaNl9jdwbAC03s6p58notukWUxpb0re6RaxLeDSlINmy5ya8zTbSmEcZQ6sNpySC4l0hWwk4NZ4d+Zey5EURtagbsvECO1LNpoSVlYrjNpRYFdeYxQm4HBsMHpc0IEhiyl2OQbtd6l30v2qy+Nxj/4Jp+2/wW7KNdE95jsTlh0Ad3SSmWICLfBfWlNOMkHvYqedPGCm/brTn3ks/JQ1rbZ1N70LYmGsR2UqntXbKZ0GexYQacEd/vmUhKnGoEU2YeJJgJWxDSdqJzzhXKu1iwPzGP1gxAic3EXPnnN9sBhnXOHwt4CJJRCLD6FI+F4MLvYENVbT3h+s5aLoMu/QtFJDStUKuOKXENk5eSiok5umGAAKJafYPClXfE2GQivQxFuAiBSmZO8hcSoDjeJpEAcv7R9hHYnIrLYLNeHxwZeXFIU3Am79PPVJeMAcHVIzlNybfunmnXFl28TE7eun6W+nrgkHARQD5owPVe4XCTaJ2Fan1no5aRHytKZH/HpE6ZP/sHYNr5FNG05LkJElE8m82Q6t8V7ZGXN9M6YtIKxedd2NCg8K0K5NDPbMCNAkwJ5HdJokSsbNPufhuy3f/+38RcJFBaL7smgIMRcb1OSRMgVm/Ny6sQLvBO+5y5/l72ljnYFjtfAn2sPvaQZ553JmlF58wv00xZfqsr/1IwEVYXsLEmt3SisG7HJQ58c7e5dXv4GvaT8Dla0bt37/PT8BFzz0aNWoUVapUoWXLlopS7OnpyZw5c5B/z53764wD/68fBb2Ai3zBL0wGu8XQaocmoTG2hYXC7ZVwbDiUG6hJb5IY1hVHHFbMu44c2MrysNHaPlV0DV9jnj5OwMV2Np6nFkYBLjLJ2deFQ07+1Pv9BCmTa1KnjmvseOT9kWbFs7Hi0hMl/4mziU+NpAG9d4EBD2NvenudYqDIImHrx4oa4NK7vDLNlf//ZHqDBAMuEhM7dLejWii2tEpH2OKCuH5Kw8MGR2leNj+8fQyL8kO7HVBUM70MOj2eJLazSTzWB0yjog1zT7BR1ab+1fJGUpcXnXVj9slH7OlTTlEd/z7lqrxLZpgfosO7JTBZA21k0vvA05deK06wLsVfWFVsCPXn6h2utbbu/HXqkQJOahYyTFN/5OVP9XkXGVQjn/pQS0ypfKR39yln0GjX2Mcw+nbPvN7yx/HHqvoRYTgnk3FJnehdxYJpzb/4/AAPXvkpTX6lvGYKfJLFjlCiU0pEbuTDOojPD4/TL3AMldO8od/nxdB8NRSOSq7ac8tTu28diqtJR7xtVwtInhGyl4ZMxQjLUpJAkuut1sU8lrBpJOFLpGGLOpbgrocPJTZkJTx/HRJ3iQ24yB09d/kyGW16UcKqIHQ4rB1yf0dwOgyDnHTZDvF2XneDeAGXJ6dgZ2t8P5tgkjoj6Vqv0HxCosVMCxsrKDRMRRg73rrMkaQDodIIqD0TVpXR2Aa/HMMjMA3C9LDy3k/akwNhsDOYxQYWbnq8VYaVMtkeUku/IaJiACQ24ayLL4vPP0Z8pWRBKvT9xR2jqswJHI6ozSUOWyJUyw6AyiOVFGDSkYdcHlOdXO+vaoaeFUdyJkMPZeJ9eGAliscR1ysLiG12z5nXvACl8mWh5PRzDC0eyEDvCSR66waNFjLjZTU1AT08oGLsSFJZAE5LxouczQlrsyN28sWinGBeHFWydDvO2DzncQtIoTwqav99mlHhq/k1+yPo76CXVRTfOBkEXEKDYHEhyFxC8/J6dAxsRsb6jcV3/IT+3db1DX/sukLPwBX8kuoqicsPg+oTtajsaC0W4CJ/21YfXj2AHhfATHu+5PmZe+oRR++9plflPPSukkdvbHd8/RRj1+6b7LHOmY41XRMuT4w4vj6Gi/xt7WUPph57yLFB+iN8o/fv4qM3CkzvUDqHAmcOObxkaK38isWTKnlsZkV812bM378WcBEfFGHKyWKnhe9yuLcDqowDm1Fg1RL3KsvUe7NEtrR6mSvSNwGY5p5yZcuNZ9wYV8Mgm2f0nntssXumgIWx9Quqqn5w4GfCP3qRzP8p+DqDFLG8HkLeqlBuWLyMYQFQ5HssPiZl85ip96GAY5KG4/RnHR3mgLzf+my9o6J85XuW1CTKi0PA40E77pIiSSJ29C4fL+PAIOBybQGcngC9r0FWTc6kmsxBBEjOUABabtS5pRKXvOLiE7bYPad5iawKQJ905AGZUydnX/84EiGNeTBibBNfkUK8R8btv6/kXBLTLL5saVMmVRIYYYnObVOcZtH8eb6iC1+1y38VcDl05xWDdmkyLPn9N7CKAuxl7rTwjKtiXYpH0LgGBeMsHnzVwMXYSZheApwdcXylzJbFs09f+5GAS59Nt3n9MVD5p0kk/HEnL5Z+iZX/mmv+Cbh8zaj9+/f5CbjouUc9evSgT58+kSlF4usigEuLFi2QaOj/YtMLuEQkaUj0a705CY95DvJXiUA8OaNVP/M3iHdotts95+XRaYxMtAY6HdaMaeNocQIuNxbz6ug0XtdZTcnqLRBD37Cd7Tn4OAktJh2J9N8RsEEWVmIWKFrLa+MMG2qqrkhyxv5fwWkH/B4cu3fH+oDdWhjqxi63ZEw85KRAh2tP3qqJqe3o6krOIX2XKmNM2qu+y5XknuYrrjGxQWEG1szL+/VN+OzpiEf9HZQvXxnEyHRfRy3G98s4vzr1N+kv/07iHpdIlifKpCvruONMq5SYPvnfQO5qkC4XF1186LDOjqE18uHtH8SuW55MrJuHrn5LSe22F0a9VN2SSe/HgE/UnHGQ5cnmUrFcec34U0+beMCJAw4v2du3PEWy6iYQqM3vboaMRficuQwWv9vQokQ2JZ/4XwEufh8/svjSc1baenBldA1ymKXgvLM3ndbfZGYzK3pUiQJL5TmQarKwLLKkTaGkRrNbFSNF0i8TWPGW+CcfvtmrMcBvBJnCfVnythM0/BvKDY8cDdE4/3XKRS10ZbIcZ/P3gQXZILFw3VNAyiyEp8tOWNbSmMjvLx52mVDCGyy+TCIScX5kVa7a2VHxWCU+WP1KurbRfE+ideLKo9e82NmL1pwkca8bGnNgYw3wtIdxvrETiuL9BUdtEC/gIvHye3/hxfPHHCi4iIG/dIjFkBi79z7H7r9SkhqT8DCOpxoNJsmh9gzY0ggKN4I2O6P2k0X5gR7Q8B8orhuHLj0TaU3RqWdoVSq7kufpay/e+LH22nN23nqhPHtEeicLmeUX3fmtfkFFBY7pxyHY9IfPwYq9EBd1WlhuRT/aKikaPS8RmKUM0485q8nh7Ym1QAyLBcx9ZY9TrR20OQrz2hZXMgFDbegOB56+C2B2k/wUyZWJYSsO08l7NhVMbpAoaXKCLFrR3bsnt16H4PB7nahnOOKAPi6ELbHkUsbuZG7zD5ZfKuaR55NFlPs57b1nnpfmn+ar6rn4XrVbeZ1yXluYlmI1jHkTS7ZmzONiEHCR78/q8rwrPYKF/IqXpzvLvFrE+o0Zcw5jtxG2xspzLphfGEJ7k7MkkjS++gsgZezfrl7A5bJEmM/R5HgFo75dEj886fAD5R8kTAtZjBsyETfUVwHmxMx7a4+yVM5vDmLUK+wfYWskoBkCXK66+apY4k5lczJW0sIMNAGfxx+4r8CH8yOqYZ46KVOPOCvTV0mBE2mHPjlLArqod9OvBVxEpiyx1wf6V6DiiYpgmlNLWlxfFtLkJbDzaZqtcVRsV0Nm2mK4LSzQPOamLGxf3KARqIB1bVffUL+NHpXzkCg0iPBbK1S6V6IAXwjw0t7vSZJC8izQeivkiBtwcH79kbr/2LKhWxnqFMmkmBjCtHkfEMyhQRV1xkqA4RnHnNll70nfqhaMqFNAvY/k/bTntkQt32d9V2tqFY7fp8cg4HJqHFyZCxP8dL9JwvA68KvG3ul5KdY9lDE8IEWc485KmuvjH6TepwNqJDwJKK5nKT7ARfbVQFAXvD4E4/0xUEVP+wWGYJU1rTItFnPZH93+q4CLSCfX27rRvFROcpiljPXbkGdSEvRm2TyiWLa0rO1q/dXMDmPuiRTRBFi083inChW7e5fXm7z2IwGXQpNOU6NgBpXWKYBf1XkXVdFHYrcl/j2h7SfgktAR+29s/xNw0XOfxBy3aNGi/Prrr5iYmODk5KQAl9mzZ5M9e5R/w3/jFmu9jAW4iKnlwkyQNLNG585mOEY1zuuUj+98c8jTEFpuMJxu9OUgay67Y36iI62T3lSGkhKzGVeLE3DxuIzf+gZ4Vp5H/jp9SPLJh6BVlVVMc4cRiyMBl4hJkpxHPginjYiHVBMLkUR8YX5E9lF8PfZ0gqdH4bcwLrn6qCjoftUs8PkYjEQQnxpWJcGAS0QcpUS+ih/KlV1/Y/1oFv71V5CxXHuQSZAYXMq9yqrR7Z9c2ETmC0N4V2UWOeoMVP8mMh+huM/PuI3GvpvAqgO02aL6VnzaGZV6ECBmdE0t6V0+k1ZR9rwB/W+r/WXSKxP2tv8cZ9LnGVQsV05/kg3Qea2dotLbDKms9PM6zfshLLXUosMbLybr+FM0KJqZjd3L0G/LHe54CsOlPLnN46dcG/s78/f356TLe8YeuM+MZpbKGHnT1Wf8dlC8cbRI6uit1crrKlmqQMZUqmoj8bxCPVbt6nzlBxTccDH9HpRW0dGvUjaBGn+CeD0k1qq8s0+4KE342RFVsdQHOkU/4f09cKgXNFmqVfXvrIN76+GjH3Q/A3mjpccYuOgWy6/h/iZAAS4P7lyj0qna+JYYSIZWi/TuIbKjHbu2MNx3DOlKtVXeE8oLKFlS6GVn7NDq3S5ewEWYRM+86LnuGvWsCzI1GsMo4oArLj5m8lFn9Z/dKuRiTs6LcG6iFll9dys0nAfloknahD0iCWLCxhPQRU8rMukUJXKmU15NkWlHX7YTv5bu629ywe0N9QpnVjr/iHSMugsvq9hRMVOMzjiRxcwl1zf8ZeOiYoAl6Upfk0W3RKROymBDf1bDABd8E2di+C5HtUBd2eWLTObpFdjWBK9gU4YxierV68a5KGm69Joyv5zeKB+5MqXDdfNA8j9eRSIBrJ334ffoEl39x5E5b2lW6WNGeNgSur4mG0wHUqTNpNhxoKfHg+1s7ZLq/03Js6VVrLSABkLd9rq1l3lJ5pOi0x4Q+VoCm0HARZLeLv/No1qbGXgjk6Ktv0zbhETlx0LtqWDy/eW7AsgdP7CRBi7jyJivGHS2MSj70Au4eN78Yjg9GaqMjzUSs08488/5x0xtakmfqnF/26LvLAa1o/fdU9JG+wm14PN7ODkcnDbCiPeQXA+gbeA+xAJc5FsfHsqHwHBar7JT8blXxtbA0DJAGCMiwUmfIim7+0UB+Z3X2HH5iS/DaxdQwIt4BEsx4Tt4Basr+VrARdKXhJ2yqU12im4rDNYdocV2Lf3K/aKSKLY/HMhdzw+cGVYlNsMLePjKT0Wqi9mqgLVGt+dXYUtdMM2qSW0Kt4TsZeCNKywvBiW6Ks81iYE31GSBJucW8KR31Tw8/jL+lfKZMbVZ0Vi7CVOj/eobuHj5M6eVFc1KZlMMnUHb76jv/OYeZWK99/Sd2yDgcmI4XFsEk8N0dxPvukO9weMYjHxr8HpkviUMhFcfPqtnOdbcwOjB1b+hMYCLvj3Fw0WeffkmxCep+8Yu6t39vwq4yMXI3Er8K4Xxb6jNPObMclt3ZYI/uHY+g++Xbx1beUcO3H5HFVfSpEiqip2lc6ePddgfBbjI+7LavEtqDSCyUmmtll8nY5pkyhA/ocC77P8TcPnWp+Tfuf9PwEXPfREPlwULFqi/mJub8/z5c8V26d+/v44u+t95S/X3SgdwkTQfiRg++zvU/h2qTf22SxGJzcmhUGcOlNUW/no/8OHhbL74gCJnOlAhjReMeR3veY0BXJysZ1O80QBSBnkTtLwsh5O3pfXg+ZEfB2EzCNggGmeh4m781QiWks0guLZcY36kjlZ9fv9UM5QTg9JfjkYCLkIlF+nMa79AdvUpR1howhguMQGXTSds6XK9BmG1JpGk2h9KmkGAt1ZZTa+ZcTnYHiHPuR4EWvcnc9Np6t/Ou/gwcttVFpsuo0rACUiTDURukqU4teZfUn4lzUtkY3pzS1KFvtOYPEmSab4Z0QCXXuuv0+b1bNrlfAP9tNSj6E200uKNExwazpUxUUa8kds8PAg7WkLhZtB8LVmn3owEXErPPKc+QhLV/T2bTAqe+YXSce1NKufNoBbTfxx8wLprHpwfUTUW1VWYB0suPFZdENNLiXdVzAYB1bY3BB9X6H+PgYc82XfnBS8LzSCReQGdCbRURUX7H69MTU5ysDu4nYPOhyJBs3AvLRErUbaSGmAZT5sQwSrqU57XDjbUuNqBNxWnkLHh73r3lEnJuN23GeDendJmwRrYI1R7SaqJHvkZ34n1/N0YwOX4PTEBdWRGc0u9WusrblqClTQxV2xbIBxWlxYF4qIAACAASURBVISgTxD0Gfrf1U0xkyrrrrYQ6Av9HaP1KlyjvPs8YPD55Lh+TqUmYhKHGr09fOmnjC/7VbVgzBdJQMTfJc2r87qb1CqUkdmtrBRIIuMnNHSRzgUGhzGqbgG1MFJFK78XYJJCebUIc2LmcReWXXBjWaqVFE/izqN6O8iUOZvSuUuSw7DoMdbCXDjUm9veJlyznMKATtFiuwP94J27Mt8NTZqGUvMdaFmxCL/VzE6q63/hf3U5mxO1o3H/eeQOcSNsQ3XGBAykatvRtLLWs1i0X0vwoQGMN5lEg7Z9qGeZWfduup6CLfUhMbzrdhurla+Y1LiIYjJsuvaUQ6dOschkNtlLNVTgaUKbXsAlLBi21oVX9zhX15bBh1+oKHtb8z8oULColpoUxyI1oX2I2N715VvubhlCq6D9JB70ANIblgjrBVzkQLPNoEhLaLIsFljz7lMwo/c68tI3gL0DKhkdEy/v/56bb9O9Yi4GlkkJp0eCxPAGh0K9mVB5nNH+OTqAi7zLLs2Ga/OVR83IpzU5dM+b3b3LYa13kQIH7rxg/EEnlnUsSe0iUUwJMd79bf997J+9521AEOXzmFHWwoyKec3UolpSAEW+8bXJL18LuAiDVeQ3a8o8If+FntDoH03mLNIi8QhqvppdH8srQEsS//pXt4jFOp11woUT918rw+kIz5R4nzHvBwpsCTfNTEiTNSTNGWNeIYDijYXQYiMUambwcMIM6bL+JmVyp2dyU0tuPX2nEqUWtC2mI9+IfgAx+ZZ4Y1//YLWoE0ZJq1XXGVmngGK+GHMP9AIun95qcfYyz+mjvZd12rGBYLcCJgYYZETLu9DO/S1bbjxXFf/v3b4WcPne/Ujo8fQCLlKwFERfANVoUtuEHvt/vb0xgIsAgZ3X3lRz4Hltiyl/voRzO+K/EvEiFEC4TxULVl92V3PZjnp8XH4U4HL47isG77rLzOZFI43Ol198oiR2O3uX08/+jucyfwIu8T8H/8UtfgIueu7ahw8fePr0qfqfGKKZmZmRL18+xW6JC+H9Nz8AOoCLMBqkSixAQqdDRhveGrw+fy840gte3FGRmSIj0ddkkb7b5ixlb/SliHV1oxaYcQIuXk58WmaNs/U0CjUahennl4QuzMvxfLNo/MsoHSpflb8v4ubjT/vS2VnUQb/UQKfPtrPg3CToLWay0fT0MnZCwS/WQbEFIhguPSrl5u7zD0rfvqRjyQQDLgLW1Jh/iQHVLPijSRFG7b7HmHu1yVq2lRa9vaiAZnoqXgdiuCqepLevY3G8DcE5KpGp+271b2ts3dl++jJrUy3AIk0oeDtp0b/Vf1eRsp7vPim/DBUp6/dSSx3IUkJbPEQDXCYduEuFh5MNAi4y4Wuz6rpih2zpqSel6uJ0zfRU4iNbb8Vy8RNK5EjH+m6lqTr34vcHXF47EvzkImH5G9J8+ytlbHhsUGWG7Xbg5AMvHk6qG4vmuuGqB78dcFLXPb9tcTpHxBs+PqOZJhdtDo2WM/XoQ1ZccudhqR2kDXqu0cRTZ1EpJT022fPo9UfsRS4SVxNfoNWlIWV66G4bSdUO+ySgVzcSP7PVwL14fJDkIz7/jCurOpci+YO9VLwziDf115Cxcg+9ZxeQUaQOH27uZHGKOVCgHjy317yTKg77pleWMYDLxqtPmXT0Idt7ltWbDCZgqOWU0wrcEGla6WzJtSqq4zbNI2PwQ13Zk/iR7GkFLkdhQmAUC0LkjTbDwH4ttjlHMMqnhQJwYrJRFp1xUx4MEt1ezkLX6FvGauXFJwqEE/PZivnNlKmt0OQbWWVWKR/iPSQMtgzJQkAWVO9coOV2PN6H0mvLbUyTwKawkVz7kIVRn/qQP3sm7nq+V1HN9YvqAh0hrmcIOjqMN58TkavrBkiRXpNnul+AV3ch+CPByTNw8WUyMmTLRbGsSUnisB2nrO3o/aoT41pWoHmBJIRsb8Plp8GUGHcR81Sab5VOOzeJwAuz6RD8N13atqVtTFBGUtn+yQfmebhY9yJ9drrwVysrWpbKpq6314qTrEo6gzJm3jDUM8HPjF7A5Y2LYlqFZ8zH5rwrmX7cWUk+5pmuo3N2D+gQO+Y8wSfWs8OZG3dIdaQHFa0stHPE0QwCLmIc+uHFF/A7WuITEOb3EvudE9n+2Jw6nUfTuJjhVJzop5Z30V82j9jRKj0lXabBs+tQpg847IIUptB2D5gZYcoNiqGoTHOTJAK7RXBawNhAKNyeU/mn0nOPO380KqwAtZhN3mkC6t55/o7jQyrrSIdkXfji/SccPT/w2MdfxdfK8yHflJxmKZUcJ2/GVFhlS0OpXOkolDm1UQv/iD58LeAyaPtdJV/5x3wzWZ1WQ7fTkLuKJt+bnwtqTeZT+bHUWnhFxUIvaFdcJzJe5iUyPyiVMx3z2xXXTaoz9HzI8yvSRj9XghutIyxPbZKniMHWFAD4QDcIegfdbLV3v54mYz5u/z1evPvM7r7lOXD3FaP3OHJyaGUKfDHR1befg+cHlbookoVMaZLh4ftJgWRx+UFFP45ewEXGTK5LvkMdD8Q+7aUpcH6G5ueUKe5UPgFQBYD73u3/K8BlbxdIlQkqj4a0RnjAfe/BNPJ4xgAucihXb396brTHIqMpa7pYx+sjZOTpIzcLCxcvKnfmnXbl9LAq1PnnspJw/tZA2Mm67JsfBbhICITEogu4IqCpNPsvoKkAoD2r6H4jjLnmn4CLMaP039vmJ+Ci557NnDmTRo0aqZQiafKyWbFiBa1atVLAy3+xRQIuBIHNaHBcDf1dwNy4SVyc1ywzscc2mjdBxlzQ9bLe6ocg4Bds9lDSbghZW8yC0r3iHco4AZewEMKnJsWj9J9kbvgnpp9ewILcnCyxmrqteukALmP33WPT9WeqwqVTaTbUA0OAi9spLZ2p6Soo0hyhE0ocnGWWNLz/FIxV9rRMb16U0NCQBHm4CFMk14QTymxOaM3y0Wrq+hut833WpBOrSkPpbtBMWBBa3eDWAzfyHaqHaSoTkg9+pP5NDMwunD/G1pTTMK0/Ax7uA6ECt94E6WK8+MVjY2NNqDBSmXtKi5AU/W3zgIK3J/GL2Q0Y6a07Sj4PeXdiEh1cGlK7clXGNdTjBxAhyUqXGzruo8X+YMIT/T/2zgK6qmN9+78QDyEED4FAcHd3d3d3KFIo0gJtKUXaUqSCu7u7FncPFtwJEoIGiNu33pkk5CQnyUlI+2/vx6zVdXubrbPn7D3zvI+gPsJ1p51IesBlfmHwuqe8Pya8qcuSs4+Z1KyAAkp8/IM5MCQmm0ZM9VrMPaPuTaKWRUaBGHkK0CYMsMEeKgJaoiR/33+HE+XPkfXBUs0YSpUNkZCI8a45ZmzqG48x4KNjsKoxFO8OtT6aEIeGhhB2cBTm4g3R6a94ZUVSOWw17ww/1s9Lzuc7qHR5AO/qLiBl2a6x/pZWnPFg7LYrnE45GEf/B8rQmY5/JUoeEvUkpgAuPwnN+Mh9rv5YnVR2xiffBcfuV4ucZd1KkiOdHVyYB9t6Q5nBGmyM3vYOheO/a9PfiEn/23swpzD4+eBrm5KqAasY17okNaNU6OUwDaefJFmyMJUIkilVzEQ2iSEdvO4ypx+8JWtqWwXSisSvc5ksyudl0LorNCvizOhSAZpp8+YOoUW7sjzN9/y4+z7z2xWi5kZXfKpOZJ15E37adUvRnpd3K0FBZ0NZgbzbzu5ZRq4zX5M2hbU2bZU0MjMfKNQbnMtw0/0coXf3kNv8Lubigpy3OfcrTKXvpocUzZSSH+vn5N6WkeS8PhmbIQ8MIssju21Dc/yv7KQxC2hUpRz9qnyMblXbiF/RzPyQsyFzUg5j7sknzGhThLLZUys9etU/DjPZ8lfqBB+CoYYG3fG+wGOLhb6+QT3jwOqTGP24jKqIy+Is28Pl/Jp6PXQ9DMImS+I2eeEi+j3qjVXLZRo0j6PFCri4LYQD30O7LTH9Oa6sho3teRlmS9d0+9j+ZTmT7kCM3dP73eGXsImk+HBTm0ZL/PSt3bChFdSZBCUHmFQFjwRcHh+CLd0hdS4Nqj84RGDLDeSfdl+xnP5sWSgGA0feaXWmHldstOG1c0earke/CWEx+ASEKLNp8cs4evuVStoRlph5smQKdBHQLoZfUBy9kVjApcafx8iTzorxH4bg8PpiuDdV+LtmZkFwKg4NpjHtxCtE0iy/feWRE95EBtxp8XlG1M1Dr0qu8VflxYtr1wC4ulal1gXlbEQoyWKyn0XKJSybXf0hbwttBm2kRRj2rj3/mHPfVWPiX7fZdfW5Yso6OcTuNSLPYLe7F99uvsor30DalszE+KYFP8pi4xl5RgEXZYzbUcuiJP45eruwSLOGWq2L13/PpIGfiI3+ZwAXz8swp7h+Z4sJsQmS4kR0V5LsYirgEhoaxtLTj/hl1y0Vad6nctKul6QoMnrbdQX0Sqpkz6UXsLJMpt5laewN5xf/FODSdPZpbj5/z5nhVSOLei8/BDBkvTte7wLY/VXCkyA/Ay5JMmz/dQf5DLhEeSQywQoMDGTkyJE0btyYUuJfEQ64TJ06lTZt2lCkiAnsiH/dY47i4fL0GKysA1XGxZsQlODb+OtrODsLav8OJXvHmBwKdfbQut+pfX80dl9egnR54j1FnICL7D3ajKOu35C35c+ke3WWD4uqcafacopUbmMwWVx1xoPBG9z5qZGJ2nqRxAgLSOjJUYEhmXBs7Q5DnkEKJ8TAq9W8s7g42irNssQQSppDQgEXuRUxu21SJCNz2hel6axT5Hy8jt/SrIGqY2FHX6jxM5T/mOokNHTn1WVJxXsY/FD1d48lbljfXM9Mm9+g/zWQj7qk0jRZDAXbf+xvYQrs+gquLoM2W8FVezNEAC4brrzCa9v3fGO5IqaPzeWVsLEDI4K+Ik+jIXQuGw3IkYnmtDxqMYqlNXTYRYtdyQkMDeX7urnpteICtfOmV9XEJGk3t2qTUlmwZq/JmWJTaLXiLu1LZub0wzdkTmmrjPKiN6HIlxx/iLT2VkxvU4SqudNqmYgwmKTC12Gn2mXzxWcMWHuZacWf0tS9O/R2U6wnibvuu+oiJbKkUhTaONvpKbD3W101zPnRXFomj8G392G1oQWU/UqbxUZvIjuShUO5wTwsNpLyf56mX+VstH4zk5y3pmHWN5rsJtr+lx97q8SR7xx20endn5rCLCk/aXN/UvfHB7jIguCbDe5suPCUh7/EbqjddbEbdtbJGNMwn053ETr7XQGEahlPUZKoaKnCNl0IRbroe9g/Ai4tglRZCX14hm6BY6nRuJOKKI1ob30DyTtmP80KZ1AsNPHnMtYkOrfLEjfsrc35oW4emhbLqMBbqUSLdnzvtefcL7sJq/ubIW1+gh+eZbZ5dw6lasv6Wj6wvg00WQD5Wqj3w0a3Z7Qq4awMB6O3yQfu8vbAn/zgsB4L53xQuCcUbBvpESRShyWnHrG4XR6KJruHTc7KvAsIYegGdwX2ruxRktlLltDzxUicK3WBmhMNTyG/xUVV8X/iRn373VTLk5Zv6+Q2rAYKACdMONvU9NnqhbvnexZ2Kq7YAFKlbjHnDP0s1tP69VQloySXTnkTRor4NRRwThFn2lgMhotc08Ef4dgEPgx6QZul15WMo5hLStZsWsMm6+Ek++J0ZHz4Jw3SKDu/eB/Algkd6eF8E7O2m+ItNsQKuAhQPT2/ZrhEBW3kvlbUhQdHITSYX0L6UqvraEpnM2RSRb+fO14+tP5jEzOsfqdc8kdQdTSUGfBxswUVNMtL4rKTR5ODGekcAVyS+b3ESoAaYVd03KuTc5bWgC4H6HUkBU/f+atUNtc0hqCjJM8JuCzAePkcH5PvTH0GIsHbccWTH7ZdZ2LzgipFxFTPyMQALvIbEGbokMJBDHo5jGTp8xoylwQcELZYy1W8schA+YmH6VFBzGZzKPaNvAqlGCMJU1KhjpcdEhwAx8fBiYlQ7VcoOyhmLHTUzgoJgHWN4d5xDVLkqhtZMIm6maSQybvy9pha9Ft5CczCVPqKKf4PwiL8ZfdNZRJeI2/84yPivEYBFy93WNsKiveKLMIYPHsxLRdJdY1foHQUby1TB0gSbPc/A7icmKS9+SzMoc6fUFL68+8Q4Xx6p5sKuMiZ5B0gYMOe68/Z2a+8YruZ+g6I70qVB9tiN9I7WDGhWUHmHr3PqnOPWa6KNckNdv8nABdP7wDaLDhDCmuLGOC6SB0n7r3N0a8rKeZfQtpnwCUhvfXf2fYz4BLlWe3YsYMTJ07g7u5OxowZlZRImky8ZHI+atQo7O21nOO/1tTk0fcFlmsb60VwsxWRsZZJdi9i9Le4igZaRPqS3nBB7e3jz9W131L86RJsRsRuuhb1euIDXAJ/ssfNuSu5Wk8kzaOdvFjbm+f1llOgbD2DT9dtrw8Kdf+qWnajBlsx+sAY4CLeN5JQceY3GOgBlskjAZdMKW24/8pXmQkKhTAkOGEMFzl/VMClwNj9ZAm4zi67YZClHDw6pT038jWLvFRZzPkuqU3ekLvwxXlVKWkz7yy1Hk2gp8sDaL9dx7hKJd7SSk+8pcl9iO/OroFQ7muo9B1Y6Q9CBOCy9/Y77qwbahxwEeDg+AQ2htQmZ591FI4eaStSpfnlIFkQ+PpAw9m0OJ797wFcZMxt7gD39xGUtx2WtzYS0H4/RRa8VUCKxBb2qehKv6rGKy35x+zDwjyZAlwkQpInZ/XCpMFsKKwBKgFmxBStZoq7zAsbBo2XQP7mSmsvbvldy7rEXckR1syOL8B9FQzxMkh6kcljoLcn1otLYCaSgQ57Y5p4rm8J7hu0PKv1BnJMukqDQk70CZhPvrvT4wVcBCioNfU49r6P2OEwEgufJzAi8JN/9vEBLsIWEUmXb0BI0kaDepyChRWh8ndQ7ScQSczcgpC7KRTpTtjSmiwNaYJ31Un0q5YzMnFot/tzeq64wMg6OelZKVusgIt0zKITj8iW1k6DcFG/EVc8WbRqFavsf8Cy9FdKlvVsZQfMnlzkXZVJ5OYeuK/Ri/HMOmFEUl/Ea9BYWsEGN/HLuMrKBraULFE6hlFsz2UXOPPwjZIX2CcLVt+fCL8YYQ5JlW/IsqPMshxDSev70P+eoURUqvEr6hIYGkA3q0WksDbnz9aFY02ZqTX5uDKUXNWjJKmTWykGw1drLpP97QlGvB6IWa1focIwdV8bLzxVqTfCIhKARqU3ye9R2EZOH2WYMQAX35ewtRf4evK85SHKTzrMyPp5FdjcafxC5pqNwrnByCRf0C08dJUmB8uTumRrzGSBEy7NjO2HECvgIrKLlQ3BpYIG5COa1zWYXwQKdIbnF/B6eod1pfbSu25pLCLMuI2cTCq2HidXMs/+d5I1WhgzfevKKtjRCxrOg4Lt4v3dBr56iMWegSTzPKOvT9gVEh8uZtl5mrLDaRBfb3BXsd9Rx7cwLcQ4WhLDprQurDxZ4m3yvG9vApeqkQb4ItFpMvMUWdPYMjlirImk0tJWJ5DF0hIDuIzYcpWtlz2ZVewBFa9/q9mDRcNBWDmPGN+LMXzXgwSkKajkUmIsv7N/OQVmCIOr6ZxTpLGzYlOfMjFkCQaXKn4bJyeALJSL9IDav6k5gMjO5T0uiYRGmxjoLqoEGfJBk6XgkDnGZoduvuSrtZf5pUk+FSHfvJizjp2OJpMwdnxZhAqLUaQVlvIbNLEZBVyenNbea3WnQYGWMY8kkurl9aFoZ+PsQxPP/Smb/U8ALpJAtqk93NmpQdRs9aHuH/EmFX5Kv33KvgkBXOQ8V55403mxGxkcrBlaKyelXVMnSXKRX2AIZSceVj5FfSpnU79l8Tta3KUElXIaAsQCuLx570sKOxssBdT6G5qki36x8iINC2ZgTKN8BmeQYoQU5FoVz8SIenkSJK/8DLj8DQ/rX3DIz4BLlIfw4MEDnj17xpYtWyhcuDCurlrjbGVlpQAY8XAxJeL3X/BcY1yCTB4t9vTB/OoGqDdZV4ZlMZ7UTaQTa5tB/jZQb6oBy+W992tuLuhMLps3pOx33KQzxwe4vJ6Um8cOpcjSdiaO1xbisfs3LNqsJWP+CgbHl0WKMGxS2FjEPamK2EuSRKRaKeZ7NcMTPIL9YFsfXYHvuFuxIOQDUHf6CSUvkcW9GHU2KOik5EQJiYWW02b/4S8q507LtNaFKDPxCFnNnrEr7UR4JT4WdtD1kI71DW8SH3lp/hfUCNyuJSLOxSn80wEWBg2kZNGi4aaOdnDqNzg8CtruhmxV4d4+neCQKhu0XGdgChwBuFx/GcjWucP5wXIRVoPvqWjpyLaiHtzejXtoTlxHXI+ZiCBjQEx+pRL+9JySQQx+0ZqLT73VJHLoRvekY7jc3qbZDhWG4utUEbttnSFPE7p5dmTvTS9VwVzcpXhMo9Dwm2k99wxP3vkr7XuRzCnh9DQtJ+q0B9J9TIhoOecMvp7XWeswEfvCTVWF78DNFwxce0WZG9aMbkQadfS9ewyb5PcWCp0PGo7L0FAF6Nrs7IrZ4/MglfcMUYBK78cwR/6/PwSHKUCm1qZkJLcxZ3zoePJ6bYGhXloHHkcbvPYKJ256sK7SM7LY+ULpKBV0k36JMTeKDrgEhoRy/el7nnr7I6yaG14fOPvwDfXyp2dSiyRiM8lliKnshNSQu4FmDO0dBm7zodkiJYthYXncHr1nf6EZfNmkskrmkjZm+w0Wita6WzFKZUsTJ+ASW5d88PHh8e+FcLJJhl+T5WTMU5a+MzbR+floyqV+BxahYO2k2QiO8Wu3xeRaFlpDquega3nD7WUBXG/6SfwCgznydWX8fH0iAf/VZx+rOPoyrqm45vmexbkOUPT6rxqULRRlUe51Bda0Iti5NMPDhiqN/YruJY2mmMjCLe+YfZTK6siqHqUUQCQy0DE7bnDn/gPWeDchWY7q0GyZemdIUsqJe6/VdpNbFaC5nRtcWg4vrsIX5yKBwxiAy8sbIO+QYr3Yl64nX665zOx2RRX7Zui87XTwGEbRMlUjfaUSOTwNdpN7WzJjFD19phBabyrmxWKX4EXsGCvgIka0AlZ7nofeFz+eZ/dgEHCk5Up4dZPg7QPY6PQ9pVoNJ1sa4xVOeYfXmHyM74Mm08bZA9puNXzXytHV+6Mr+NyHXu6xpiohPkY3NhN2aQVm9/eGsxAG6O0FGBG2x/MzeHa4RI3Jx9WiZUA1SRvSVXVZIIhptPgOyH+P13hVvoOHxsLV5eBaSz+vlC4KEJx64B4zj9xTZuXOlu9g/w+QtTIU6RTr40wo4CKGsfWmnyCDvSUr8x7E/vgo/S60jcIoenoellaHBnMIK9RWsW+GrL/ChKYFlMG0gIYiyRE5UZdysRsoqyjkwyPg9AzI21KleUVIdOMFXOSOBfjZ3Req/wal+sRg/0q0tYCX4iMjbJufGudT7DwzYZ/JvCMecDAxvxGjgMv9A7C8HvQ8ZehdF3GCt49UlDsuxaDtrsSc9pP3+Z8AXJ5fgQ3tIX1uSO4Cj45oRq29aZ5Pn9yJCTxAQgEXObwUE0Zuu6aA+CKZUlI3fwYaFXEyKUErtsuT1MXa044zrXVhGhfJqLykOi06r3zJBtc0lKCKrGfx8fu0L5MVZ8ekS8OMem1bLj5j+Oaryhw6uhm9FCvEX0q8liQq21iSUmz3+RlwSeAA/Y9s/hlwMfKgZKEsjJb/KrhibOyF3NpNsk0dMXMpCe12mqQFT9QYlmr+oTGKLq4m3VEAAr83z3gyqw4OrqVI336BSYePD3Dx/qMg183zk6vzHBxO/sztMzuwa7ca1zwfgQmTThR9o5c3YX5ZTRlvOFv/NfA9rGiogYpG8yLNPKtPPsa1Z+/VJrK4lw9LYgCXprNOq0roN7Vy0nmJG81y2TDBajpcXQN2aWDQI7AypIAvnzaCjh9mQMsVkKsBmb/bjYd1fcxqjIOKw/RzlsrrutZaKyyLJdH1P9oJPdwhfQGDO48AXO6+DWbVnJ/5IdlMkvfYBy5RvAh+TwXv3xKGGWbRoyPlaDc2axBEIpRFGmKfnt+Sj1BmgC2KZWTWkQcMrJqTL6vptKVEtyBf2DkAHp+CPhfx9X6F3f4hcHctiyvf5dst2hD35qiapLSz1F42IhWKkgZw+NZL7r78QMNCGXVFd0l1sHKAJvMNIs4Xn3jI/N0nmJ98CnldMyraukzeB6+/wvpeZSicOfbYT56ehXVtoFT/GDTtyMnjowOYbWyvE5AiZDJy8efnwg7ZbzDc2qlkFqPMh7L18nPmmo+mlP+RmJIvIx0qkroxO2/ye/MCNCiUIUl+/9EBlzHbrzP/xCOksiTmdrLwypE2OYOr56Cl+OMkZZuSFuxzQ50psK4l2FpAjyu6Qui2gPdbvmJzlp9p0r4/DraWKu655bwzymPi6veVFIgem6Qozss8O0ONuZmhHXCo/4taSLddeJYh+bwZ/PZHEDNNSeYSfw8T6OER6TTlsqVSbICo7dFrP1rPP0Nh55TM7ViUDx8+RAIuFzwkycSNlz4BlHVNzbQG6ci8IAcUaAjNN3xkysgCalMXQkr25Y+AVmy77Kmoz+KZE70JC7DW1BN0KuXCT010tU6e4bxjDxTo8ijrUCzkXWJtxQeXxjS5Voc8BUvg8vo0XV4NxVlAQWHPEabZdQKIGfNwubkN1jWB7if57lQKzjx6rQDPPE4pWHzgMqkPDqRxFh/opf2VIpoYEco1NiqcMRJEM3VIif9OmuWFyZbSXi9s5B0eT4sVcJH9Tk3WzInhb8HGQfvgzCoMKVJC13OqH8J+c8AttATBzZZTpqBxg1FZlAxaf4Wrds1xKNwB6grzxgg4c1rMb7+FOiLX7Wt45bJ4E8bi5dngH6w8msLKDsKszm+Gv/Ojo+HgGHz7PqD7Zi+8PgTQqJCTko6ls7dm5uF7nHn4lrU9S1EwOmsxel8Jq2xFI3S/xgAAIABJREFUbXh1F5xLwbOzUKon1NDXf/r+GyW/EzP5/l7D4MYmSJEKhryKtddveb7j0SsfqubNoFiH8bX1bk8ZtsmdIRWd6R84HSSiWeSVUZv3Q/3uzVJRMVKErdhv1SVevPfn0NeVGb39OotOPuLW6JrqPWG0CZC1/xs4NxcKi4/aXEj2cVuTABcB6cQb5fFh6H1NpwdGaZ7vAui1/IJiTaa2s1Qm7rVtr8HBkajvh5UZZKysiwASSiB97lw8vi6K8+9GARf5Xi+rAwNuQRoj3mzy2/4jqzYA7nv5k86f2J3/JwCX6+thSw9ovFB/J4SFLGmQUQMaEttBf8N+iQFcpNglktS5Rx+w4MQD/INDyZbGjm9r56FB4QwmfB1j3ogwuSQCXgzxK+RMg6TCDd94FWHTro8SYS97SuqYvIO+qJiNb+t+mnw6ti4V895Je2/H+v4QgKjKn0dpUjijShOTgq8p7TPgYkov/fe2+Qy4GHlmwnTZunUrT548UaCLWkCEhjJ8+HDSpjWkmP8nHrnvK538IROSLofidZf/5HuSqqoYywZ4Q49TkFzHKoe8vo/v9GL4VhhDhhqmJaTEB7h8mFmOK+8dyN1jGaF7v+Xt/XPYtllF5hyGQEKC7+n1PZhbAvI2gKbL9e5iaDm7KJTo+xHMACIAl7TJrZjXsZhKY0kM4NJs1mmSmZsxpEYOlX7TvFA6xjuuguOTIH126Hsnxm38PnMmX78ZSljdKTzP2ZFRkyYxJ8UfelKYPzxqVvxatneFi6uhQHO4s1tV/CgUxdMl/MgRgMszH9i25Fe+8PmT5N12Q9ZK4X3gTdiE1DwjPanDXmPT6wRkiuaPcnIS7B8JXQ7CpWXw6DC/5dqkAJfmRTMy66ikZOSO6f2S0Icki8nV9fQkv3RffHx8sbu+FLM933C72M/UOlEAYfLf/ak2CIVXgMCTv2tPnvozYoIOsmiamA4qDoeqYwzScaQSXX3ibkaZzaJFOpFu3FDeGsM3XeXxr3UjZStGb0GMNCUSuu8VSGP44Y+cPJqHYjYpLZToA7Um6AWzMDk2t9NR0v2u6sn37c3MLXGK3w4+YoHlWMqaXcLyR994e06MLSUdamC1HAyqkcOovCX6QaRCI6Zvsrhff+EpOdMlV7GlEZXvqIDL/Zc+arFeyNmBpkWcVFxsZkdbkzwI4r14YxuIKfPj0xoIvLoami6F/OEUeH9vQqe6soGm1Oo7HccUybnh+V4ZHMv1/dk8L5aWlgkHXGSRKYs3Xy+62Cwg0NJBMdw83vqxqnspcr/cqRlS4l9VuKNJtyW+ImKCnNbemvVflDbY59S91/ReeZF2JTOrCWNUwEV08vVnnOTBK1/193FN82O7uT2IB0Pj+Tpm9NoGcJujPHvCWq5juWdWRm69htv31ZRcKHrbd91LRROPqJub3pU/AhLiwSNpKPt75iLHq7/U4vn1A3eSB3uCtS3WYcHcDUiPt0sVipRvjvn2XhpsabJI/cZiMFw2dwGRWbRcTdnZ99SCXyqEIvE4cecFN5f3o5vFevjWPzK1S9iDYuYq7KndA8qTzymFSf0bsdGRgzspfbQ1YfnqYyvsIxNanIDLre16wSR+ZUU6woUFsPMrFb0cmf51diavd3zPwTwTaNCyZwyDWgEBxT/k7uUTbLMZCPV+hxL9jV+ZpCJJdHfoO2i2QX9b7x2A+3+B1wWwywSO2VQKWUCetoppEkPiIkDX1h6EVB7NstCGzDh8T51Lfuehofq0xbOkVOwm4y1MA0uXV8H+AeCQAyqPhIIdYP934DYbSn0JFUfi5W/O+LX7aOL5B1UszoBLaXh8QaexVPxOjQuROsr4FTBMYp2FDWdnaa7SvHpVdCVXevtYgTVhf43Yck35Qx35IheZ9nbW71bxToraJOZ4Rz94fQO+uKD+MmHPLaYevMfMZq4sOedFaocUzO8UJYkw6v4fnsOh0XB5uZbRyHcjWjMJcJF9Hh7S/mCu1aDhHAOmUnBIKL2WnefGDXeq291isONfpH1/BVJmB7v0EBYMUmCI+Eeef0iwfv9lKApORSBLec26kW+HCc0o4HLidzg3S7NpjUif1GEXlYB3kry0zyTg0oRLSdAm/3nAxcZSz0UuzoLBXuB5EdY0A5GoSnrgv7AlBnCJehtvfAJZcOIRWy8/45m3Pz81zk+DghliABCSBCgGtAI8SmqkjaUhC3/wmiu4e75TwRLyfpCCgIQa/LH/LjdHf0yiFH+xZrNPK9N7ma8s71pCmcAnpoWEhqmCqjBmymZLjW04YzaC/Xnw5ktODa8S66H/2HuHRScfMqlFQeoW0Guh+NpnwCW+Hvpv/v0z4GLkuY0ZM0YtmO/du0ft2rVVzOKxY8eYPHkyadIk3Eju/3xonJsN+4cRWn0iyYTO+nc3ocFenA/b+kHp/lBrop443z+I35J6mHfahVWOeGJ0w68xPsDl5fJOeHrcxqXnBkLXtOKZnwV2bZbhmiV+On+c3SBsiD+zQNrs0P203lSo3VNdoInQ9jtE7t5q7hmO3n2lEgXmdSiqomg/BXDpVDozX290Z0CV7AxKewR2DtTni2DaRLnwCSt3MOxOU0IqfcfdfMO4PqsVTdM9UIsZNQmLaLI4FcaOGIUK4FD7T6N64QjA5VWAGRtWzqbLi7Gkbjbloy7+2gYCNvbgtHkZCvufwrHJnzp5J6KJcaTE856aDt++gTMzlOZ9epnziDFgs6IZmXv84acDLmJGuLQyBIVBi+Vqsi2TArugl5gtqsQri4z0CBtPgJm1ijcVjxclo/J7AXbO0HlvzJjVU1PhyE/QZJ7yOojems86TeWnkxlosYaQoa+ZcuIlYlh4YUS12On3UuYRqcGjwzoy3c4QsDWYPK6og1r5CAtJKqDPzoPERmatqBlV56bDnmG4FZtM1yMOzLf6hawOZmT4xrRKY+XfjlAwU0rGN80fezVXFmD+wSpK++T911x45K0mLentrXnhE8D8DsWoHp78EwG4hITCNxuu8Nf1F8q4sUo035O/5XXjtgB2D9JpaCmdoOf5jwuNsFBCNvXg1uXDOA84Tso0Gdl55TnfbHRnXJN81M2bOm7ARSra3h4QGqSp/BLXKbILNT5GQqvNrH6dX0l6fINC6FAyM+ObF9Sgm5hqxhPtHb0/msw6hcTCn/+uauRkTrYRs2YB9P5sVVDFC0cFXOTvHRac49i9V3xbOzd9q2TTTK/l1SFjOXjnAX7PtH9HvpaQrRa7brxVAM5fX1Ugr1NMLzIZy3JPYkAY1dtDpCYiexItfrtSLrx49YpfFq6hQNhFeuXwgbQ5GXw5HxeDMzO7bUHy7GwAslDtcgAcsxgCLiJtmeqqpCWepcZSfOIpepTPqiQU0mQBfnHND9T3moZVv0uQXsv6BCiSCbs8hlH18xqNNI5tnH3wC+DxpqHkvDWTsC4HscwWDh7HMzDjBFxEFrW2NWQoCI3mwM6+OhHuy3vKTF01/7eEzinOXp8CFO2znAypUxqcUUBAYVsMDp5LI8uj0GIFuMSRaHF2ph7zKZxBfLJkQSxMB6f84FIRnEur8RqZUhTdU0TkIMvrgr0DL1se5t5LDdQKqCoAhrS8TiliTxYSlsbhn8BtFmSvp419M4tXl7kGh4+Og/PTNQCVrx3ee0Zj8/Qwdwp+R4E6/bRvz9Pj0PkIV4JdWXrqEcfvvua1byAlszpSOmtKvH0D2X39lTJkblTYSfkfCHswuv+RSOOkei0Mulm1bbRnmPjyRJeKyVzkyGhtdDvwmWJbir/EhDkL+Crlfs68T0/B+gOoWjoaW0S+Lw+PgvT53X1Q4Rs9l4kqVwp/miYDLgL6HxwNJ36DRrO0MW1EC/Jl29rZZLk5nwJWD7CQcZC7JmSvr1kt8l7xewVSPPN7qX/fwi4SA+fXt+DlJUhbHPI2gQJtTDJENwq4iPm4FGTEHDs2ecv1TVoOI+bO5b/WZvX/YEtSwEUkuymFffn3m9XKdQv4nDxZIKxuAg4u2uvL54UGbwNefJxr/oP9acqpPhVwkXNIyN4drw+KobJHwP1yWehXJbvy2pMmseiScCQsFjsrC2a0KawKN1FbiXGH1LdL/Kci2CJbL3kqppvMa5oWdVabC6gqzLV2xZ3Yee0FqeysWdq1BOkdTPClitYhEo4gxZpHb3yVFFES3ATEkSKcJBraWJgzLzbAVt6v7zV7TaaC4rkWIXGOq98/Ay6mjMr/3jafARcjz6xbt27069ePlStX0qtXL5ycnPjtt9/o0qULefLEn6zzrxoGMkmakY2Q9OUIbTgXS1mc/BNNdMeS8iML/aaLIEdtOPILD/bPxr7TJtLmLGnSVSQEcAlY1pD3FmmwbbkEZ+ckkDBMTK8rOL3CAZc7e2FjO5V4oBJUwpv4Y6w6/1hFYc5sV5Q8GewTBbj0Xn6RJ95+NCnixK97bvNzo3y0z2sGD45AplJGKb7D1l1k4tVihJXqy5FcY8m/KhvpshTXE6aoum+h+ouvyodnGowRg1YjLQJweR9izqq1K2jn8S1OdYbryqS0Q6N4fWwu8+hIh6BlZC5WTz/fiCZad4n0FZZTP3e4tBi29+NEzQP0/suXsq6p2HfzBQs7FaNanrh9R+IcIBLJKSyqit9D5RFq0qcAF1sbzHZ+ScjVDTyuvZzgzBXJkdYWltXSgFmx7rpiKeafpQcZnmJRKW3yK7HPUT1rwread/QBHn9NYoT5Asw67eHXGxkQSdLegRXiAFxC9GJADKTrT4sBchlMHs/Pg4PfhrPQCmoK++6voI8keuWDZ26wqimPLZ1o9GQQ86zG4ZzaDudBhtKL2Prthy3XOPvwLXM6FI2RThJ1H5E5fL/1mmIHyYJHKs7WFub0WXlRSVE29y2r/jcCcDn38C09ll+ghIujOrYyT/27myx4p4eb1AljoUA4myv8vKHuqwle3x6PBtvJVrIe0w7eY8Jft7k9pibmYcExARcxcn14HB7sgcdnwPctCHgo6TAiU5L27gm4VoQWa3jkHUz/NZdwf/KOw0Mq4pI6ZsS0qV0weN0Vdl59zp4B5Q2ey9SDd1VE7ImhlVUKUHTAZd/1Fxy7+1I9I4mjV5HmYs4pZqkFOuoFosgPrEXuZqY8OuQZ/tmqkFFPo1HbrjPv+AOOfl3ZIPHh2tN39F19idJZU6kq3S7350oG07diFgZVSKfeM9ee+9Fk9mllZPiV7TYsj/0UzrJraQi4CBPkr2+U38em4CrIvY9vWoC2pbSRqCy0D2xbSiX3IaRuPAlK9OLSY28kerOQcwolNTE3M2NdNDZQXH3t8fAOwRs6kS7YA/tv7hvIQeLaL07ARViDAl7Ib7L7MdjQDlwrQb0oDAgZP0fG4XtwHFtLbaZtg9oGp9vh7smwNec5btUNR6dsGgRWzyqWJuyG9e000CL+WGnyaKmp7BNl0Rsr4CLgw/oWcF9kLRciTW5NHafKDFqYspKmJmbr0cEHefcrP6W5YJ+J0MA3fPuhF9652jKnSxm4u1f12cuC3Rj2/gt2XX/FFxWy0biIE1nT2OFgnQxf/wA8fUJZfPKhYtU52loxqkEeJSOL2na6e9Jn5SWWdS1BlcADsKO3SsOLMKo22PjyUi09bbpMeZgFn5zMm8MzSBPmhR9WWDtmxaL6KM2QE7BU5kwHR2k/nsDnUHeu9kWKeA9E6zCTARc1wJ/CwmJgnRFarNRgivxuz04l+PA4nvhaczjHKDo3a6K91aLIX2M8JwGEBeiSfhej6uO/wsNjYJ8ZCrTWv/9o0qWoxzAKuIgUWOYIAv7ZxlJclLG/TMZymC4OGPlWmjymErFhkgEubx/CrkGQOjtU/zl2b6REXKOxXSIBF/8nWn5YbzqU6KG/M3sHwRlhvDyL148tiS4nQYdJCsAl4oQCVPy+7xarzj2hUaGM/Nw4n4p5FpDE/dl7GhVwUglHw2rnpkeFrJFzKwFkSow/SKfSLiqhKCL5SACRrkvdKJ3VkWlti3D2wRsV814yS0omt8jHhote/LzntgrMGFzjo4m+KR0gDJoFxx/y866bKu3SMbkFU1sXUd9H8Y/pvOg8ncpmoXcl7fdp9LmHhaniiRQzupTJYpK86TPgYsrT+e9t8xlwMfLMevToQe/evdm3b59itEhEtLBbWrRoQenShrTvf/Ujj1hkPz5FQJ0ZmOVtorwL/rEmE4EpGSFzNWi6mLeru/D0uRcp268kU1Zj+uCYVxYf4BK0YxC3T+8kc7892M7NzsOMrbBpvoDMaRJGOTfaJ9MzgXk6lXCAbSo48jO4r4bmKwzYI1+vc2fFOQ9leCdRm/IyTgzDZfyem+y+6qWoljOPPGBCs/y0LhEz0SDqtS499ZDau/LgVLg5R9P3pOKB2vjlbYpdm/Uxb0lMDmWBkDcmeyNi4wjAJTiZFdu2rqPmtYE41R4amUzC0lrcf/SQYWHf82vwj+SUFMp+Dz5ODEUzLwax4rwvC2HR7m/pxc1Sf9DsaCbyO6Xg7KM3bO1bVpvUJqbJJHNJaXj/Hrod0ROm8Ph2Ozs7zISiO780VBgCVX+G/d/DuRka8CjcDaZkgEw1oOEs/VylvbkHc0pA9nLQWsdBR29Cc522YAGT+AWbqsPo/7AWya3NVcSwsQQatb8wpcYlh7qT9QQ42gTaYPIoJpyLykHTVZCrPohsRijx4ocRwZpYUhrvh3eZYPMDHT7MJE2O0jh1WWFSL8pCWZgKEn8al4Fbr2UXePjGV41loe1GtIXHHjJ21w2+qZmLflWz8c7bG9vkKfhp102WnvZgR79y8ceqmnSlJm40LgVkLA6t18WIy311/xKBa9vim6oA6Tuv5ttNV9UESdhOsiCNlBTJZFciu2WMSAlKUlRsrMC1ji7J+T4Hrxu6wiz0ZllguNZUF+jx2k/JMfJl/LR3zZT9d5l66C4LOhajajgIKZfy064bSv8ukjVp0QGXGL0kO0lsq7CoBKCNNtYuengrRkWbEs4MrGFoMCi79l55ge1XnvN0vD5fRItaodvctww/77zJvOMPFSMnIslGJqZiRnrm/hs2tM9CxoW5tOF47d+V6a+FhYVOipiTF4KTqTE99KA/Wy4/Y1PvMhowCm8HD+2jwOEO2Oerg1mzRfRffUmxp1Z1L8lO9+fK+DheGV+U6396cQ8WmzthU2M0DpX6mTi4dDphsmTJ1Fgx2oTVcnYelPkKzkyDHiKvNJTjBHucI2xDB9Z7F6TqwOWkTWGtTNuFOv/d5qu8u32MWUGDsCo3QKfeJEGLFXCRY4sH0Z5voLH4kcRuYBvjMiSZaZozZK6lZTuxyU0CfWFFDXj9EBpMp/EBJ158CGJx5+LKo0cSxO7eu8fAkGG0rFuPbhU+MlGjm+aKkaykKT1+68fanqUpIvGysswPQ/WdjOdV3YuR6sAALaVrscq4xEWM2yXqOEsFxToS4CcwZUYavRpDw3TP6RswEwvfp5C7DuRoBPv6QrA15Kiljf/jMb9OEOAiHSuA7uKKUEbkVz/AsUlK6uqdoSI/Wo+hQsEctC6ZiIKRACF3dsG+/vD2JYgao2hPKDNYgzfCBpQmAE9IIKFB/gTeOYSNTfh/l2j4y8v0O1UMkEWWGFu7tx9W14UW64yyQZNgGMd6iCQBXAR8PB0ufRbDsRyVof4CDUImVYZxtDuIBFwuzIDzc6DVGuXJppoUkLZ+AXV/h2I9/s7uS9SxkxJwibiA3/beZtqhe7g42nL3lQ9ZU9nxdc2ctCjurIAMkRwu6lI8UpZ84MYLOi85z4/RGI4izWwy+xTieXZ6eBWGbnBnu/tzNvcuTf70Nkpa2X7heSVlkrlavNHvUXrojW+QktNKmtkvTfLTePYp+lXKxte1cnH12TuazjqlbASiG+ZG72S5l74rLypmz67+5dTcNygkDEl0E1mxtKix1p8Bl0QN03/9Tp8BFyOPaMqUKRQtWhRZvP3+++8qHlomjOPGjSNFik+bXP9jI0IWEtfWwvoOULIrAVV/x8zS7p8FXORm3RbC3oFQ/VeCDv7EybCSZGi/kDwupmkZ4wNcxDPh8c5xpO53GLtZeXieuwtWTeeSyi4JgCWJR3x5Czru0pOu9W11lVtooPJhDm+jt91g9rH7VMyRWqHfEqv5KYCL+BPIB2Pnl/EvYAVwyb2zGWVzO3HDtgx5rozlSaWpZK7xZaKGWgTgYmZpw6ode6lxsQeuJeppXwhZdE5My5mALHQM+Y3tqX8kd+hj6O32sZL28jqsa6urhVVGaoBnfTuepq9JzRvNkwZwcV8O2/tDmYFQbUzkfSqGiwAuMmFaUBzMU2rmw44voUhnHZFq46irl5cWKeNbMob7z4huXaQ/4n0j2xpp8kGfsWYrX3kOxD53RXr6DMM1jS0TmheMHXC5tFRX9IUFlEubiEZtBpPH949hfXtInVP33ewCUHkUlA83P5Ydr6wmaGNX9lnWInfAJWyKtidTs/AUrXieuBiO1p12kknNC6jYUWNNAIQyEw5TNVdaZfIWoVeWbQOCQmg+5zRBoWFMbV0YJ5sQ7r+DAWsvK3bLlDaGpq+JGoAJ2enOHl3ZF3+haL4Fnq/e8H5DDzI/38mbnnfpvOYBlXKlZlSDfIaAi8hwxFfB0QnyttayDEmJil7Nlgm6z3MNZpjokWDqrRy8qSeS/SpnZ2D1HIpyLIlqkuYlZoAb+5RRh4oXcInnhHdf+KgY88LODkxsUdBga/GE6bPqEs+9/Tn8taHkJjg0DAHhdl17zpEhlRSw4mBtwcqehuDCibuv+HL1ZRoWysBPb/tLxrx6V/pZpdOAy4vL2pQ6dw38G69XKUfC6JNjJrf+KEs4ff0+ubbWxMbekZM1dispWIMCGfi5SX6WnfLgx+3Xmd22EHVczbWvlniEiYlntCbXfeyWF75//Ugtn41YfHkRM5GHmdjiBVzc5fvaBuTSXapBmw1gY0iBF/ZB2I7+BF5ZQTfLBRQpUZ7GhTOSLoU19aef4Cvz5XTwXYxZ578gW3UTryzuzeIEXKSqPyU7lOmvJThRQbnXt/X1R5M94uOlJQ9PjutY49wN474AKbTI7ypbdfbdfK1iU0UGJqk7Z4/uIs+BllzO2odynSaocRHRjKUUCYAn0fLWFskUACzAnLCgKkw6Qqu8VgzLdAbroz9CvtZQZ7JxhpDI2JZWhacXwdEFivdWcqhdt30VCJTd3EsxTLixDbzvakleiV76GxYX6BB+4QkGXGS/HX3h+gZIlRuen4OivaDy92BvyORJ1IAQkP/aGri9HZ5eAnnm+Zpq7xgBW17cgOcXwfOCBmHMwwEXYcSKYbNEj5cbHLc00veFLqyE+ECHfQZ+ZwbXLOiYgHXC7PHx1N/fzGU/KSEzSQAXr6uwqoGW5KXOoX2JZOxX+UHLsqKYIifqGRjZKRJwWVEObDOqImQkA+nVbVhSDTKVhjYbk+qUSXacvwNwERBi2elHSpZdMmsq+lbOpooXUudYf/4J32+5xqoeJdXfpM09ep+fd99SfiyVcxlKs0duuc7K8x70Ku/KqnOPaVksEz/Uz62+9QK43HnpS5v5ZyPn6KZiagLqtl94VrFtOpZx4ZddN9hw4RnzOxbD47UvI7ZeZ2PvMuQ3oehy5sFrOiw8TzGXlNTJn0EBNhc93nHnxQdcUtkqH6kIb7KkAFzEY+aVTxDv/INwsLFU71BpUiS0jeaNk1QDRfpbwghiLVIk1Yn+o8f5DLgYeXBv3rxRA0YWbxcvXuTdu3dkyZJFxURLxes/0d7c1ZILYRx0O0aArY60TijD5Y1PECntLEwy2TTaL7JI2d4DHrsR/N6LvWl7krP1bwaV87j602TApd0SrFbX53GBwWRoOj5pXiiiU5ZYyfY7IE1O+DM9OJWH5ksNJnYLjz9UEoza+dIzuVUhZUj5TwEuEiv7dFl32md9yZuQZKR6dpwH7dxwzROLCWA8gzcCcLG1s2P13uOUPt6enPmK6/hdmajNLcEes4pMTjGKhZk3kvHWQv03ifyU5nEMVjaERosgfzN4+wDWtOCDeSqKPRpOhhTWPHjty7lvq+KUMnyil5AflEyed30JEtstKSZRFgcGgIuY9e4aoBfHZv7Q5dTHmGfPS7C8FlQcoQ0uBUiSCbD7YhjkGYMtEXF5MkEYv82NjpdbksbemubJFtCkSEZFU431A76sJvi+0TIuI6kPBpNH0fgLOCMT8bKD4ew0TTvPEt63ciGymJmcEQ9/B2xD/aHSSNLWHGJSD3q+86fnsgvkd5IFt3FT6SO3XtJh8Xl+iGacGnECSR8RPXLbkpnoWzYDEw4+4cjdV8q7KCpLwaQL+hs3EuDo8uZfKX79Zx6UHEe9U4WUv4yY1kUyXEJFS98A3nlq1tr/UUKETIzEq2X/jRe6ilY4I/KsBqy5TGZHm8j0ok8FXKRKJzIoweKjJzoIGNNv9UVlKvybkQjvH7dqudG4Jvn5ZfctlRIR3QBQDIRHbrvO5kvP2FHhFnkufqd8i/xSFdaAy6lxcOhnaL+Lm8nL0GWpG8Uyp2RWe8NEOan4BSyqThqf24zKtIqzL62V9j2D9wUeXd7PhfPHyZPanLwOAZqxkCEXNDFkeUllcv6xBxw8c4F5QV+RvngzLBr8iVlEld+EsRcv4CLg+x+ZQaYEIkkoP9yon0XYg8OYrWzInsCSjEj2DY4pHRXodfDqQ2ZZj6es+QUYKAbESVPMiRNwkfsW43cBqVS8txiyhsLtHXBsopYJlfxCS2bl3SnvpJMT4PCvUHUklBuaIMBRxkRtMdPOlILWxTMxatMFhvpPokHqW5j1dNOSqPBmDHARw0qRbfZccYFKOdIwvlkBjt15yZzNe/k9w3aKeG+HHPW0rDRjydjZCRtaQ1CgBprE7yb6OBA2sIQKiLlulup6EW5iSxTgItHpUsDxvgPVx0Ohzh/ZliaeN97N5FshrBWRGd3cAE/OQrIQSFfjlLHCAAAgAElEQVRCAQ2h6QoQaOuETfJwpqkCXOz1MxH/ljjlTCHa3+bAt1qqla+54eWI5FPYdjJ/Ej8nBbg804Wqxgs0iyaR7ZMBFxnT65vDyzsa9MhcHm7vAknxEl+cwq2hwijNCkrCpq778UVsl5aG0gOh5kTtfyRNAP0lVeCtB3Q/DinjZjYn4WWZdKi/A3CRE/sFhXDt6XvyO6cwmLNLcajvqkvkTpecmeHfB5HDCkPk7PCqkb4vERe/2/053ZdfIKWNBZkcbVn3RSkcbS0jAZfQMDMVUz/90D3+bFmIBoVMs1YYte0Ge697KaaNWAWI75awhIWZUiijg/K3E4ZL5lTxx05LAWD2kftKnpTcypy8GVJQ1CUlTg7WLD/zWMm05ViuaexIDOAiTJ/LT7wV0+fq0/fKc0bkW97+QaS0sYyUettbm1M+W2qVHClG9UnZPgMucffmZ8Aljv4RgyuZBES05MmT/zeiooVaKrHM4lXRdpOKKZXJY0IBF3m5fLPhKpbmZmqinTjqfJjWbm9oj4+vHxucRlCl1SCl2TalxQu43NyO/6om+Naajf3eL3lafCSujUeacuj4t5E+PDNdL3plgvCrvY6FbLbYwGRNzP+GbbpKw4JO/NGqkHpxJgZwkePMOHwfK/Nk3H7xwSTavPgb7Jg9nO9TbiAsJAgvPx/8BrzFNa2RaNH471iNd3lpyljffOgkhQ+1JVvuIpi136rlQeva8WuygbzI05Gfct4k+Y7OWi5T4gt9dKXTrwNfXtP+ETKZX1aH4AfHcPHZqMagyA+eja+XOObu0zMaLCk1yIDdIqc2AFzEr0XiLWXC2X5beERtuDGeJG1s6Qmvr0O/6/D6ro7slNjs1hvi7CWpxhTcVxvXkBc0CZ1JnwblVeXDaBPPhV8dIGc9HRNsZAIbY/IoIMtfw7ScJVsNDe5F90rY1JmwS+HJWR3/wiynlrjE13wCZEF8DQFVzn1v3LT61123WHDyYayu/hLtOHbHDTZdfMr05nnouuoafSq5Mqx2LiWV+Lc06b4/Nh6j06UmvLdOSX+zP/itS3UFCkUCLicmwtGfoPovmi0V1wLjb74xYZh8sfwiN56/Z2u/smpC12WxGz3KZ4lMDPpUwEUAwwFrLnHy3huujaphcEfiwyPsly5lXOhXVUv0orYVpz0Yusmd1HZWClAWWVpGI4DpyXuvVcJaBQcvFoQOhHLD8Sv+JRbBPljuENPUAzDoNdvcX6iEHgGYorOt5NmdndeX3E9W0i3oZ1oWS08Hn5mKoRAW7I+ZfN8srAlzKoaZ30N446VlZeFSSelLYcWI8fNCh7nUtj4PzZaAa9UEPcV4ARf5kc7MC4GB+neaJRYzXnkH7uhLiPt6zhWexPAbubjl5UN1R0+mW07EMXcFbYqdRC1ewOXwWLi8Qvt0iKTB44T2oPH10N6hYXbapF3S0iTmfE1TzQSUd2Mi2F2/SlX6jId674s577rKXhRzGwxlB2mgJLwZA1zkT0KSEBBPjLl7V8rGnUsn+OHDYDJbvSNZpdGajaEYaXEYnwrLQgCt+LaTk5la/g6/7kQBLjImBFiXVCHp24iFdxKNAYPDyGI+yEcbLYuEVuSp5taEYoGvv39k1HyCTy1JjmL+Gvwc+j786IHy7CJs7gwvb2rj8Yz5IFtDSFcAdnaDjJW0D14c/jJxXcsnAy4i/5PChhghVx2r2Tby3IW1s70P3NwCOevrkIIEMOLi6z+57tADo7E4O0W/j6JLuw+PgVNToOkSNWf/N7W/C3CJ7R4FPPhh6zVWn3vC4SGVSJfCSjFU3vkFceSbyjF+6d5+QeQZvU+tVcTYVszdZRIVwXCRQrlIE3uvuMh1z/fqmMIqiav5BARTavxh6hfMoEzdhRUi6rO1557w7WZ3QsKgfoH0iuEs4I4pTWRE+64/V+EFqews1VxfDHi3XnqmfNKk2DKxWQHMQ/Qc3NQCvzBhf919k61XPJVUKTAkFFuLZBRzcaRIZgdlyi+sWWkP3/gpo3Ipfg6rlYvGRTJGsl9MuYe4tokOuMj7Xrx3sqSx+wdsqT/16v/+/T8DLkb6+MCBA6xatUot4JQ8IbxNmjQJZ2fjVPy//1El4AxCT5QISZlgSjXBLFmCABepuMoEXCjtfkGhyDrK2y+YFkWd6VDGRcXDmuK0bXDFB37gwLnLHE7dhT6tGhidrBu7w3gBl4dHYFEVrhYZR65LY3hcaizZGwxLQGfFsamkCZyarKvf4u2wuArUkEqmYXTfqrMeDF7vTqcyLkxqrqn6iQFcRFog8gzxAxHfBM8J9eK9D4n7HTtpAvOstLRma2gNGo/dF+9+sW0QFXCRD0vxPbXJafkChnnB0V+UHKdl0J80rN+Yrjl9tflbpeFQ7Wd9SImwPjM1vEqTRf+39U0Jcd9Gaf+lPAnT0Xym3JvRa9z2BdzZBl2PQCpDHyADwEVYK/cP6jQHoYdHb+emwe6vocMeKS/pNCBJ0yoSt6+BJFzcXzWQSu830SnoZ77q1EYxm4w2ia1eWlMDQxKfaqTFmDx6nNSVTzEurDZamwJHb5KesaSqTjTqehhcozBg4nnyAur9uO06q7qXplwOQ/mDfKQbzjil4g9PDq2MdSy00wse3mrhLkkhWVPbKbaDJHP929qCYw+x3DeUJuzirUM+UjWdhkP2Mvj7+WH57BTma5poSrl4DUWptP9f3YfQl8VEViYpQ2rmVICEmHCLabG0TwVc5BjiibHyjAcPfqljMMkSdk3/NZcVU6lizphmmcIyaLfwHGFhYeo9J/HgsX0Dui1x4+r9R6zNMB9Xm7f4td2LxfPzWG7tqsw8w6qPY9YRbWIsE1+p6EVv13fNINfpgbxK5kjaZO8wT+4MLkWgSF9GuaVg0+0AZZhaxPYFzCsJzoWg+ToeBToooMrzvT+DcnrR+3ZHHefbYFaCTTHjB1wA+dbKYk3M1cVgObYmyVczXCFjRfzqzmLVVX8Cr6yhz5ufoeU6yGXom/MpYzBewEXkFHMLQ8O5YJ1SM1AdskGj+ZAikza+laQa8yBI7gpB4iO1B9LkTdRlSaSqSBEFRBxdPy9dSqXTiUVXVkKPo5CpjGIGxQa4EBKEr7cXy3bux+rGFrpZbCTAMQ/WNUbqRJ5/OCUneickCnBJVE8m7U5GTXMTegoB78TbruEMyN8G7u6HHV3BygGqjYO8zbVMKaJJ0UbGm7MwhZdriVFEE1a2RJeLjFtAIQFohBVqK0CZQ7j8yYpQcxsCQ8ywtrNPeAFUCjDL6+vzdvpLM7yiNym0HZ8IafNovyIxp44Oxsv8QgAaYfA+Og5XloD3M508JcxeR4nzTmMwNkODAjBbVhkz7yfQyy3mudXvshhUkiCAH/U5BbSSlC339SBx0o75wS4dpMqui4DZqunUsgQw9wxuV8A4YXfFk6z3TwMuco0Styy+Ym1LZKZDmcwqKSh/BgfmdDRkREbcz/jdtxDgZVCNnGRwsFbfqqiAi2y356oXQzZcIVsaO/5oWUgx7WPDV2cJG+bgXWXqHrUoINJqSfvbf/OFkgF/UytnkhSb5PqXnH7EwGo5aF04NY4OKeIFXIQh5PboLeN33+bWiw9UzZGKuoUyKo8YMdpXyYnRmkgyV519zLIzHnh6+5MvQwp6VMxKiSyOSuoaIT2K/Fn6BnLHy0fdrzBihJGTM529AqCi19j8/QN44x/CrRd+nLj7mlP3X/M+IJiz38ZkJSX0VfO/sP1nwMXIU+zevbsyx61YsaKBxjh79uwJluT8nwySAz/A5SX6g5ZF58ObynARYylZlM0++kD9aCUKVH5YGy48Zd8NL4JDwtQCQNzFS2R1TBAy2mD6STI62ihvCFMRYVMBlysZO5LTczPXy8+heK32SdPtYpAr6QZN5oOkmMi/i5dJIcPjH7/7ilbzztCzgitjG+nklMQCLvJREZBPWDJusbAQot9c9W/ncMBGx31/ZzGWX39IPMMnKuCy++pz8m+vSRaz5xpw2dIZLiyjptUWRrWqQKVcaWBiGk3pbjxPL2jEB+XJGc2sEuNcaUfHEbp/JG0Dx3MkpCD21hbcGfsx5cnkh+V1DRaWhOJ9oNovMRZQBoBLfAeVideaFpAiNWStA6enQr/LevISRxMwcsm8P+jkNYpfzL+mXrtBRheoyix3/1A4PUtP7LIbMgoiThEDcBGJxLo2OlFJqoAZjPii+HrBoorw4jYM9kgQ/Tgi4lDMi6NHGV55/I4ey90o65qaqW1j92OR6pMk6AjQWK+AEz82yPvPJBPF90yj/X3b5Wd8t/4CDUL+oq/FOlyd0kClEQSkKYjl3gEkk8Wy6OUFdPkXNJFPiLHx4PVXlAfVK58AZfKbO9y4OCkAlz/33eH3/XfYP7AiecKjoYVRsvbcY4ZscFdSP2PMFfkulBx/SFGhBVQWKV1s7fJjb1rOOck3ybfQK2Q+gV0vYP5wHxZHvoPu5/iQMg8jt17n9P3XnBimv0/R2/unt0kxP5+WiYihZd424Kz9loTiLRPesQ3y0bGsC+LjxaERhFSbyNf3yrD7xitG1XSm+YPvsH68F7qeACfjk/S4HrtJgEtCxo34RO37GurPIaxAW0L2/4iFLNS+uhNrAk5CDh+xbbyAS4A3LCgDVqnA6xxkrqIjfl0qaHaHmJLf36/9154cgxqToGiXRAMb7/yCFSNOGC7dyoeb5D46BpKIE+YH1cYrv5QQM0sCAwOxtQ2vPEtakLBvRBLz5BQ8PcXbMEeeOJbDoUJ/XAqZFu+dmD5MyD7/XwMuwpoRg3r71JChFIiUN3t1DRqo8RSN9ShynnNz4OBIyN8aqo3VLJg7W8BtCby9r4E9ATSk6CDzLrMgcMip5xO2qQmzdybEOiXm6fJgJsCDeJ6JBCoC8BRwU7ydFFspmZYdq/Sp97DvO7gs/m3bNVhhrMm5r66Co2MgwF8nGuZqDH5v4d1DLa0Wk30Zm17nwVak5iU0iONxRHvVyG9KCiERCU4pXQl7+xCzv76G7BUVOGy0Tc8G6UtCgxkgxcTTkzWok1t8ZSx0LLjcm/yGxRPLIQtkr6N9lQSAsYkjiEBYXjKvkD6ViHFvD23qH+ILmcppGWEsssYYgIuY+YsfkDyTBDLCTP1tCZjQYs4ZfAKD6VXBlYl7b/Nd7Vy0Kx0LozjagY0BLrLJzivPlSG9FIumtC5EBoeY0nZhgzSedRIrC3OWdyuBU7RthC2z8cJTquZOR+FMcSTLmXqzIq8K1NJiWU+MrJ2NxsWzxAq4CPvm/itftlx6xvLTHgpc6VbckVZsxLzElybJE0VivO+6l2KCHrr9kjzp7amRN52az0oAiLCZpdAiRvXnHr5Rfn4yR5H/LgXhjA42MdZ/Uix66xdEmuRWikHkaGfJqftv6FjKhe/q5U5Ab/xvbvoZcDHyXPv27UvLli2pUcP4IulfPxQmywegIjRdEGniZwrg8ui1L6O331BIZpsSmRhQNYfSJsr7VF5+t59/YPOlpyw95YGDrSV182egf9XsyiTWlFb9z2PkzmCvJuwpbD6a5cW1b3yAS8CjswQsrss7G2fS+j/gQZV55K3S1pTLiX8bYRuIPEaSCp5f1hNQSSyK5vVw6/kHBq29QueyLpHxpokFXKSKLK1M1lRs6Vc2/msEav60hi0h7bEklO7p97G8X+LHbVTA5eS9Vzhvqk7W4CfwxTlFt71z9zZ9Uy1lZfeSCg1XTAszS62FFvqtMDrsnfWEIeLjfXUtYeva8jMDmeFXmyLOKdkzsLxJ92awkUzQHxwIBxJjTrYTBLhIVUdVWZdCqqyQphC0XAmW8UuxVm7ZResLDdlg35HcradQLEs0w06RPFyYAwdGQObK2r8lapUvyk0ZpUcLjV8mM1JZM1Y1l0nr3m91us6PQQlaCMkHUXxcTj94w76BFQy0x8JokuhC8TqpGRtrJ/za3/gGcuvxS7JnTKPHwb+wXfB4S/uF5wgKCuTX4u9p5fUjeL8kLG0OzLwuQ+OlOj71X9SEDixAUb/Vl8iZNjkre5QiS2q9AE0KwGXN2ScM3+zO3A7CnNEeBaItn3LgLmvOPVaGucYM9UJDwxTgIu/teR2Kqfd4bE0mZb1XXCDs/hEmJZuAY/G2mL2+jVnAKxW5/sTPUlG7xSBQYqaNNqm8CrXfqQikzGJgYikT04I/7Vdx2AJwW4X5w+rGBLy+R4WX4ymaOxczit7FelcfKNhKRzUnQi6W5ICLMp/tBq8uQ7dz2nBXFkxSRY+LHZPA8Rkv4CILSikeuM2DHLV1YpGDS8w+Eu+N1zchQ9G446oTeH1qc5HUSEV/Wy8QaUqZ/oRUHPERcLmzF05PAM/r2nRV5Bd5GuGftijvbLOQytExSarKibn06Pv8fw24SGecm6s90GRKV/ZbKNU39hQr2V6ANNln33DIVEIzLGR+5VIeyg2DdPkgLBgCPmgplPi2Cevl3SMNwoj/jfdjvZ8yeU4DDukkEhACwkC8uQRIULrcZGBlB2YWGhR6cAhK9oMqY+KWcck3/PkFWN8a/LwhdW59zIC34PMCLM0gR2Mt+81cSsWgY2kD3g907PqNzSBM1AjzdQFjgv3A56VOJ8rfwvjQ2/c9uIuEPT88PKvvq+Yfmq0u7zC5BjmOzAHEJ+faBhBjfvFkSuUM6Qrpa0mTW8vVJDXM65Iugol0WoAakTrLcaS4I0UyC0tIJoyi/LqYKKbJ0YAXBbiYh5Ls6Wk9Z/ISuVgIpBKz+XY6VTEi8TEpflThx1h68hFjd91URQf3Z+/YP7BC7P6PwgaSJE4BgVJlJ8zKPgbDJeLSVp99zJgdN6iQIw3T2hQ2CAeQbaTwIWzz/lWyKcbMP9XEu2bg2is8fetL86LOuKSyI3n4WkmYNY/f+OP2+K1KcBJQ6NEbPzqWzswXFbPhcms2FgeGQ4XhOmzBhG+KgFLi8+L+9J2Sbe69/gJbq2QqOcrC3IzLT96RwtqCL6tmp3z2NAo0l++7zP8evvZVrMWoLTQkRF2za1p7HGz1Gk+86G54fsDt+6rY/E1mvf/U8/nU83wGXIz04M6dO3Fzc6N169YGbssuLi4GjJdP7fy/Zf/rm/VHQgzuKn1kOsQFuMiP6NqzD3RadJZ3/sGMbpiXTmXC5SBGLlJMDcfsuM4Ody8FxAypnlNR0kTfHxfY7TR8l0KqRQ9paosXcHl8gYBlDXAIeIavZRpu1N9F8WJJVLH2OKWlWXWnwOXZ4HkHBtwySX6QGMBFXraVfj+quqaca2o29dXpJPG1bjP38OPzXrwlBeMzLWDNF6YBNcaOGxVwESNNrxXdKOe/F5osgiNj2fI4LbvyTWR2hNHlX0Ph7h7tc5O+IEzJCrmbQs3xHxkoz90Jm1WYRWZt+d63E6WypGLblwm8Ron9nFcGspWB9geMdkmCABc5gvjNLKutj1XnD22ga8LC7MqTdxSc54i7U2uSt5hP9nTRFp9PTsPisuBaHzrsiPPxJVqPLoCM/NgSkaaw5MQjRmy7xs+N8tO1vP6dy6JbKK0zj9yPEQsc2w28ffuWlClTJpzWHd+ATqK/CyujzrQTilo8q11RKmaxgcUV4NkVKNwRGs0Gi/jN7pLochJ0mOWnPJQxYI186SIXlkkBuOy59lyZEf7UKC8dSutnL5OmEVuuce3pOzb1LZsg1mJsNyWRvt3nHWKh2XcUs72hVHtU17+xa54+tF1wlqG1cil5UmJau/ln1SGlQinVxzB5B61pxhK/epTo8juFzn8DT/bDkDeJObzul/hioRNzZFkc7fwKctWBm2uh9gwo2TdJq8TxAi5S+XebrxdhEv9rwsQ8Mbdq0j4CQm3rrcC10NyNCSz9NTYnRsC9Y2BlC0U6QqVR8TIPTTrX37TR//eAiyzeV9TRC3WR1Jgq8RKQ5vx8sHeA6pOhqGkx5eqb6fsOG+97mN3ZAbc2gqQjKrtFM7BPq+XGch0hAkzcBP93GuQTUEH81ATENaXJPhIC4HkKMleCrNUhZ11tqhzXfcpvTBb/wiIRkOP5JcW4CQ4KwqLG6NjP/OAwLBZwxRwyF4W2uyC5gElxNGGtHB8Pl+ZDkIBMYZrdI//Iv8ucRo6XNjtkqQoZimhAJoIRI2wVkVC5/Ql+wWBnBy7V9XbhLeTVbcyFhSSMH/EbEoDHyhzePNPAl7U15GkOtf/UjKIkZL3kGbUXb/9gxOz1ztjw+Zq6rjAICQbPi9q8+e6Bj/M3eW7mFoRlKIBZuW8hf3P9vMLnd8rA9vB9ftt/h0o5UivprjA4RIEjLH6xU1jn9pSL31cjvcM/W1A6cFPkvZd47x+i5i5Rm7Df5RqdUlhTNLOjsnioLEzzZxe0D6EkzVk7QMNZkL+VKSPcYJv7L31ZfOL/tXceUFYVWRfeBMmIJEERQREFFRVURNEZQEXMOccxBwy/CcccxtExZzGM4hhQQRwVs6KjGEBEEEwIiCRJIjnT/Our58Xm0U3f9/rdTu5aiwV033ffqV2nTth1qupn9RkyMSyunNm5pS7oFv8A8YIOzb39nR911/tj1fe0ndVlyzVvl8pYwHL+ARMuBQzg888/rwEDBqhRo0ZrlHRdc801atIktyeX51R/MDJccTruHemkd9cooy6McIEl7Td8im55e4w2b1hbF3TdXPtu26TI1SOCdM4c+c+QSSIBxRhy7eO+2zQJpWQcBJW/YeCa//0tnblHS91wQA4JlykjtOzpA1R3yRQtrd5IEw55T1u1/cNRFAtfVgL+WVva7f+kcR+kVhZ6fh/rldkQLguXrVSra94J74dZv3q/eHvmT370Y20xpb8WrKqhDfc4TZfsnX3pXn7ChcOupjx9inZe+HaKkPjoJl0980C1OfDSPw6K/eF16ZUTUwcqcvjfrRukrl/ueP4fOLEa84+aejOvo05bep06t2qkfmd2LBxHrpJmnzKH6uEkWZF99zJp2IPScW9JrQrejpQx4YIEj7RJBSkkHqxWxWyTbtlKtapUUtUuV6reVl1TpcOrVkoETBwYyPWeXDHddN23RWVNuMSUs6DH2Oe8860fquuWjUPCyqoDJaIXvvi1alStrCdP/v2q7CK+o6wTLojPFcYLlq7UzQe1TVXirFyulYNvV+XW3VWJA0PLUcsF4fLtL/N0cO8hOn6n5rr+wJR9QR9Oe3p4uN2B7Z65OPyYd17x8jfa6cdbddqqF8JcXnnIfzSm1i667d0x4Yywfmd0VJum2d3M8+/BE9R78AQ9cWIHtWu2vr6bMFXT+l+gXRe+rBokNJwlxRkSHXtmPcKJEC5sd+h/rDTmNWn9jaTD+0otCt5Wla3gRRIuvJgqA5LTQirvsv3urD5Hwvfh5dJXfVOr5txks2l7qWOvVIVTGW9/esKFpJBtLiR6ccmWoIMLUwcH43czOJy2QJ/JNjiS6XXpMxUeVHQUdQNTQvq2+lro2uuooqWKhwXTrQ6XOq95VmCRYoEnN6exXYgtTxA+lVZJG26Xuoo7/br39BdCfo78d4q4gKDilqvf2ypVVqUNNk4dDN5qP6lJu9Q2LRL9sW9Ikz6Wpn8rLZ8t7ftY6tBfbrzKQeMg/3s/HKfOmzfQS2f9vgjJ7auc0TfiSYmqm3qtpI3bSg22T5FsM74LW9VWzZ+mSrNGSY23ldodm7rAANKNeqgVebrtnR/16CcTwrmUnEuyWaPU4a4DR03TTpvW191HtctBDzJ/xdcTZgR8p8xZHA7ApVWtXDls96Xap07+HQLE12/0TN20RTX1W2dJleukFkk3LPg2yqIk4pwXKlnYEpRJK4hwoXpmn/s+1d923VQ3HtQ2+xtvMxGkjD5rwqWAgTn55JPVo0cP7bHHHuFO8ag1bty4bFe4/PZTaksHVxhzlXE+51cQ4TJlzhLd/f5YcVZH160a6azdN9O2Ge5HZC/h4LG/6rVR0/T66Okh+N1n6w11yPYbhQA+auNnLVSXuwaH20zYhhS3FVXhsvCXH7Tw2SO04YLRWlZrI/1y4gi12KiQQ0zjfmn+566vlLrykKuE2ZN78BOx3lKShAuHa/YdNjksaPx9n9Y6r0t8Rjq9M/kJF6qXPnv8AnWb84zU4TTpi97qvvBOPXH5KX9sRaGstXdb6eBnpPpbSFyDDLve7oQ1X33/lvpsZk2dtuxqHdCxrW77/XDhtcDkGkluzKDEnYMoOcMEx00C1bCldNSrha7IZkW4cFUmgcXG7H+Of/Dr4mFPqeaXd0rMuaY7S1vtk3L6bCNaMVc64uXUYZBFVMyUBuEC5pf2H6UhP8/RQ8dsH+Ys1VVUHZy9x2Y6Y/eWsXS8PBAudIQT/BvWqba6T6tvKcpn22N1uJQfygXhwoHIu9/5sXbfvKEeP7F9uEaSLaKUE5/zl810UbdWa5Hl2XQbW/TS8Cl65fX/6um8nspr0UVvtrlbdw9ZGMqRL927tQ7ZYaMCty/F+T5umjjooc9Xnydz2ztjNGLYJ+pd6WLVWzkntZXvsKfjr2QX8KWJEC58DzaHCrjWB0s97s8o2YyDTSzCJc6LSvKZlcuVN6qv8hbMVNXNu6TscTm51+JPT7iUpJ5wxD0VLkuXqkaNGmW2urIgSGIRLiwucY7NBpsVeZBtYrAvmp2KiRbP+sNnLl2hak3bqHLNtO3T0RNUOXGtOjejUlHEtrJdL8nJVfc/TFugi/qN0n7bbqjzu7ZKnUPDwd5UCG66V2o7E0RQ2lb/VStXaNnMH1Vt+ueqNOZNadxAqX4baYtu0qZ7Ss121txK9cKZlVylPHPB0nCbD9t1uEq5/xkd1YHt4lTwjH8vtQ2Ls8DCFtc/8sIkxiGja6E5a/LN88P5dNrlAonLGgaeIzVoLh0xYM2DqZMQdrUOLNGyqV+rSs16qtJoi9UYUTG0/wOfqlLlSupzUgc1LeB2wyTFKkvvNuFSwGhcdNFF2nfffbXPPvuUpbEqWpYve6duXuE6u3kJ+LwAACAASURBVLTbVtIJly8m/BZurGBl+7TdWoQkK1M2MxKI4JqDrUjaeg34VmNmzA9kC4zm8R2bh1I9bjbhpoJr99vqj4Pziu5ROHyWg/RqUeZYQFswfbwW9j1WTeYMVV7dTbSo50/hUNactdvrSDU2Tu3b3b2XtPsVsV5dXMLl7sO3jX042A0Dv9PDH08IcvU9dSd13aqIEtR19CA/4cJjL/S+XkfP+pfymnXSggkf6Zi6r+v1S/b5I9BZOF16fFdpR1j1ytIXD0uHPi1t2nnNbxlwgr4f+ZnOXtZLXTvvoesKqnKCqX9iB+m3mVKTraXJw/7YNrNqoXQGKxWFV0dlRbjEGs0CHsIJc/jc+EHS++dJCxentqesmicdO0hq8ZdYZbWlFTxysOm+D36m2w9NXaEIYXrZS6P0wukdtUPzdRy8lw+K8kK4pI/en5lwwVZz/gnVPkd3aKYnPvtZHJ53QsfmurBbq3C7Q64ae8NPfuJzzZvxk47epZV6f7VEVatU1qPHtVf7TesVq5IGv3XCE8PUabMGumSvLbT7nR/pgG2b6LpGb6rG0Julve6VtjuxSMJzXX1NjHChEpUV2mp1U1e+x9jGmMmYlEvCRewOWKFlS5eoZu3crIxngllxnjXhUhz0Mv9safnMzCVd8xOxCJfifklCn499SxGHKH94lTS6r7QJN1G9INUuZBsJMRQVwaOeTZ1Zt0ELqfZGqfN/qMzghirsQjgzZLlqrldZtSm4GHSN9Nld0l63SDuckrpprQACZI1Dc5fPl6ic/qCXNGl4qhqrVh2peVetaHusljXfQ8srVdOS5XnhnBIq8jeuV0NV5k+S/ne19P1AhTuhOeOPGJTb0VrtlarGy6RRiTXzuz8+AQbczsV2/HyEUWzChQOVe7dPHfzPAkOdJimC6MtHpPeukLY6QDqsbyYSZvYs51xO/UKa8JY07XutWrZIlfBnG2yYOuOIA52b7ainh80ItxJyM1R062JmX1QxnjbhUsA49unTR99++626d+++xhku3Fy0+gT9sjb+bH9580Lph77ShdPXKq2MCJdVlavq9a+n6YY3UltjrthnSx3RYeNiBb/5oaD8bcDwqXr8k581btbCsL2I75i/ZLmuevU7/fOgrXXUTs1io1cU4bL015+17MXjVXf6J5q7fivVu3hs7HfHevCRHVOGmnbG0MCKx2nZEC4cBtnptv9p+vyleurkDtrn90Mti/q+F76YrAv7jwqPvXpOJ3UsxhW96YTLB8/+S13GXqWVNRrqx4V19b+/vqKz98xXpsiBdlxjTBUK5bq/jJCO6pe6UjF/G/wvTXj3fvVcdpl22X0fXbN/2nYpkhAcL/v52Y60979Sh7tx8Ny4N1OO7q/Xr/O8gRIlXNIHhdsZRj4i7XGjtFm3ooZs9e9LK3hkS+DRjw0Np9tTbXTj698FUvSxE9qvcZDuujpiwiX2MOfkwVxUuCDIUY8O1Ufjfg3VJW2a1NF1+7dRp81T17XnuvX5dKKueOWb4F86tqivh47drsBbITL9XiorOXeGw/g6ttxAr3w9TfcdvZ3+2jp3e8QTI1wy7WyGz5dbwmXlyjVvKcqw36X1uAmXkkW+tHxmcXv5pyBcAImYkDNlhj4k1akrdbxCatVNqtUkRXSwsPbb2LBFXWMHStUapM6i46BiyAJurWLxrvMVKUIFEoFGPPjpXdLHN6cqObrdKFUpfIGgsFuKQgUOhBDbOudNTVXzVK0mtd5f2uYYqWm71CHLnIf5MRXLlaRNd5c230v6vr80+2dp2bzUrVeV8qRG20jr1UlVvnDL5fyp0pyf/1AXzsqKGvuV1jg3jnP4qqb6Rtzb8RypXkvNX7REtWvXXve10BwoPeA4acLg1EHMyBc1KqVeOVr64d3UDXTbEqNzvXrNFGaMAdsAuXHrqyekCW9IHS+X2hwk1d1kzcokKnvCQcsLpDkTUxWaEz5I/WG8OBia+Lx2Da1qtIu0hG1cY6WlC1MY1Wqghce8p20enBQW9tnlkItty8Wdj6XxeRMuBaDeu3dvTZs2ba3f9OzZM5zrUibbrz9ILx4utegq7Xf/WiISPE6bt1TPfTlNz30xSds148rn1rFXszPtM6um7IN885vp+mH6fNWpVlVzliwPWxgyqcAoinBZPGe6Fg84XQ0mDtR39Xuo7YVvZirqup9/vJM0eUjqmV6/SYWVVKa9JRvChSuHe9z3qb6fsUCvnN1Ju2wWb4vLa19P0xnPfhUk4Lrl4lT4pBMu7w54XHt/fUZ490t5+6rdOc9qy43yyYUxfvtiadLg1FkrnL1y7KtrHyw8ZZjmP/YXXbzsIu26/1k6tfPv14NGuHG43KsnSnOmSicNyuiq4+gVpUq4IAQBQziYbc3zi9alYKUVPLJqdM/7Y/XcF5P12rm76ohHh6jjZg30j4PaxtYfEy65NTVFvS1XhMsl/Ubri4m/6ZidmumoHZupUZ3cVbWk92HB0hXa975P1Wnz+rqw2xaxybyisGAVElKfPfjcoMStWnceHv/2u6Lez+9NuMRBKXfP4HvWuBY6d69O9E0mXBKFd62Xl5bPLG4v/zSES4iFlqUW0EY+I80cKa1YlLoqm7Nk2Ib97X+kDdqmSI6tj0jdcETFMLdAcfX12FelsYNSB/d2PFNq3kUa/rD0wU3SjmdK3W4q8kyaQgmXaCAhESBfJn2SOkCcW9NmfyPVaCCtV1daMElq2V3a/qTU2S+QFZwxNW+SNPlzafowafFCafHsVOwHcQPBALEBsRQ1Dj2u8vuWZip06ua79YjKHLayTxws/fCqVL2WtOO5Wth8b9XceOs1CZeVSyXOu+KcHgiTMQOlLx6SOl0gdb1pbfXkTJ6XDk+9e/3NUleXN2gtNWgh/TpeGv+uNPs7qUHb1JmD3BRGg7hp1VWq0Ti1fYsLK7g5c+YIiYr2Oi1SV7Gz7b9x6xTh1GjrcJD0kqVLwzEc6y37LfW+yYOlrx6XajfX/+kajVvWQE+c1CFcCPBnbCZcChj1RYsWha0s6a1OnTrrZhxzoEF8NwpbnVO/M2nf9JP+e6x0wntSiy5rfXLIuFm67b2xGjllvo7ZsZnO+stmofok6cbBq+9+P0O9P/pJ85eu0JMndtDOGVRgFEW4LJo3W4tePkuNfuqvrzY8Xu3PfSa3XRpwvPT1c6lT6S+IXz1TXMJl5FXdYpf3D584R/s9+Fno9+Rbeqhq2oHFmQCyFuHy/tva++Me4RXP1z1bh55/n6pXy3eQFpUpn98jDbo6tcd1y72kY99eu0x+6Xzl3VJPly47X12P+bsO3K7pH2LxjmG9pXculw7tk3LAWbRSJ1yykLk0g8cPx8zSec+P1BHtN1afzyfqqh5bhRWIuHyRCZcsBrwYH8kV4TJ6yjxVrlwpHL7H1Y9Jt68mzNIm9Wupcb2Ct4Vm+/3/GzMrHPQ8Y8GycE19rm9AMOGS7chk9zkTLtnhlu2n8D3Em8S15amVps8sDk5/KsIlAoqFtLk/ST9/Ik38SJr4gVSjqbTTWdKW+6duS6paY21YubL6x7ekQRdLSxamzvKbMUraZHfpoMdSBEERrUjCJf/nIV84ZHjeBGnSFxIL2NscLjXb7Y8Km4K+j9gVogUihks1iIGpYImuA+czNWIcJs1WI/r32Z3ShEFaWXdzVeFQ9fzBGJU/XJXOocgQWlyRzoHrR75Y+Fk5HJ48bbg0bXTqpqzJn6QIIvLLLQ6V2h6aOkQYkmn2WGn8+9KIB6RFC6Vq66dIsA2aSU13Sl2K0XSb1LYv8GdxlYOT87W1Ds1FzpF9pNfO0cfr76cLfztNT5zRNbGF/qJ0orR/b8KltEfg9+9nZefmm2/WkCFDQilZr169xBam2I1tHbCRR/ZL3e6Sr30+fna4C33SnMW694h2OnKnZiV6UjTnBqxctUqvjfwllK5z0nbcVhThkrdojvIGnqOq3z6vIVtcq11OuCHuq+M9xxaXLx+VtjxAOu61eJ/hmt0VK8IfiDOucovT8le4fHPtnmpYOx4LzOHHO97ygdo2qav3LupcrEMv0wmX4UM+UIc3U1tkPuvwkHbe/+y1k7RvX5ReOV3Caex2sdT9zrW7m7dSy+9qoSfn7KqWR9+l7u3yXQeLk3ps5xT7ftgzWd+cYcIljpb98QzXJvd8fqQ+/Wm2GteurnuP2i4cnh23mXCJi1RunssV4ZIbaeK/ZfHixeGw+fXWy+zGg6K+Af3lykluRHr8pA45P2LVhEtRI5Db35twyS2eRb3NhEtRCOX2939KwiWCMFxT/Ts5QVUHVSBFxsWrUkQGB8J+0Tt1HfdxA2MfWJsR4ZJ/qJGTluOztWJpE1XiY179PZ7+45ao8FmIm0ZtUue1UF2yYTtp093iHYobrpfOS1XiQIKx9YmKnfQ+hnFambrxiAqZNgen3h/GiuvF153LFHRLUbjN49XTtXTkC7pxxVlqsPuZuqR72pEDscAp/w+ZcCkjY/jOO++Eq6hvvfVWDR06VG+88YbuueeeeNJRgvdAS6nDeVJX9jWmEvWZC5bpvyOmhrLrTevX0D8PaqtdWsVPqOJ9ebJPFUW4BONAZcRnd2n4treowxHxDrWNLTUHdH30D2m3S6Tud8T+WDaEy7IVeTqpz5f6adYivXPhbqpXM16CQuKx2+0fqVWj2nr7gt1ySrj8OGGiWvdpoZlqpAUH/Ectd9x3bZtLySLXkXOAF6sPHU5fG6dVKzX/kS4aNKW6tjjtaW3TMh8pyF7eT29Lfbbt0UUa9cIGwYRLbPVc/eA/3vhBD3/0k1o3qaN+p++cujo5ZjPhEhOoHD1mwiVHQMZ8jQmXmEDl6DETLjkCMuZrTLjEBCpHj/2pCZfiYMg5IVOHpW6trP37eS4x3pc14RLj3Uk/EvvQ3KQFyfD9BRIuvIMry/vup3E//awba96gp3qdnOGbK8bjJlzKyDg+/PDD4UDeU045RVOmTNF1112nBx54IFx9V2T79E5p8D+lgx6R2hwRCEVuDLrvg3F6acRUHdWhmU7v1ExbNqmr6tXjVU0U+Z0l9ECRhAtyvPd3afCtGtW1v9r99fDcSjbsEWng2dJhz0rbHRf73dkQLstX5oUtHt//skADe+6q9WvEu22Ja28PfvhztWhYS0//bcdiVS+lV7jMWbRcG9xWTVOrtVblI55T0y13WhuDX39MHZzL4cInvSdtvudaz6xalacZL5ylid8O0TaXDFKter8Tf5RR/nsXafNu0kFPSTUbxsY4/UETLplDR/XbQx+NV9um6+vvPbbM6AUmXDKCq9gPm3ApNoQZvcCES0ZwFfthEy7FhjCjF5hwyQiuYj9swqXYEGb0AhMuGcGVk4cLJVx4+88fSa+dofdn1NWeNw7LyfeVt5eYcCkjI0Y1S8uWLXXIIYfot99+05VXXqnrr79eTeaPkN7ttW4p50/W94sbqlet27RgvYaieGz+khWaNX+JDt1kiXZrVk2110uVglHaXZ4aTgryolq1womilj//W60mv6DXWt2nWk3Tbr8pZmebT3tDbcbdo6Ht7tbc9fPdzlPEe5GbP5ngvXKV9PCoPM1blqeL21dVjSrxhF+wXLpl2EptUqeSzm5XuVil9cjMIYD5zxDa+5PuGl+jvb7dqpeq11n7NpPKK5do++9vVKM5w/TRTs9pafWCq6g2nNBPbaY8pWqNW6sSh8vSls5R3typGtb6as1tvGu8DhfyFAkSehJ3C1exvixHHyYoQL9zvd0irnjLV67SvCXLVb1q5diH5UbvZv9/Yde1x/3+0ngO/eacrMrchFCOGvqd8dleZaB/4A3WYF6eGvMSW1Le5AZv5M7E95SFccH3QLqUli3MFgNkxo6XN7yRGZsSa1EvW3AS+Fxp+8xsu4TcHB1QHm14eYytGCdsIfOyPMWEyA1xkclxBNnqZK4/t05fn7dCTSb2V5upz6jadUtz/dXl4n0mXMrIMN1///1q0qSJjjrqKM2cOVNXX3217rjjDtWdMihVYVFEe3Xl7rp6+Tmrn6pZOU97N5ijLWsvDgl4eQ0e4xAuodNLftOq9WqrUnQaeFGAxfz9enlLtcHKGZpdtYlWVopfHRQRLgTrmRr75XmVVLXSqqK2S67uQd4qafaK9VRZq1R/vRXFJlzSCa5Ki2aEa/ryqtdXpUoFJ00brJiuGnkLNa3a5oUiu8nSb9R1zlNr/Z7PvFu/aB0vasgIZgjWM8W7qPcm+fsoySivQUF5DdbLI+FSHvU7CnpNuCRpRdZ8d3Tgf3kjAEy4lJyO8E0QACRI61rMKlmJ4n0bckNyZRNbxfuGZJ6KHcsm8/XFeiu+B3tSnhYpImKuPMZW5ZXgKirPrLJqueov+lH7nn1LsfSxvH7YhEsZGbl+/fpp1KhRobJl9OjRevzxx8U2o1wlj0xg3lXenGusLUVlZAzzi5HNlqKy0I30LUVlQaa4MnhLUVykcvOctxTlBse4b/GWorhI5eY5bynKDY5x3+ItRXGRys1z3lKUGxzjvsVbiuIilZvnvKUoNzhm8pZ1binK5EUV9FkTLmVkYKdOnRoOzK1fv77mzp2rzp0768gjj8yZdCZccgZlrBeZcIkFU04fMuGSUziLfJkJlyIhyukDJlxyCmeRLzPhUiREOX3AhEtO4SzyZSZcioQopw+YcMkpnEW+zIRLkRDl/AETLuuG1IRLzlUuuxdiHLg+c/bs2WFbRMOGDXO6J9iES3bjku2nTLhki1z2nzPhkj122XzShEs2qGX/GRMu2WOXzSdNuGSDWvafMeGSPXbZfNKESzaoZf8ZEy7ZY5fNJ024ZINa8T5jwsWES/E0qIJ82oRLyQ6kCZeSxZtvM+FSspibcClZvE24lCzeJlxKFm8TLiWLtwmXksebRdXatWuX7Bfn4NuIrbhFtbyd4RIdPlue5Ga4Kty10DnQwYrwCle4VIRRjNEHEy4xQMrhIyZccghmzFeZcIkJVI4eM+GSIyBjvsaES0ygcvSYCZccARnzNSZcYgKVo8dMuOQIyJivcYVLTKBy9JgrXHIEZAavcYXLusEy4ZKBMpXnR024lOzomXApWbz5NhMuJYu5CZeSxduES8nibcKlZPE24VKyeJtwKXm8XeFScpibcCk5rKNvMuFiwqXkta4MfqMJl5IdFBMuJYu3CZeSx9uES8libsKlZPE24VKyeJtwKVm8TbiUPN4mXEoOcxMuJYe1CZd4WLvCJR5O5f4pEy4lO4QmXEoWbxMuJY+3CZeSxdyES8nibcKlZPE24VKyeJtwKXm8TbiUHOYmXEoOaxMu8bA24RIPp3L/FMFMpUqVytWhV4CO0UT2qlWrlqsxQG4CmipVqpQ7uSGLuCmrvDXkBm/0vLy08qrf4Lts2TJVq1atvEC9Wk7sCYfolSc9Qfjly5eX23kJ3uXt4MLy6jORm1YefU959PX4eex4ecS7PPr68uozkbs84h35HmLw8uQzIz0pbzFhecUbucurzyypINaES0kh7e8xAkbACBgBI2AEjIARMAJGwAgYASNgBP40CJhwqcBDXViVRWErvDzPn7KwEomM6StG/Az50qtdWGGilaTcyJHO9meKX2nIXZi6F4R3Yc9m2s8kpxgYFjbu6XpelqqOMsE7WjkoCyuohdmOgvpTlvBGT5iv6XO2sKoofl4WquoKw7uw/hT28yTnYEHvzrSKKNP5kIv+FGTD16XfBVVFZdrPXMhdGN4FVbAWVu1SGnpSEN6Z+sBMn88F3oXJnUlVS1nxmeuyyQX9rjTkLiy2yqRiuKz4nsKqcdaFa2nYwrg2fF39yWR8ijsv11XlVBh+hdm8ksY7Ux9TGFYlacPXNZ8KkqOo8SmPFcbF1Vk+b8IlFyiW8jvY2z906FDtscceoeQcZf/55581cuRILVq0SJtttpl22GGHIOW7776ruXPnqk6dOtp+++3D72jfffedRo0aFT670047qVWrVon3avbs2frhhx/UoUMHVa9ePXwfcn/99dfhxplmzZpp1113DWWYX3zxRfgdk7t169arPzNp0iR9/vnnoZRtyy23VPv27RMve2Qf7ttvv6199tlHNWvWXC03eHNKd5MmTdS5c+fVCRsy08/ffvtNu+22W8CY/9NPfrfddtupTZs2iRNGfC9Ybb755kFG2tSpU/XVV1+J8zg23XTTgB+6gT58//33q3WgefPm2nHHHcPzn332WdjesM022wTZk258F/q97bbbql69euHrZs6cqWHDhgVdbtiwof7617+u3t4yZswYffvtt2Je7Lnnntpoo400ffr00Hd+1qJFC+2yyy6Jb89AJ996662AW9OmTYPc6DVyzJgxQxtssEH43YYbbhieQ6+ixjzu1q1b+Nknn3yiefPmhbnK3IzmSlK4I/eIESOCzMxBGt+PnjD+devW1c477xx0CL1hbGbNmqXGjRuHecl4MGaDBg3Sr7/+qvr164e+JC03cwlZwBMdp6Hzn376qSZPnqwaNWoEm9eyZcsgN7giH/1kXqL32MvI1vCejh07qkGDBklBvfq96Cy6CX40tmsxBtiJ2rVrh58jN43599NPPwXbg94jH2P28ccf65dfflGtWrXCz9GvJBvYjh8/Puh0ZAc49wS8p0yZEvDEfke2BlmYs2xDi57HttOfiRMnhn526dIlcbmRA/mwv/vuu+9qiBj3H3/8Mdht7AN2Apv90Ucfaf78+Vp//fXDfGVOMD48T/+xSehJNMeTxJx5OHr06GCnGX/w4//YOwhZ9Bs/yNh8+OGHYb5CxGyxxRbBdtA35jF6xb+JGfKPT1KygyN4de/effVX4GMiH9iuXbtg3/M3+oT9o08E6MwR5gT/Rn+22mqrxH09us3440ei7ZPoKnYGXccmM/Zg+cYbb4SfRY3+EKugU8jNWBGH4euT3pqBLSGeA1fmIY1YiTGgT8R36AN9QpcZhwkTJgRssR3YcHzm4MGDgy3H9jAnkpYb/PAbyIAdozH3Pvjgg/B3o0aNgo2I7DR9iRp2kM9NmzYt9BMbTz+Zs0n7nsgub7LJJiJWoiEHehLFVuDHnOX/2DxiF2TGRuJTGTP6zt/ELPQl6UVEdBLdJPbD39HwiYw7tmbjjTfW7rvvHvDDx9MfYi/6id4jN3MbX0p/kJvnk9xqTOxEDMX3IjNziu8tzJfw8//9739Bn5GXuYxuReNAvxgz+hPpXBJ2MBtfQkxDX+lflKvRH+YD44DvoT/ENkk19PG9994LeklMge+J4sKCfAk+EZ3ieZ7DziAnuRHPjx07NryH+RDpXFKyl7X3mnApayOSoTyvvfZaCKxwVLfeemtwrij6PffcEwISDOkrr7yiww47LEzYJ598MkwYghn+3H///cFwXXfddasTPIiD22+/PVHnikPs27dvMJI33XRTmJAY7DvvvFNbb711MIAEMMccc0ww7iSkJHQkFgMHDtQ555wTnrvhhhtCoMvzAwYM0JVXXrk62coQyliPf/PNN3r22Wf15Zdfhr8JADCKF154YUhCCbAeeughnX/++cGAR8H99ddfH+T/5z//GQz/Aw88EJIoAhiw4PkkA3aC1WeeeSYknueee24wggQrjz/+eJCLgBwy7i9/+UtwmE8//XQwjFEfMJwEkJdffnnoIw4AI8zYJZmQEljdcccdISC87bbbwtiC98033xwSNIitV199NQQtBxxwQCAZH3vssZB0oB/oOvI9+uijYY4QvD///PM69dRTw3gl1cDuxRdfDIEIcyvC8b///W9IdggahwwZEgKTM844IwQE9DUK1F5//fUwNug0AQbOCSd79NFHJ0pyYQvuvffeMPZnnXVWSMhI3pCbMdhvv/2C0+RnZ555pp577rkQoHXq1CkEaegwcxb5IQB69Oih/v37a6+99go2KKmGzfvPf/4TbOGJJ56oAw88MHwVGPPz4447TuPGjQsJP3YSuSEtkAu5IQ8PPfTQMF6QqcgNcUDSjdxJVbswB5lrBLIkkRdddFGQm4CFnyMfxDRBzHnnnRdsNTYbogC7QZL997//PfSTcUOveRf2lOeTbNg/EgTsWPRd4Ae2hxxySPAvJGuXXnpp6MNLL70Unkf30S0aOsV79t577zAH0J8k5UYe7Bw+hAQOjGnIit2GEGC+8X/mLUkTz2NL0Hvm6DXXXLPa/qMb9AH9OPnkkxNN7PCB6CY2A0yx2yT/jzzySLBl+Eb80gUXXBAS5ieeeCLYdezeyy+/HD6DzUR+dJ3PkmQn7eshhIg7mG/YMxrJPz4xImKxbeAdBeD4qauvvjrgjm8kWMcPkFzRf5IQ5kqSZBG6+uabbwYS88EHHwxzCt9z1113hTgLH4ONZ85h37HN+KOI7EV2Eot//etfa/h6fGaSCRK2gzmITbzqqqtC0kNyiX4jD/6bvkW+hH8zH6L4hd9Dkkc+ljgSG8r4QBYl1dDFf//732GeobuRLuAH0Rdik379+gWbiL0YPnx4iGFo2B1sITpDnAOJhE0nhjz22GNXLzgmITt6Dd749b/97W/q2rVrsHvYFkgLdAPbh80mOcZ+M1ch+fk5hBBjQYyC32Uhj7geP4pfTbL94x//EDEtcR2xErYCXcfPYKfRDXCH/AFXfo6OE/sRQ+In6ScxLf3k3yeddFJ4PqkGUYuPY57hzyFR8PngX5AvgTBFf9ED4gNyotNOOy3oEnEx/ePn6BV9S6ohXya+BJsHnvhF9IrYi8Y7iHmx4eg3NvGEE05ISuxA2pNDYgeIM7CBV1xxRbCL1157bfD1+X0J8uI38eVgj56g+xDAxN7MXXwmNpRxS5KcSwyULF9swiVL4MrKx3CkVH6QZEaEC8EtjodApW3btiG5x8gcdNBBIVEiyYcdZZLihAnmCcj4Nw6MyURSzmeTanwPgQEGA2NPMMPExqkjO4kOgQ1ky1FHHbVaboIIAjVkx+ASRN54441hckO+KlhAZQAAHuFJREFUYBRwVEk1VtzAm+/t06dPIFwwjBhzjA9OC/kJWgjAcawEhjgFDAyEEIECBpN3MB70E+OZZLUIMpIYowuHH354MIL8/5ZbbglY8t04f4zpkUceGRwXqyvHH3/8aigjx0zyTQXG//3f/4WEPMlEGnnAmyAAnWTMCWYg3OgHhhynhOMkkaB/6BJBcLQaF41BpNM4XwKy008/PSk1CToBgQgpQdAbES7MUZIEdAOZkZ3f519ZIUCn3zhZxgf9pk8EPLwzyYQUrEh2kIugifFFFoJBAlrIIYId9Be5SB7QHZwuP8fZkvAR0BB4ETySTEGukhgmtUKKjOgzSRmEYUS4MEeZb8wxbB7yk2BiL5mX2EUIFxJBcH/44YdDkkfwRdJNgICek4Ak0SK5CWiwbRHhgtw0AhJsJTJjBwm2mJc8x8ocWNM3nifJpn8kuNgi5nNSeCMbeEMCkFQwHyHP77777pCIHnzwwSGZR0dIotArfBXzE7I2IlzAnMQKXYfoQG6SAOxqEg17i7zoKQF3RLggNwQM388z6C72AiI38pkEjPSH5AoSEWzxNcxjkkKIr6T0BCyY+yR3L7zwgi6++OJAuJAQ4UexCdhFSDd0nzkZyc3PsXWXXXZZIKQhZdAZ3oftJwGMqqeSwBxbyHcy5yK9Rt8j/MHxkksuCVgfccQRYXywj8xBCK6ePXsGH8BcpN/4UeIEkr0kEyTk4HvR0YhwIeHEXuPjWf3HrjE/wZcYgIWX/EkypC1y33fffaFahwUX/CVxQlINzEjuwBe9gHDBJhDfMe6QPfh3+oKeo/P4/PxYMhfwXSxysJiFncdv8bOkGsk+eDO26DF2gb4QG2HXqdbBVuO/8/sS7ApjRKyCDQRr5CSGxK6jfxDuSVWLIDdYssiJv4NwAT/ikbPPPjuQVMjNHMDuYVeIxfGZxN3MX2wHMhMLs7DF+ECo884kG3g/9dRTwWagkxBbjDXjDjmHfecPOk/sgp6TF0BwQVIwb/FF+B2II3wOCxv0I8kW2TZsL7EJ3wepW5AviXQH/WAMiMGZtyzu0h8WolkgoqKb/iTZMvElVFSSy4E7RF1EuKBT6BnzAvuC74L4TdLXR5hQGYpeQ8bie4ryJegOcSH2EtuP7cbWQNag28RWxAN/lmbCpQKMNIEqgWBEuJBMYoRYKYBFx6BjSKKgisCYgAdjTxDE6gYOmklB41mqBXAcSTaMJcErky5aPSIgf//994PcEDAYx2gV65133gkr7ZArBDZRpQjOllJN+ozRwfgn2aJAFQMfJQYErbDtOC2cK04f40KQQxBAEoKToj+Uk/JvAknkJXjAWSUZPIIHyR3OdP/99w+EC4E4jgejSGLNeJAo4/AJ1mCn6R8BGw6Z0mgCTz5DA3eIJAKIJFsUqJKURauHBFLgj9wQhgTiJDskpgSU9I2/CW6jVVKwh8BDv1glwXElVbkQ4YFTJJiKCBccFDIy3uANrgRfUYuqzgjMCeLQI+Y1fWHVi4QpmqdJYY79YJzREfClEfwhNxVCBMFU3CA7ZArzjmSJgIWEieAAIow+MB9YtYM4Yo4kWbKLnJCxYBsRLtgIiGdKywm8CcJJ5ggokZHgEUwJcHv37h0SEogm7A+BI0ECpAbJbZKNQJVgNyJc0G8IC5I49B+MIRhJ3hgXfk5jZRTbT9CMvWb1iGAGmSEBoi14ScmO70BuCBdIFewdK1boPX6JoJY/URUcwS82IyJc8DWspEbjBVFKApgkAQAWBKqQaxHhwvijBxH+2ElII5J6GnMCooOVOYJNbA82HcwhKEkQWajA1ifZGFvmET4TncTXYM+wjbRIDyAdsfdUaCA3es5n6DM+J+onfSSARqeSbPgO/AU6SYPwQhbmIfoSEXHodUR6MlfpG34S3xpVgmKz0SlWdiFlkmyQmmAVES6QK+gsMQZkLQQoSRH6DLlBkkSiimzMRZJSVoXRaRq6g02MkqekZCcxIrZDTvw3tgxfgs/Dp7PQhX1BZvw38w19IWFlDPCfEB/YRKqiIDlYtU46kYaoQB7GF1mYdxDNyI1dZ9EHWdAXfAkJLIkfFU+MCzYHW8k7IMQYH2Jb7FPSZ6Cx4Ee1BDYB8pwxZ35RaUMsjozMQWI/7AfEHDEWcQm6FOkZcQx6z1yJYq2k9AR8sSdUmqGXLErQD+wJMiEz9oNn8I3YamIA4hjmMLEI2NJXfCxzlCo89CTpygX8Dfgw5ugHdqwgX0L8BOHG2GCriXHpD1VU5BEk/PSFP9E8TQrvbHwJZBe5QWQzmA/oOjEYc5h/MyeYp0k2dIV4iO/ENuDr1+VLsJXMxajqGYIFn0n+gZ5BFGGfoq1SScpeVt5twqWsjEQx5EgnXDD2BC0YTIwSweUpp5wSgiqcKgk/RpSfUQ7Ov0mKmNg0JjCTm8QpyZZOuLBSgdyUQUMKsTJN4E7yQyNJRk4CmGjFgkkfES44KPqX5CoMcqQTLqxwIANBC04dh4MhoT8kUgQwBDwk06woRudKEOxgsDBKODuC5CRbOuESbcMgQKRihaCWcSfJJrAnWcXIkuhjFDGWBGCQZDSCZYIeAuIkWzrhgm5AUoEjwSSOEocEfiR09AFihp9T6ohek3RHhAsBGoEbTjrp66/TCRdITlapCU4IvAjGSJohVCAE0GGS02gLDIFBRLiQ3BK4EVgk2dIJF/QGspNVUlYZmX/IiP4S8KDnBLfYFWwMQSYkEnKTeKD7JBr0JemgIJ1wAWPIZYItsIuqnfg3SQfJB3pOtQY6FQWVEeFCYAx5kfRe43TCBRIDMgDsSTCprqAijsCKQB2dofE3ATKJNsknNpvECJmxK0mf45KfcEEe5MQ+QKowbyEx8C/RWVfphAsJCHIThNEgXNDvpIOwdMKFAJC5h+6TNJMIEYwTwNPYHoe+UHGEf6JqBxKD35cm4YLuoieQoNgy8Id8Zh5iHyOfiS0k0YCAQZ/oG425StKU5PZKviedcKF6hIQHQoMEE9vBIg8kErYG+8HqO/0BcxJxkjzseES4kPhBaiTZ0gkXMGWuEYdAZhLDQAQQc6Dr+HNsCXFJr169wr/xq5HNxg5iEyN9T0r2dMIF38JcBUNsNz6IyhVW+PGLJNgknlRukSCxQEClGTYRH4+OsQBGn5Js6YQL34XczD/kRgYSOeJE9J3YC2IfG4L/x99j94hJ6A+ECwsBkAJJL67kJ1yIUbAX0ZYXYnR8CD4Tn4IeIR+VFZC6+CfmbbTtixgF7LGdSbZ0wgX/SPzKliH0AD/EmGAbsYnIhX1Er9F1Em/iKP4m5kK/oqr1JM/NQU78OuOLr4sI5YJ8CXEIcTdxbUS4QJBDHkSEC32LtjUmiXc2vqQgwoVYgDmKjURv6As+N6kGAYvvYC7yfVRtQYoyB8E/3Zeg/8Qq2H1sNvEhsRWfIz434ZLUSPm9iSOQTrjgdEhuon3eOEsmDCu7JE0Ei5TXsSpNo8KByYQRIkjGqUIYkFwl2dIJF5IgVi5YmSHRwDFhUHD8UcNBICcBJQEXwQKrkQRqBDME6iSrSbZ0wgVMkQG5CU5w+IwJwSAOCEeP42JcCLQgLsAbw4Xjhfkl2IwONk5K9nTChaAMo4nTgZzDURLgkgTld5YYWfpIYEDgSJURxFLEssO4J9nSCRewpGoEhpwVZeQmIECv6Q8BQLRVhEodDD2rRwRhbDmDJIBsIthMugwznXAh8IuqQAge0Rv6grwQEwSSjAfBML+HyEP/caaswhPoRA4uKczTCRcCLnSUihCSC1b5sS8EhMhKQsRqC4QiY4D9QEZsCAQAq/AkKTyfVFl3hEU64cI2CsgtdIJ+RAQFBCcVRATs6DO/Q58JeLErrFKSrII5P09yqwiypxMu0dYX9BRbAnZUUFA6DGlF4A7RhT5BYhBwoTNsEUBugjR0P+lV3XTCBbnBNTrsmcAdexi1dMKFZAm50SEqBZgLzImkCa50wgX5IAHAG58TVeZQZYH+kvjgP1mgoI/YEEgkqo4IKrH9SW8pQsb0ChdkQWb0Fz1Bf9F5trTmb+gDJCIEAvpBEsJn8JXM7aQPyU8nXJANkggdRibsHKviEAOsqhPI0x9WUylBZzGDqi98Ez6W5JbkKqrAS8oWphMufE+0hQR/ir3BL+bfVsuYUPFC2T/VuciND+JzxChUcyVNcKUTLvnlRl+ICZGBGBBdwF4zD1lcIU4Bc3wm8wBigGcgmLA3SbaCCBeSa/weSRw44gtJ8Gkk3FQRYRv5eTQ/wJ/+kJTzThLupH1PfsIF2fCj2ELkJz5Bh7EXLHQiP5W32CFILnwm+k98RXyIvYFkIh5OsqUTLnwXOIM3vyNpZr4x78ghmK8ReYdvgSCnmog/xK/oD3EAfUkqtkI+/CUxNHhB9PBdhfkSKnMhJ9BpSFFkY3s28WMUKxJDsgiH7UyyZeNL0gkX4iqIcnIGtuuw8ElckJR+Y8+irWXYichXENMV5EuYd8Sx5HfkZ5AtjA9zgDgKW8miUBSXRwfwJol7WXm3K1zKykhkKQfJf0SwYLQJEAkcMRzRoWgYbQITyAgMJ3tHo33GsNgYVj6L0cQZE6hH23OyFKvIj7FKgfEj2cGAMEmZhDh25GPlnyAWY0qih1MlQIhWIkk4MPCQFqxsEGCybQHjxGeTaiQSJPx8L4YOvAkcYXEJXknkcLwEMqwoRg3nyR8MECw7xh6iAiNJ8M64RKfbJyE7TpKEBrKKJJiKEPpCMs//cUisTBMUYMyjMnScLWMCeRQFC5AIEAQYVQLlJA8uJKgF7+jsGQgTCCwCLAhBglecJ33D4ZLws+pLIIAT4ll0hcARXWce8BxjFa1eJ4U385CVT4JU8GaLGbrB35z9QPUFTomEngoXSr6pSCA4JJghUENuxoDDPHFwzI0kg3WCGYgeAnLOgWBukeCDK8kHJBVBIoEDslGCi96iM6yMYY8IdtEf+sY4oOvM1fzzIdeYgxU6gBNnSxw2A+eOHaNSDvtG8sb/0VuCCOweiSDbdNARVskI4BkXxo1zahgXxiOpSij0G7n5Luwf2LGSi2wEvdhjAhWqKsCPAIcqM2w1ZAbkACQGK4/8HN0mOGIckt56hnyMOfoCRpAk0VlRBObYNVZuSUjRK2RiHqP/6AUJHAEjVV/0jb/pd5IVXBGRxYom8kE2MOcof4fwJKlAR0gy8aHoAlu2qACI/Aq2D9KRoJ9Fjeh2KMYkycNQwY/xJglCHlYL0R/mJbiDX3TOEsk9ySbb4xgf+hSdfwIxhP1k5R9dwa4klRwxz/EzbGuGNMSXkBhjU6gSYV4RA0Tkcn67wLyNthQRL0BW4IPAGAwYnyR9Jol6dKYFOoCvR0+IQaLbi6j2g3TB/jCH8aXEY9gY5EXHSa6pcgVjfCw2Kqr4yrUdjIgsbC/6zffiM/k+yAhkgNDCXhCLUK2AHecZ/Ao+iO0lJHP4Jew2JDvP0s8kz55h7oMd85/vIxaJbsHBl5IQgx+ELLEsY4DdyV+Jhq6hZ8QkxGBsBSPBixYXk8CbuYa9Y1xZeCBWQm5+xpyFgGAuQmAxZyFuIT/BGD/LnMWOMDd4F4uhEKf4sPy3eiUhO/oNWQ8+jC0LWOg3+hzZOHw8STF+CnypjmIhAh/JZ9AZ+sBiIvOEOZpUBRf2m0oU/AgxNxWq6DQkAPlEQb6ERYHoQg1yG56HdMGvMseRl/6QEyVZ1Z+pL8E2gjkxNnMQP4qvgqAj/oL8IC4jrk1yEQ47HMXM5FmMNfqA30n3JSySY5sh3vAx2B1yHHxn5OuJIfGZ0YJRkpVQScyZ4rzThEtx0CsDn40Oe0IUFJuVQhINqkWY4BhIElMCL1Y9MD75G4YW488E4HkaDoMJnmQjUMFoRA1jwqRkciMHJAZGFKdEHwhuCRgwQsgWXQOMMwOD6MpFVpWSYnqRle+DWY8aclBtQyULZdGR3PQn//YJAiCSOxxRdNUb/effJOOMQZKr0QTX4BQ1nAtjTwJHuTnGj5UVgi0SPhwXfaUR1OKU6A/7oQmQkZvggueTbIx9lCDzPSQ7rFSAJY6XFSQYdIgXnBHBQnSzD44IIoBEkCABJ4CDxWnw8yQNPeNNaXx0TWiEN/JFN19QlcUqLYEl+kuJPQFW/vMrmLMQRwSXBMXoT5LnoODgcZpRi/CGDCBIJ+EjKGPcIQEI2OgnJBdOmP7wN+MGEcYqNc9jl5LcTsS4ghN6TOOsHsaYAA2bxzk/JPoQbhBJBJP8HCyZe9gU5h+fZ56QfKM/2B/0K6nGuBIEQl7QCCAJuEkwsHmMR2QHSTTpD3OT+UzyB3GIfBAFEEeMBzhDtid56xmyEqSiFzSCWAIpxp2AiwbOkJrMM/rHKiL6QCN5JaHAntMfku+I3EqSwAUnyHvGnwZWzClsHOQL8xW9RncgawkS8Y35Gz6GMYnOPiOppkw66SoR8MNeR43EDcxI5hh3dB59xQ5C1JFIYR/BGEKdscA3QrIQH6Dv2PWk5c7vM/l+SFySewhC9ALssd/pVWTYGvqLrUFWiIJoLCDy8F9JEkXoCX490m8qE5GVn+PrGXeSecg5Emvwxg6hN8gW3dSCDuGr8JnIjb1JUm5iKL4vaiSRECeQo8iCjeFn+EHkwJfik+gDP2M+QBhEt0pBhEAUMCeSjK0Yb5LJqBFXgSG2jp8jE3EVfpCGXkHIpW8NxnbTH2w5JHp6LJZrW45vwRZgW2hUwTHXmGPIgY3BZkSXUPA8ZDm2HV+JfMQCzFVsJz4BvwtZlmRMiKyQRPgUGn6a6hvOYUFu7Aj9YAGDcWcu4OtJovGjkC38nLicmAu8o0sukiIUkRXyllgkaugwPhP7UZAvQX8h6iB10SGqQJm7xCzIDXGADUTvkzzzLFNfwnwkNuBvGnEhMtJfYivkZ4yIrZLcToQe58ebuAP7QYUWesJ4RL4EGbE9kF9Riw75JzfieWw6Y4XNJw74MzUTLhV4tGGpcfJxV2dJ+jBocZ9PEjqMZP5Dt5CLYJiJnS5fWZEbvJEz7l5hHDTPJ324WFHjFGGbf3WWn0XypRMTmepVUd+f7e+RkbEH7/wBLD9nxRe58weIyM3zSRItcfoSVVfElSMaH55PMlCPIztzEH1Nx5v5mt4fbA94M19LW250GdsR6QOy0Rd0viDZIA4K+10cnIr7TKQj6HZ60B3NTX6XngAxDjyfdKBeWP+iuYeOxJUh6mu6XhUXw0w/H/mXuPab92Nn0O+4fc1UpjjPM+boQbrckd3g5+m/Yz7wmdKWGxnj2kGwKKyvcXDK1TPYNOxHut9eV4yC7+FPafp65GbcC0qGkQ1s039XFnx9Nv6P8aE/SVacFaVP64o3kI/fp8eykW0vTZ+JbNg1dCG/b0Te6DKC9L6XtdiqoBgF2dN9Zja6VdS4Z/v7THxJWdCTqJ+Z+pIoNi/tmDDbcSrO50y4FAc9f9YIGAEjYASMgBEwAkbACBgBI2AEjIARMAIFIGDCxWphBIyAETACRsAIGAEjYASMgBEwAkbACBiBHCNgwiXHgPp1RsAIGAEjYASMgBEwAkbACBgBI2AEjIARMOFiHTACRsAIGAEjYASMgBEwAkbACBgBI2AEjECOETDhkmNA/TojYASMgBEwAkbACBgBI2AEjIARMAJGwAiYcLEOGAEjYASMgBEwAkbACBgBI2AEjIARMAJGIMcImHDJMaB+nREwAkbACBgBI2AEjIARMAJGwAgYASNgBEy4WAeMgBEwAkbACBgBI2AEjIARMAJGwAgYASOQYwRMuOQYUL/OCBgBI2AEjIARMAJGwAgYASNgBIyAETACJlysA0bACBgBI2AEjIARMAJGwAgYASNgBIyAEcgxAiZccgyoX2cEjIARMAJGwAgYASNgBIyAETACRsAIGAETLtYBI2AEjIARMAJGwAgYASNgBIyAETACRsAI5BgBEy45BtSvMwJGwAgYASNgBIyAETACRsAIGAEjYASMgAkX64ARMAJGwAgYASNgBIyAETACRsAIGAEjYARyjIAJlxwD6tcZASNgBIyAETACRsAIGAEjYASMgBEwAkbAhIt1wAgYASNgBIyAETACRsAIGAEjYASMgBEwAjlGwIRLjgH164yAETACRsAIGAEjYASMgBEwAkbACBgBI2DCxTpgBIyAETACRsAIGAEjYASMgBEwAkbACBiBHCNgwiXHgPp1RsAIGAEjYASMgBEwAkbACBgBI2AEjIARMOFiHTACRsAIGAEjYASMgBEwAkbACBgBI2AEjECOETDhkmNA/TojYASMgBEwAkbACBgBI2AEjIARMAJGwAiYcLEOGAEjYASMgBEwAkbACBgBI2AEjIARMAJGIMcImHDJMaB+nREwAkbACBgBI1DyCKxatUqLFy9W9erVVaVKlSDA8uXLxc+rVaumFStWaOnSpeH/VatWDc9VqlRJy5YtC39o/L9GjRrh8zzP59dbb73we95RuXJlLVmyRHl5eeFZ3sG73IyAETACRsAIGAEjUBACJlysF0bACBgBI2AEjEC5RwBS5NJLL9Vhhx2mLl26aOXKlXryySdVr1497b///urbt6++/PLLQLhAqpx11llq06ZNeGbo0KGBOIGw6dGjR3jHoEGD9Pzzz2uXXXbR6NGjdfDBB2vOnDn64IMPAtnC+w888MDwvJsRMAJGwAgYASNgBEy4WAeMgBEwAkbACBiBCotA7969NW/ePJ133nmhQuWyyy7TGWecoRkzZqhfv3666KKLVLduXT399NOBiDn//PM1duzYgAdVLYMHD9Zbb72lBx98MPyb95166qnadNNNw58LLrggkCzdunXTrFmzQtXLNttsU2HxdMeMgBEwAkbACBiB4iHgCpfi4edPGwEjYASMgBEwAmUEgXHjxummm27SNddco+HDh+urr77SlVdeqeuuu05jxoxR8+bNg6S//vqrtthiC/Xq1UszZ87Uvffeq2nTpoUtRBAvd9xxh0aMGKE+ffropZdeWr1F6dxzz9XcuXPVsWNHde/ePVTIUO3iZgSMgBEwAkbACBiBghAw4WK9MAJGwAgYASNgBCoEAvPnz9ddd92l1q1ba8CAATr22GN1+OGHh8oUtgzx/4ggocKlQYMGOuWUU9S5c2cdffTRYbvR5Zdfrttvv10jR47UU089pZdffnk1Nrz/lVdeCVuTxo8fr2OOOSa8080IGAEjYASMgBEwAiZcrANGwAgYASNgBIxAhUUAwmTgwIGBKKE9+uijgVTp37+/Xn/9dV144YVq0aJFqGqBPGncuLGoWunZs6fatWunIUOG6LnnniuQcOGMmPfee0877LBD2Ep07bXXauONN9ZVV13lKpcKq1HumBEwAkbACBiB4iHgCpfi4edPGwEjYASMgBEwAmUIASpP2FZE1crpp58eJFu0aJEee+yxsMWIM1wWLlyoTp066eSTT9b9998fth/x85o1a2ry5MlhSxEVLmwpiipcOFAXcia6mQhyh/e3b9++DPXeohgBI2AEjIARMAJlCQETLmVpNCyLETACRsAIGAEjUCwEPv/883AmC7cPcRtR/sa10LNnz1ajRo3Cdc9Ro9qF31ENw9XPhTVIFs5wYXtSnTp1iiWnP2wEjIARMAJGwAhUfARMuFT8MXYPjYARMAJGwAj8KRDg0Fu2E1GNwg1EbkbACBgBI2AEjIARKE0ETLiUJvr+biNgBIyAETACRiBnCEC4jB49Wk2aNAnnq7gZASNgBIyAETACRqA0ETDhUpro+7uNgBEwAkbACBgBI2AEjIARMAJGwAgYgQqJgAmXCjms7pQRMAJGwAgYASNgBIyAETACRsAIGAEjUJoImHApTfT93UbACBgBI2AEjIARMAJGwAgYASNgBIxAhUTAhEuFHFZ3yggYASNgBIyAETACRsAIGAEjYASMgBEoTQRMuJQm+v5uI2AEjIARMAJGwAgYASNgBIyAETACRqBCImDCpUIOqztlBIyAETACRsAIGAEjYASMgBEwAkbACJQmAiZcShN9f7cRMAJGwAgYASNgBIyAETACRsAIGAEjUCERMOFSIYfVnTICRsAIGAEjYASMgBEwAkbACBgBI2AEShMBEy6lib6/2wgYASNgBIyAETACRsAIGAEjYASMgBGokAiYcKmQw+pOGQEjYASMgBEwAkbACBgBI2AEjIARMAKliYAJl9JE399tBIyAETACRsAIGAEjYASMgBEwAkbACFRIBEy4VMhhdaeMgBEwAkbACBgBI2AEjIARMAJGwAgYgdJEwIRLaaLv7zYCRsAIGAEjYASMgBEwAkbACBgBI2AEKiQCJlwq5LC6U0bACBgBI2AEjIARMAJGwAgYASNgBIxAaSJgwqU00fd3GwEjYASMgBEwAkbACBgBI2AEjIARMAIVEgETLhVyWN0pI2AEjIARMAJGwAgYASNgBIyAETACRqA0ETDhUpro+7uNgBEwAkbACBgBI2AEjIARMAJGwAgYgQqJgAmXCjms7pQRMAJGwAgYASNgBIyAETACRsAIGAEjUJoImHApTfT93UbACBgBI2AEjIARMAJGwAgYASNgBIxAhUTg/wEiJMdbahectQAAAABJRU5ErkJggg=="/>
          <p:cNvSpPr>
            <a:spLocks noChangeAspect="1" noChangeArrowheads="1"/>
          </p:cNvSpPr>
          <p:nvPr/>
        </p:nvSpPr>
        <p:spPr bwMode="auto">
          <a:xfrm>
            <a:off x="2971800" y="5753100"/>
            <a:ext cx="9448800" cy="944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data:image/png;base64,iVBORw0KGgoAAAANSUhEUgAABFwAAAFgCAYAAACG+W24AAAAAXNSR0IArs4c6QAAIABJREFUeF7snQeUFMXahj9yDiKIKIoCioC4oqhgRhTFhKIimMM1ImYM16xcBROKgChcc0DMEROI/oKCiSBJEVCJkhSQHP7zlDYOw+xuT09vue19+xwOsNtVXf1UdU9/z3xVXWLDhg0bTJsIiIAIiIAIiIAIiIAIiIAIiIAIiIAIiEBsBEpIuMTGUhWJgAiIgAiIgAiIgAiIgAiIgAiIgAiIgCMg4aKBIAIiIAIiIAIiIAIiIAIiIAIiIAIiIAIxE5BwiRmoqhMBERABERABERABERABERABERABERABCReNAREQAREQAREQAREQAREQAREQAREQARGImYCES8xAVZ0IiIAIiIAIiIAIiIAIiIAIiIAIiIAISLhoDIiACIiACIiACIiACIiACIiACIiACIhAzAQkXGIGqupEQAREQAREQAREQAREQAREQAREQAREQMJFY0AEREAEREAEREAEREAEREAEREAEREAEYiYg4RIzUFUnAiIgAiIgAiIgAiIgAiIgAiIgAiIgAhIuGgMiIAIiIAIiIAIiIAIiIAIiIAIiIAIiEDMBCZeYgao6ERABERABERABERABERABERABERABEZBw0RgQAREQAREQAREQAREQAREQAREQAREQgZgJSLjEDFTViYAIiIAIiIAIiIAIiIAIiIAIiIAIiICEi8aACIiACIiACIiACIiACIiACIiACIiACMRMQMIlZqCqTgREQAREQAREQAREQAREQAREQAREQAQSIVxWrFhhU6dOdb3VuHFjK126dJH13IwZM6xcuXK2Zs0aq1WrllWoUCHysRYvXmxr16519eS3bdiwwdatW1ek55R67FWrVtm0adOsdu3aVqNGjY2/4ufff/+9bbXVVu5PLtv69evtl19+sa233npjNT/++KOVLVvWca1Zs6ZVrFjR2G/lypWOcYkSJTbuO3/+fINLru3I5RzClKWNc+fOdef166+/uvOqVq2aK8qYnTNnjsGVMZvrNnv2bMeE+rbbbjvHjbGazTUxadIkx3TLLbfc2JzVq1fbzz//bA0aNMi1iYkqv3TpUtd3O+20U6LarcaKgAiIgAiIgAiIgAiIgAgkh0AihAsi4L777rNddtnFzj//fPvtt9/sq6++ssMOO8zJkTi3m2++2XbccUcXjJ100knWsGHDyNV/8MEHLhA/8cQTNxEKqRV++eWXNnToULviiitc4F6UG2LnggsucMzOOOMM22effdzhFixYYJw3xz/yyCOtbdu2mzUDeRCG+fTp0508evvtt+28886zb7/91po1a2b/+c9/rG7duk7EHHvssa4v7733XpsyZYpVqlTJunfvblWqVHHHfe6555yooo1/x8Z50ieXXnqplS9fPt8mIECefvppJzGGDRvmzmv//fe3t956y55//nnHc4cddrBbbrkl59N49NFHnWRBRnXr1s0WLVpkr7zyin3zzTf2wAMPbCJRMh1s3Lhx1rNnT+vdu/cm+zLO+XmvXr1ybmNxqmD58uU2cOBAJ/iuuuoq17QxY8ZYv3797Pjjj7d9993X7rrrLndttmjRojg1XW0RAREQAREQAREQAREQARH4hxBIhHCZPHmyvfzyy3bDDTc47F988YW9+eabduaZZ7pgt2TJkk5sEAATIG+xxRZWqlQplw2wcOFC93P+X7169QIDaOq+/fbbbeedd3bZCQTQVatWtcqVK2/MdEFOkMVAdgZBLxv7IA0I8sgYQGzwh3ZSDxKDjeOT2ZG60e6ZM2da06ZNXTCNrCA7gmAdAUGWDG0nG4W/kU0cm334P9kKZcqUccE4+5IpQns4Dt/ic+7ICzaC7scee8zuvvvujeVo57vvvmvIoeuvv96VY38YUpY6qY/APpU59QUZF/APsiYQSEiIefPmOSZHHHGEHXfccU6uILL4OT8jqwWJduONN7o/yDOCXzbaSBuQa5wXnDlGcF6ce8CaNvBzfgZ7+obj/v777+5nnB+8OJ9ly5a5ADzoB37P+fF7eMMY/p999pkTRoy3wjKc/vvf/7rsEPi1b9/eHRuOnBNSibFDG+k32kn9jEuOzbnxu2DjHGk/baTvYbBkyRL3MyQU+5OdhByjXfz+wgsvtB49erjsmvw2zvuOO+5wfPfaay+3G2ODuhFgSJjHH3/ccaCdsGNMwYO/YUgfwJf/cyzaGmycC+OY/Rg/8OW8uFb4GUw4B9pBm4PrhzIwoc64N84BiTRixAgbMGCAy+jq06ePvf/++3bOOec4mTp27FgnAhEztEObCIiACIiACIiACIiACIiACMRJIJJwGT/rNxs149c427Gxrno1KtjBO9e0MqX+CujShUv//v3t008/tSZNmthBBx3kgrsPP/zQBW4Ekqeddpr7HYEUGRYEiNTRpUsXl21BoEXwGGxIivr167tsBORDnTp1XACJBHnkkUdc4HzCCSe44JwA7ZJLLnGB3Pjx4zcKmYsuusi1Yfjw4S5Ypi277rqrvf7667bNNts4mcK36gR6qZksTPN49dVXXZBO9kkwjYbAl+MSEBOonnzyya7tBPhIC9qMTDr99NNt7733duf6008/ueCWIB9Z8eKLL7rzRkIRcHIspvYceuihToJwngTdBKITJ060Vq1aWb169dx50R6kBsE4x0C2BMwPOOAANw2F7BQCb+rheGw//PCDy/D4/PPPXR+QLUMGARkgnBvn1ahRI9fOm266yZo3b26jR4928oypV2TBPPXUUxszXJ588knXZs6JQJ0+hDECDskDG4Jl2oGQoC2097333nP7cd60lb7gXDk++5D1QCbLO++849pNPWQ+tGzZ0kaNGuXKk0mCIIEb/Ze6Maby8vIcE9rMOOP/iBd+xtiBH32+xx57WN++fa1z585OzsCCNiExaA/nxzQhzgdWTBXq1KmTEz9wv/zyy524Y8ySkXLUUUe58RVWuCDLXnvtNbvtttvcKSBCuIb4G3FD3zNO6bsnnnhio0hDgh1yyCGOI9cFfQZjsrGC6WLIIfqC82ec0RennnqqjRw50j755BMnuhirXbt2dcKPa4RrZdasWY7xWWed5foo2Kifayt1o2/pP8YHbQymUgX7cEy4pU5LQ7iQzUKfw4njkBHE1ESEH9chG+MAIdqmTZsiuZ+pUhEQAREQAREQAREQAREQgf9dApGEy8OfTLPb3p5SJNQOb7yV9emUZ1XK/7VOS7pwYWoAAeK//vUvF6QSpBG0BkEc0zr23HNPu+6661yWwvbbb2+XXXaZC+p33313++ijj1yZ1I2fE9QRQBLgBVkxX3/9tQvUqOuNN94wpsyQ+cI0Do5PkElGx8UXX2wTJkxwggM5Q3BKoEuwztQYAj2+XacdBKHBRhCKGCGzhkAVWUQWwv333+8yDChLEI9MIfAmcEe8sA/BK0E70olsEb65J4BGklx99dUu8IfL2Wef7bIOCID5w/Qd2keGDFkNgwcPdu1jCg3t53zJmiBoJRuG80TuBMwRH5RBABx++OGurkAUfffdd25fpAIZFUgqhBCZDgFX/ibL49prr3Uig/PhvDku5/DSSy+5IJk+ITOGoJgyBNC0HUGALCGIJuPjhRdecMIH0YV4QrgQtBOYkwHCvs8++6ybQkKbOU+m/HD+iA/+fPzxx04i8Dsyk2g/fUUQjzxin9Rt2223tdatW7t20jbOj/ruuece9/927dq5NXGQafQlUgJJg9ShHYzR3XbbzQk1BBOCBXGDDKQvyJZhzCF8yJZB2jEmg2wc2hJWuDB+EDbBFC36kbGIVENQ0seIPLJoEEDIPRgjo2AAf36GaEPS0M4gUwtRhYTkekOuIThoI20+5ZRTXLu5PhAalEdgMq4Qmpzjfvvt57gFG5KKcZC60QeU5Trm2kfupG5wZRxmEi4IL64Nxhi8Gf+wD4QL/cM1dO655xbJ/UyVioAIiIAIiIAIiIAIiIAI/O8SiCRc1hP4/TUTIlZ6LJ1aquRfC6hSebpwIbOCoIxvzREMBP9IC7IKCPAJqPjWnKkpBHtsBFQEgGRxEKQH02yCxhNspy7yGvwcMUDwSMBJME2QStBJ8B8skEqAidQgiETkEDyzMS2F9iBSyExgigPZAWRY5CdcyPpgkVWCYIJVRARiZciQIW5aCMLlmGOOcdkvwdQqRBFBe7A4L9kPBNcEpgShZM6wUQd1EYCmbrAkc4CMDgQTPNOFSxAIwxzJxPHICjr44IM36394sMgrUiI1CE7d8ZlnnnESg/O75pprnOyiXjJYgjVcEFNkuATnRb2ILYJ6pmEh0JATtJdynPeDDz7oAnmmNtEfSCo4IG7I3kCoHX300U4wIMjoR9bpYTwgEgIGCBgyMRAetBMRkbohdzItNItcYezR50y1gT1iibbAmX8jXBhTyEKylZAQjB+yXMgm4ZxoM1OwOFfEEr9L38IKF6QC/UBWExsZTUgyjkk/scbMww8/7MYnGUdkQMGX/SjDGi+0MdMixogmMppgi8yirYwLzjFYk4d+Qwoi0xBsZIiR/cTUqPTxQf/QL6kb+5B9xvWGOIJZ6sY9gGmAmYQL2SyIL+QR1y7nFGSaUQfZTDCnX7SJgAiIgAiIgAiIgAiIgAiIQJwEIgmXOBsQpq504UIWBUE2wT9BFgEh0wKYVkAgTzDJVAgCuyCbg4CKABNRQXYD37IHG3UgDg488MCM8oA6CYAJmgk8+ZadAJOAkcwRgmIWoiVrIF24EBxyXLJdqOff//63azMCAyFBvakZLoFwQe4gZjIJF6Z6ELCScUNwTvYAYoIsGYJS2sO0JWRTfsKFLBTaRj2pwoVglywRAmbOFzlD1gfyIGDOuSJFAuFCEE3wj2hIXdujoL6lXrIjkC1k4SCiyApBUJCNQn30Ff9G/jBtBHlF35K5EwgXRBHtQsRkI1yYUkM5zp/sCFgiVmgHQT3ZMWQRIRGY1sMYTN2QNEiV9I2+JIhn3JGVxDQeRAb9Qf+wIQaDjIpMwoUFcsnmYHwjDXMVLoxL+ihoL9OLyKS58sorXVYYfBFQjCH6j6lPjINBgwY5rmS4MAYQFYyJYG0hxhYyjH6hHGOZMYfYZAzdeeedTmIx1hEp9B3XHsKUrBL6GsGTKkoYu+kL+FI32VKISBYzpv9TN8QkWVj5CZdATjJdjHNJFS70O33AAs/aREAEREAEREAEREAEREAERCBOAokULgRIfCOPXGCaAEE3ATgZEQTGTPUgy4SsBn7ON/NMCyHAzJSRURhQZAkCgqCOaROIAoQLgTnShIwXMmCYPpQuXAjWCSqZikTASLsIgAk6CWYRJmGEC2toELCT4UJQynQjzo1AlDVCyKxADgQBMFNXmD5BsBqsrxIsjovsYFoJMgPpgHAh64dpSMEUE0QS2T1MeUL+IAwC5kz14XwC4UIQTTnEQNg3LRGcE+TDjw2JgwSiPwnqES4w5XxpB33I9BvkFRkLiAKyeNKFC9OpmPJVWIYLC6kyJsgSInuE/mD9GgQQ/6Z8+no7hY0Tfs/YRJqRccG4gBHBPDKAMcP0J2REcN6ZhAvSgr5mqg3tzFW4kLVEFgqCkA2ZhAhCGjFmgil69DWZS0gS2sWaNB06dHCShGlZ7E8fME2LbCnGFuM5WHCX9jI2GW+Me6QOr10OppUhXJjeFEzzYnySgZQpsywM64L2CdZwIcOF6UTBhlBLFS6IWDJ6kJjaREAEREAEREAEREAEREAERCBOAokULkxjIJhlmg7BIZkNBJFM/+Dbd/4gDJAAwVtoyHbhm3ymrmS7EfCTIYDMCF5DjXQhKCXA5HgE7ezH9AmOzcbvaCcigUVfyVog6GR6Cvuy9gQBL4KBoJOMCLJEOEbwxqLg7TqcC4IJAYFgYToK5dmf8+dYCCCyCShDdgxtJNBHzrBRBz/jd7QBNkzV4N+BrGE/2ky2R7D4LxkEBNepzKkXucJ5UQ99Qpvym0KUzpz1SOg/zpM6aBNBMvUEb62h3ZwXnPkdWS4BZzImOE840v7g2LQxeGsRdcEoeJ0yZTkuY4VxwznDHGbsx7ok9DH/hxX/Dpuxk3p+tJdzox/p82C9E6azcD5MbQk4IZYYH8Ebgegf/iCYgjdhcZ6Z3uQTdkoR54JgIcMF+RdM+aKNHJdzZBxQH0KFvocn/U7bYYzgCsYgsojzYKNt1EM5+pFy/AzmjEf6hjqoi/6AOazpPzhxnnG/2p12cY5wZQynvtqbKVTBW5OQfrfeequTWqnrKmV7f9D+IiACIiACIiACIiACIiACIpCJQCKECxkNTE8gYCYDgcAuzMb0AQI8AlgCQTI1wgqBMPX73odpPQSHfGtPBoW25BAg+CdLijViUt/KE/UMmFZHNgoZPoic4LXc+dVHhgqZTQg7yYU/ZCiL/bLeDxkv2kRABERABERABERABERABEQgbgKJEC58wx68JYZv4slkCbNRhm/f+Yad6TxRshXCHMfXPnxrzzmRIcC39NqSQwDpR5YIr8SOYyMLh2wNNhbXTX3TT371M3WI7JRgEeI42pHUOsgqoz9YT0ebCIiACIiACIiACIiACIiACBQFgUQIl6I4cdUpAiIgAiIgAiIgAiIgAiIgAiIgAiIgAkVFQMKlqMiqXhEQAREQAREQAREQAREQAREQAREQgf9ZAhIu/7NdrxMXAREQAREQAREQAREQAREQAREQAREoKgISLkVFVvWKgAiIgAiIgAiIgAiIgAiIgAiIgAj8zxJIhHDhlcBjx451nbTXXntlfEVuXD04adIkq1ChgnsVLguMhn0jUqbj89pbXrVLPYVtvJ6YV0PzquX0jVcZ87algl6fyz4sosorj3fbbTebOXOmOw8WB2VhUN5ms2jRIvdq6TALhXL+vIo4faFhXqVbr14997rdYOPYvOaX/fN7CxSvCf76669dkSZNmrhFXlm0dJdddikMjfffw5o3Y7FAM28Doo2w5Dx52xALF7MQcxwL4MKTMcaiusEryzk+b6Sir3xsvO554sSJrl85Lucd9W1ewQLXvA4701hOPR+OxSvFeWV0fhtvE6JtvJUreL15VCZci1wHqf02btw49xpxFiHmGLzemmuItrdo0cLxYCwEr1NngeKi2rh+6XtepU1fBK+Xj3I8Xo/OuXCtFbZxX4ANr+jOtNEmFiovaNFxOLEoM2/L4t8w5trh72nTprl+pv8aNGiQ8f7NvQDG6dcUrxbnuitojBR2fkn8/eTJk13/85mgTQREQAREQAREQAREILkEEiFcePjktdB77LGHnX/++UYwMWLECDv++OOtfPnysdK/+uqrXVDAg/6pp56aU1D99ttvu0CDevILYAl2CUw+//xzdz4cd6eddnJBYLARJF5//fX23//+dxPRkXriBDu85ha5c+GFF9rjjz/u3l4zatQo69evn33wwQeOGQHsww8/XCAzguZOnTpZ9+7dbf78+UYbjznmGFfmkksucX2A1Ak22vzggw9aly5d3Ku7M20IIMoefPDBdtxxx7l2vPjii3b77bdHDu5j7fiUyghAe/ToYbxW/LrrrrM77rjDBZKMQQJ0Ase2bdta586dc24CzJo1a+akQu/evY2xfv/99zsBULduXbvpppvcG6kQWm+++aaTMnG/EhzJyOvWL730Uickzj333MhSk8D5kUcecX2dXwAPNMYlgo5xe+yxx7pxD4fUDfFx8cUXu+uBNqWOuWA/rhvG0mGHHZbvOCJghysShbFPnyIjeHPZeeedZ3vuuaeTAjfffLOTK3CGyaBBg+zHH390/cG4RsDw94cffmgXXHBBzn2fXsErr7ziBCmv8D7nnHNcu6Ju7733nr366qvWv3//fKvg2kYgwhnJw9hizKWLvssuu8zdw/bee++MdSGWuVYQBLvvvrtr/7333us4M35HjhxpiEXEzeWXX76ZOOMeydjndff77LPPJsd44YUXnHDhfvRP2ri/cM3fdttt7j7NGOZecMghh9iZZ55pH3/8sbtG+Fmq3P4nMdC5iIAIiIAIiIAIiMD/AoHECJeXX37ZbrjhBtcnyIN3333XBWoNGzZ0374SKPLa5C222MIFaARXBC9TpkyxdevWuf/Xr1+/0G/JkRYEtASARx99tJFdw7erBNxsEyZMcN8+cyyCMkQKQRjfRBLA8C0twoLgAskwffp0F6gRNNDW9Ffy0kZECoEjvyOoOfHEEzfJrKHOYcOGufbQLtpEkEKWCOdK5stDDz3k2kLQQtA0YMCAjcLlnnvucW0nw4SfEwyRpUHmBnUTMHFOBPV8y86/kUUEPy+99JI7JjKIrAUECdwJAhABBK2UI6Di23T+zXnzN1kttI/z4mc33nijPfHEE64tiItAuMCSgJigj33pJ86R4yIeAvkAVxjDmrYQsH/zzTeOAwFL7dq1HQuORfBHP8KEtiGN2I/gprBvjWFy3333ueCQoJExQTBMgHT66ae78YBMoO/4Q1v49p/2ct7wTN0Yk7SVc4MZUoKNem699VYX6FI3Af/rr7/uXmVOwI04Q1wgGpGMPXv2dNKBLADkBHIAZoz/1LEFSziRlQOPdJGRfmOjPcgWAmvYIZMCIQE/zoesBc5z6tSprm7OiX7ivBhL7EfwHoghxiEb1w1tY7/UDWnBuVIGSXjGGWds0k76/7HHHnMyErlBfwZZKByDa4/+fe655xz3Qw891LWPcshKxjFijJ9x7X322Wf22muvufoYkwTwzZs3t3//+98bhQvBLdlGnA9yDTmDcEFeIjzhzHX47LPPOhEU9CdMuMcgKrgeOFfGI8eCG9lQtKOw13FTN+fy5Zdfun7neIwXXgPPOSNGuLYZa5w/dTOGuP8wZilLnzMmGBtcw9QDNyRy+rhHLA4ePNjde7gGW7Vq5cRKquylzxAmsIYjY5NsGO5v9Cv3gTfeeMOGDh3q5BX9jXzlngNb/sCFcfXMM884WZueqfT++++7+/S//vUv137OJcgqGj16tBsf9Ffq/Zyxx/nQbvqIcw+ug9T6+T3XFmW5Fsju4++gDOfKPSFgynlyTgg4zhduRbEhXLh3IbIRtzDg3sz/ES70GeOPPtl///2LogmqUwREQAREQAREQAREwAOBaMLlhw/MJrxYNM3bOs9sj3PMSlfYWD8BZKpweeqpp9w3gEwvQlAQjPBgTnBCIIKwQHLwUEvgwxSJ4cOHu28LkQIENsiA1I1vZglm+VaRoIGHfh7EH330UfdgT6BNsEGdV155pQveCOLZl6CxW7duTgS99dZbLijioZ2HdaQCgR0BBw/zBJapU4Moy/kwZYqgjLZ26NBhk+kEBBMck0CPb3w/+eQTJ0sImGg3WSMEhAQ2++67r5MuSAaCVILpAw88cBPhgvggKEIkID540L/rrrtcG6mbwOe0005zgoTzITjhoR8Bg9hBXBDw8HPOh4AIkUIZBNPAgQNd8AxD2kRwCrv8hAvfxhOAE8DR3hNOOMEF8Hw7Tx8QzPLzOnXqOK7Ih7PPPtv9rmPHjk5YENQSWPEzjglPvnXn/wTuCDckFdKGb91h+tFHH7ngMXUj4OEYjCcyDBhnnDvihX0Jmhk7J510kjsm45Jxxb8ZK/Q5bUVKELjDgT4lgDzyyCOdzEIcUjdt5zjIG/Zv2bKlyw4gs4KxQHspQ8AN81tuucWdD7yPOuooe+edd1zAyTgg0wsmHIfzZb8gCCdwQxRSd+pGcHvQQQe580Vgcs0Q6PF/hAP9xdhH0NFu/iA4grHHeCAgZEzQfq4F2obYY+zBhKlyiCv6NnVDBpBxRTn4IExSsxu4LhiTCJTDDz/cnSf1knVF8Ex/8G/GHcfgOuAP1yC/5xw4H+QRgTPjmj9cF+zHNQFvZALjCtb8PBBImYQLQTnijWuafuF6pl+++OILJwoQL4hJrnf6kPGI3OGY7dq1c+fBmGNcpG70FRwRW7Sda4X7GueCVCEgRyAhfpAa3MvoT+4zSB3EHPc5rmOkI+MFcURbOU/q457DOaVuSDWkF/cAxnZeXp4bk+lChCwM7km0+/nnn3ecaCdjjr7leqcOsjP2228/dw9gXP3f//2fux/BtCDhwj2VcgcccIBrB5k5SCD4jh8/3l1/3NMZD1x7HJfjI3OolzHAuKOf+UzgfhhsiDZED33CWOP6ps84D/hxjXDNUgahyb2E49Em5BPtCjY+Z2DPvSN1Qz5SL33EfSx149zpy3RxQ/3ci9i4h3Iv5tjcuxAujDUkDP18xRVXFM1nrWoVAREQAREQAREQAREocgLRhMvI+8zev7poGtfoWLMOT5uV+2tKTbpw4SEU4XHRRRe5B1QehMlw4VtSAmQe8pEnBKgEiwQhBCUIAQJdgly+oU3dCCIJCgnsCPZ5eOdvAhoCWIQGsoPAhsCiT58+LiOAB+Mnn3zSZSQQ7BLc8G0sD9o8nBN8I2v4xpRAjUyC1ICGAAJxwcM1mSO0i+CBYDXYCCq6du3qgnuCB77JJbDjG1KOwTQogn3KkQXDsVPPI1h7IchwIX2fYIV2wZLz4v98g87x4URAj5QhYEFwIBUIVDhnzo9glqCFwOeUU05xcgRRQz9Qhm/W2a699lpXN+3JJFyQHwSRBMYEfASkBIJMOyIo57gERUgD2kvQT2BJYEVgxFQTBAZBM+OBfQiSyFDhm3/+TxsJfgkKqZ9v9TknAmVkTupGgMq33rQXbvyeoBfGtJPgmCAVaQefXr162cknn+xEDGON/kWgIHzYh+wM6qJ/OCd+xhiln+DGMYLxxr8RALQPjvQD4xDu7M/xCEo5d8YAATr9xxjlGkH6BUHjWWed5c6X6WQEpNSHjEzdCMK5HhiPnGfqGh30FcdCBNCv1ItEYF+4EwhzjvQfU274Ge0iqCVji+sBDowR5BGyIXWjvXBFArVv336j4Az24bwZp5w7DMmgQMzBGzlCEMrvGf8cE1ZcS/yMY5FpgmQL5CZShnPkumVMEuwyPjJdJ/lluFAX7eXRh16MAAAgAElEQVR+QDvgRXkEA2xpC9lHCEMCaBjQDoQq45NrijGXngFFlgpjn/o4bzb+zfWN4EIscVzuW0g1+oNxjfQkAw1xgNjjuqCfEBKMMYQLY4Z7FmIENtwLg41MGK4NxhD70H+0M/XeE1zDXPPcHz799FOX5cY1yrXJPQ0xRH8ihRmXQfuDa4j/FyRcuKdQlmuba52xxzXF2ORaoE5kBFP7GGvIPDggorjfchxYww5uqdNMGfvcj8gk47rm99zvkOWtW7d27YIr9yvkHnKJzxOmqFE/4y/YkEFkH3HvSN2Qewgmfo4oSt2CttNHqRvChXsGghNRhyQLpFAgXLiumZ7HvUybCIiACIiACIiACIhAMglEEy6ezzVduCBWCCaQEDxcE9AQqBJ0IDiYgsEDLhLg6aefdgEtgTkBLkEF60akCxeCF/6kb+zHwzpBXN++fV2wwTeZPAin7o8A4ecEfcF6A6lruPCtKEEagQVBTfoWTNMIApbU36cLFyQTQSoBNd8GI4MIAhEuwVormbooEC7IC/4QqBDgkJlAlgSBBjKJIJvgkACNAIJsA0QCW+oaLvQBbUB0pAoXjkOAx0Y5gmMkUCbhwn5kwMCELAE2AhECGAI5fk8wSP0EIgSnfKNOIMu30kxRIBAjkKRtfCtN+xEN9Ds8kAKcI8cguCLg4nwRBunChayH9IWS4UI7qJ/jcs4wZyoFASFjjnYRvCL2gmCZb7sJSgnUCPTZh5+RRRCIqtT+5jh33323E0bIAIJnNoJrxi2ZJHDhG3MEHoKH8yILhaANzowvjkkwyfkx5gg6kXoIwdQtmG6UaXFWBAeZGXx7T0DOdCckAn0RrCnB3wTLjBMyOMh8SF3DhX5kfDJ+kFXpG9KDIDe/xXA5X/gwvhCSZPQ88MADG4ULvydrhWuHscFY5vcE4+kBLsdmvHMdFraIdUHCBQnCtcaxCfARoEOGDHHBMsE/2TpkY9AO+oNxyf2JgJprij6hvakb/UfmXfqitEgBAnPuJxwDvtzjuJchiAOZxM85Lhlw9AVb6hounDdZFFxnyOj0jeOwT36LNCOoAuHC/YBxiaxBiiDUyGThnozwy28rSLgwNsi+YbxQL/db2CHqgjVc+B1im7EMJyQrbJF2nBNyMNPG2GN6E8dnTDBe6TNkBn3Cxn0BYYeQ4Rhco9wf068L7hX0H/eO1I3rgOwsjsX4SN0QNki49EV/6VfaQ+YLnyVcW9SNjAuEC9cSLBBp2kRABERABERABERABJJJIJHCheCSb34JgHn4JvAkQ4JvRPl2nW/WESQ8yBOA8kBMUM435XyTzAM1D+rBRmBOwMTv0jcCEb7FJbDjG3O+YSUARQCQ9cBDM0EcQTrfKqcLFyQMARJCiKwcAnUCQ76l51vbTIKFNvBQz7fhZFzwIJ+a4RKHcEE8EBQiEGgfUzSYksU3vPALhAuZDAgqZAkb4iFYNDcO4YIMoR+ZokHQTr8Ea7dkK1xghFRLFS4EpowVzpVv6BkrTM2gX8g2QXKkboisTAKALAMCNAJXFlVFSJC1QuYIv2MMESQG66UQeKUKF4I+MiHgyPkR1NPWdOGC0KMOBB7nj6hBODCeGXNkbiGFkFq0H3YEkwT1/BvBgcjgPJgexz4EqcgTxlPqRiYD0io16yH4PcEeUoHzo49Y+4Kxj+Dhm3+uC/ZBXqQLF2QXbWY8wYiyjCfazLEyyZDguGQjEOgyLlOFC+MV4QkP+pEAnbrZH5GE6CJYZx+EC0E0WU1cKwTu2WwFCRfEAhkHZI4QgBMoB5ISucvPCN75PUE4WXP8HEkGA8YN2TapG+IWyZbpXoDQ49y5r9APsOF65V7GOOCckVbInnThQln6ArnAuKL/kJqMhdRpN+lsOAf6KlibqqiFCws2cz7IBzI+EDpt2rRx9+Qgc497O/dO+h0GjHWyuBj73EuDTDLkJn0OM0QUAoP/wwiZyXRLBBN/EBtIMzJTGJeIfe4V/Izxg6BKnf7JvYLriXtH6sb9guuNnyO6UjdEM/2UPqUuEC5kQ3GNcY0g1VKFC58z9Gn6VLBsxrL2FQEREAEREAEREAER+HsJJFK48IBMYMW37XyzycMz37zycMzPWA+Cb2T5tpKf8zCNNCAgJkMg240AhfUDeMgnmCegRcLwzS4P/0gCsgqYVpAuXPgGmMCFjAbaxYM566IQuCEI0tP3g7bxbSfyg/MkuOXYwZQijsn0IzItkDjIkmwzXAhAeNgnMKYupl8hghASSCyCw2AhXh74kTAIEaaVENwgBRAusOH/QYYLmRdMfwib4UIgSJo+EiR4Gw/f9hNgISz4Rjo9wwWpRkBOX6ZmuKQLF86DqTj0HZlQwfQPmGW70V9wQLrQ/8g8BB3BKYEwPyOIChaHTRcu/I4AkOyWYB2PdOFCoBdMBSEwps1IOcYZwoW6kT2Mc84b5ogegkzKIgD5Rp3AmnOlPAEcYyPbjfPhm3fGNJKDeglI+XfAEnFC3zNOGBvwQMIwhoKpMYxvrg0CWLJkuF7Tpxelti3IIqIMx0JCIFMYm2RQcGzagkQgGEVekQHAzxgPjCWEC2KILAXWUCko6ysTl4KEC9c6Y5bgm2l1cEaiEHTDmp8RqBN4E0Aje5EijEOkYrYb2TCcD6IAJvQ3dTMOuF4QFEx/4R6HLED0sLEP9w6yKxAS3Leoh2sTrtwb89s4R+49tJmpYggXJBuii/spYzk1w4VpRsGUtvzqLCjDhfHC/YRxwfWEKIJpwA6ZTtYQ/cx1xXXAPZD7HqIJ4ce1zhjgXoaUZBojIgfJyFpBjEPuzfwcZtRF9iLjFCHH+KUdnCfMOGfaQ8ZcUWww5HMhqJ92pAsX7lNcT/S7NhEQAREQAREQAREQgWQSSKRwATUPqEgMHrwJQsgIIRDlwTp4BXOwLgUBBIuc8s00GQ9RtmBNl9Sy1B8s0En2S6aNcgRiBEepr/fMVF96+dR9wuxf2HmlTikKGAasggA59f+p/ybAov3BmiNh2xq0O/0tRenHJ3BFrNCHwdSiws4n0zmkvn47OHbQBwTFBGv5vaK7sOPRRoJXOAT9jZggIEI8MO0njo1xRVYT0yhS1xOibkQZP2Occ2zaE2So8PNgTRL2ZToGopHgLq4NlrSB48AhE0v2IbilbUyXSZ8qU1BbUsdh+pgPrnmyyRAxwbGDhYODN4lF7d+gXQUJl2DMMVYZp4wDhC99wfFT2xT0HZkVZDkUlFVSGJP0c0KycU0yDSaQfJl4sQ/8U/sq23tJfveh1OurMOYFCRckGVPGEKbBPTJYCBrGqXXDOngjVOr9KXgLGffZ9PsCYxG5ks4gqCv4DEk/T+op7LyiXleF9QHXDll5CFqyX7SJgAiIgAiIgAiIgAgkk0AihAvfrPJtLYEl3x7nlxWS3gVkJPBQzcM23yaSLVFUD9DFufv5RpdvvMmaQWiQmu97Qzox/YJvk8msYfHZf8KW+nrr4jC2yPxgGglSAtFIBlP6dIZ/AveiOgeCf64VRCrTwMigIRuE7AnWhmKqS2Eb9xuyExCclEOcMX2F9XD+Fzcy88gQY2oP6xGlv3aa7CWylcgAS31T1f8iq+CcyXQjW5BMzWwE9P8yM527CIiACIiACIiACBRHAokQLqTvBwtNZvONOVOPgswXAv3iEBD/HYOADAACSL7pRbgEmQA+28K30sHbWTh+6toIPtsR97HIICC7gSlXxWEj8yF4Iw+BfqYFcYtDO4trGwj+yV5BlCB44Um2AfcgsifyW1g29XzIXmBc8CYfMnFSF4QuruddlO0iW4trhOlgjMdMGU/cpxFV3N+1mVsPJux4Ey8REAEREAEREAEREIHiSyARwqX44lPLREAEREAEREAEREAEREAEREAEREAERGBzAhIuGhUiIAIiIAIiIAIiIAIiIAIiIAIiIAIiEDMBCZeYgao6ERABERABERABERABERABERABERABEZBw0RgQAREQAREQAREQAREQAREQAREQAREQgZgJSLjEDFTViYAIiIAIiIAIiIAIiIAIiIAIiIAIiICEi8aACIiACIiACIiACIiACIiACIiACIiACMRMQMIlZqCqTgREQAREQAREQAREQAREQAREQAREQAQkXDQGREAEREAEREAEREAEREAEREAEREAERCBmAhIuMQNVdSIgAiIgAiIgAiIgAiIgAiIgAiIgAiIg4aIxIAIiIAIiIAIiIAIiIAIiIAIiIAIiIAIxE5BwiRmoqhMBERABERABERABERABERABERABERABCReNAREQAREQAREQAREQAREQAREQAREQARGImYCES8xAVZ0IiIAIiIAIiIAIiIAIiIAIiIAIiIAISLhoDIiACIiACIiACIiACIiACIiACIiACIhAzAQkXGIGqupEQAREQAREQAREQAREQAREQAREQAREQMJFY0AEREAEREAEREAEREAEREAEREAEREAEYiYg4RIzUFUnAiIgAiIgAiIgAiIgAiIgAiIgAiIgAhIuGgMiIAIiIAIiIAIiIAIiIAIiIAIiIAIiEDMBCZeYgao6ERABERABERABERABERABERABERABEZBw0RgQAREQAREQAREQAREQAREQAREQAREQgZgJSLjEDFTViYAIiIAIiIAIiIAIiIAIiIAIiIAIiICEi8aACIiACIiACIiACIiACIiACIiACIiACMRMQMIlZqCqTgREQAREQAREQAREQAREQAREQAREQAQkXDQGREAEREAEREAEREAEREAEREAEREAERCBmAhIuMQNVdSIgAiIgAiIgAiIgAiIgAiIgAiIgAiIg4aIxIAIiIAIiIAIiIAIiIAIiIAIiIAIiIAIxE5BwiRmoqhMBERABERABERABERABERABERABERABCReNAREQAREQAREQAREQAREQAREQAREQARGImYCES8xAVZ0IiIAIiIAIiIAIiIAIiIAIiIAIiIAISLhoDIiACIiACIiACIiACIiACIiACIiACIhAzAQkXGIGqupEQAREQAREQAREQAREQAREQAREQAREQMJFY0AEREAEREAEREAEREAEREAEREAEREAEYiYg4RIzUFUnAiIgAiIgAiIgAiIgAiIgAiIgAiIgAhIuGgMiIAIiIAIiIAIiIAIiIAIiIAIiIAIiEDMBCZeYgao6ERABERABERABERABERABERABERABEZBw0RgQAREQAREQAREQAREQAREQAREQAREQgZgJSLjEDFTViYAIiIAIiIAIiIAIiIAIiIAIiIAIiICEi8aACIiACIiACIiACIiACIiACIiACIiACMRMQMIlZqCqTgREQAREQAREQAREQAREQAREQAREQAQkXDQGREAEREAEREAEREAEREAEREAEREAERCBmAhIuMQNVdSIgAiIgAiIgAiIgAiIgAiIgAiIgAiIg4aIxIAIiIAIiIAIiIAIiIAIiIAIiIAIiIAIxE5BwiRmoqhMBERABERABERABERABERABERABERABCReNAREQAREQAREQAREQAREQAREQAREQARGImYCES8xAVZ0IiIAIiIAIiIAIiIAIiIAIiIAIiIAISLhoDIiACIiACIiACIiACIiACIiACIiACIhAzAQkXGIGqupEQAREQAREQAREQAREQAREQAREQAREQMJFY0AEREAEREAEREAEREAEREAEREAEREAEYiYg4RIzUFUnAiIgAiIgAiIgAiIgAiIgAiIgAiIgAhIuGgMiIAIiIAIiIAIiIAIiIAIiIAIiIAIiEDMBCZeYgao6ERABERABERABERABERABERABERABEZBw0RgQAREQAREQAREQAREQAREQAREQAREQgZgJSLjEDFTViYAIiIAIiIAIiIAIiIAIiIAIiIAIiICEi8aACIiACIiACIiACIiACIiACIiACIiACMRMQMIlZqCqTgREQAREQAREQAREQAREQAREQAREQAQkXDQGREAEREAEREAEREAEREAEREAEREAERCBmAhIuMQNVdSIgAiIgAiIgAiIgAiIgAiIgAiIgAiIg4aIxIAIiIAIiIAIiIAIiIAIiIAIiIAIiIAIxE5BwiRmoqhMBERABERABERABERABERABERABERABCReNAREQAREQAREQAREQAREQAREQAREQARGImYCES8xAi2t1a9eutRIlSlipUqWKaxMztmv9+vVG28uWLZu4dtP20qVLJ67dSeQN5NWrV1uZMmXcOE/KtmHDBje+aXfStpUrV1r58uWT1mzHu2TJku5PkjbGd9Lug/Bds2aNY520z56kfmbSbrYkfvasW7cucfdC2sx9PGm8aTP3lHLlyiXpNuhYM8bhnbTPeu6FSbyHJ/nZKmnjhItx1apVbpwkaXzT7qR+Zvq6AUq4+CL9Nx+HC5iLN2k3ey5gbvYVK1b8mwlmd3jazR8eZpJ00+ThkUC6UqVK2Z1wMdj7999/d+MkSbyRclybiIsktZvu/vXXX61atWqJazfjG8GVNAGwbNkyq1y5cjG40rJrwooVK1xwlDSpyHWJKEpauxnf3EuSFkjz2cNnfYUKFbIbYH/z3gTR3MeTxps2L1++PHH3lKR+ZtJu7oVJfbbiukzSlxSIOe6FXJdJaje3s6VLl7pxkrR2w5vnqqR9Zvr6CJFw8UX6bz6OhIvfDpBw8cubo0m4+GUu4eKXt4SLX94SLn55S7j45S3h4p+3hIs/5hIu/lgHR5JwKZi5hIv/Mfm3HFHCxS92CRe/vCVc/POWcPHLXMLFL28JF7+8JVz88pZw8c9bwsUfcwkXf6wlXMKxlnAJxynxe0m4+O1CCRe/vCVc/POWcPHLXMLFL28JF7+8JVz88pZw8c9bwsUfcwkXf6wlXMKxlnAJxynxe0m4+O1CCRe/vCVc/POWcPHLXMLFL28JF7+8JVz88pZw8c9bwsUfcwkXf6wlXMKxlnAJxynxe0m4+O1CCRe/vCVc/POWcPHLXMLFL28JF7+8JVz88pZw8c9bwsUfcwkXf6wlXMKxlnAJxynxe0m4+O1CCRe/vCVc/POWcPHLXMLFL28JF7+8JVz88pZw8c9bwsUfcwkXf6wlXMKxlnAJxynxe0m4+O1CCRe/vCVc/POWcPHLXMLFL28JF7+8JVz88pZw8c9bwsUfcwkXf6wlXMKxlnAJxynxeyVVuIz96Vfbrlop26JqFStRIjndIOHiv6/0Wmi/zCVc/PKWcPHLW8LFL28JF7+8JVz885Zw8cdcwsUfawmXcKwlXMJxSvxeSRUuJz0yyuYuW23PndPCttuiQmL6QcLFf1dJuPhlLuHil7eEi1/eEi5+eUu4+OUt4eKft4SLP+YSLv5YS7iEYy3hEo5T4vdKqnBp/p9hVq50KXv8jD2scZ0qiekHCRf/XSXh4pe5hItf3hIufnlLuPjlLeHil7eEi3/eEi7+mEu4+GMt4RKOtYRLOE6J3yupwqXp7UOtbOmS9nCnPGtZv0Zi+kHCxX9XSbj4ZS7h4pe3hItf3hIufnlLuPjlLeHin7eEiz/mEi7+WEu4hGMt4RKOU+L3SqJwmbl4hbV5cIRVLFvK+nXazVrV3zIx/SDh4r+rJFz8Mpdw8ctbwsUvbwkXv7wlXPzylnDxz1vCxR9zCRd/rCVcwrGWcMnAafbs2UbAXLduXfvxxx/thx9+sAYNGtgOO+xgJZK0cmvKuSVRuEyd/7sd2WekEy59Ts6z/RtKuIS7rKPvxUPvypUrrVKlStEr+ZtKSrj4BS/h4pe3hItf3hIufnlLuPjlLeHin7eEiz/mEi7+WEu4hGMt4ZKBU8+ePa1Ro0bWpk0bu+qqq2zp0qW2/fbb2y233GIVK1YMR7aY7ZVE4TJq+iI79fGvrFTJEtbzuKZ23O51ihnV/JujDBf/XSXh4pe5hItf3hIufnlLuPjlLeHil7eEi3/eEi7+mEu4+GMt4RKOtYRLBk7nnHOOdenSxZYsWWL333+/9e/f3/3hZ1tvvXU4ssVsryQKl3cnzLOLB421UiVK2H+ObWIdW2xbzKhKuBSnDpFw8dsbEi5+eUu4+OUt4eKXt4SLX94SLv55S7j4Yy7h4o+1hEs41hIuGThdeOGFdvzxx9vYsWNt5syZds8999jdd99t7dq1sxYtWoQjW8z2SqJwefWb2XbFy99amZISLr6Gk6YU+SL9x3F46OXaLF++fOKmK0q4+B0rEi5+eUu4+OUt4eKXt4SLf94SLv6YS7j4Yy3hEo61hEsGTk8//bQNHTrUeMC9+uqrbauttnLC5eabb7ZtttkmHNlitlcShUufj6ZZzw++t5IlzG45ahc7Z996xYxq/s3RlCL/XaUMF7/MJVz88pZw8ctbwsUvbwkXv7wlXPzzlnDxx1zCxR9rCZdwrCVcMnAicGOhXL51btiwoS1YsMC+++4722effaxMmTLhyBazvZIsXNauW29XH7aTXXVow2JGVcKlOHWIhIvf3pBw8ctbwsUvbwkXv7wlXPzylnDxz1vCxR9zCRd/rCVcwrGWcPmTExkJPNDyoZ/fVr16dStVqlQ4ssVsryQKl0sHj7PBX81yJK8+tKGTLknZlOHiv6ckXPwyl3Dxy1vCxS9vCRe/vCVc/PKWcPHPW8LFH3MJF3+sJVzCsZZw+ZPT9OnT7dFHH7VFixa5jJZy5cpZlSpV3G+5SfKmon79+lmdOsl5U07qEEiycCldsoR1bd3ArjlsJ0vKW7klXMLdgOLcS8IlTpqF1yXhUjijOPeQcImTZuF1SbgUzijOPSRc4qRZeF0SLoUzinMPeEu4xEm04LokXPyxlnAJx1rC5U9O3Ahnz55tBMqs13LYYYdZ8+bN3W9ZOHfQoEF21113Wc2aNcORLWZ7JU24LF251rq+MM6m/kLW0Xo7sFEtu/XoXaxCmWRkGEm4+L8AJFz8Mpdw8ctbwsUvbwkXv7wlXPzylnDxz1vCxR9zCRd/rCVcwrGWcMnAqVOnTta1a1fbb7/93G95PXTPnj2tQ4cOtueee4YjW8z2SppwWbhstV3ywlj7feVaW7F6rTXZtpr9p30Tq1yudDEjm7k5Ei7+u0nCxS9zCRe/vCVc/PKWcPHLW8LFL28JF/+8JVz8MZdw8cdawiUcawmXDJyuueYa22KLLaxjx45WoUIFmzx5sj355JN27bXXWpMmTcKRLWZ7JU24zF2y0i4ZNM69EnrB0pUSLp7Gk14L7Qn0n4fRa6H98uZoK1eudIufJ209LgkXv2NFwsUvbwkXv7wlXPzzlnDxx1zCxR9rCZdwrCVcMnCaMmWKDRw40ObNm2cVK1a05cuX2x577GEXXHCBEzBJ3JImXKbMW2pdBo21AxvUsK9//NVqVatg93TY1apXTMZbopTh4v8qUYaLX+bKcPHLW8LFL28JF7+8JVz88pZw8c9bwsUfcwkXf6wlXMKxlnDJwOmNN96wSpUq2XbbbefWdGEB3dq1a1vlypXDUS2GeyVNuEyYjXAZY4fsvKXN+3WF/bJ8nfXptJvVrlq+GNLdvEkSLv67ScLFL3MJF7+8JVz88pZw8ctbwsUvbwkX/7wlXPwxl3Dxx1rCJRxrCZcMnLp162atWrVya7b8U7akCZeRPyyyC58fYz3aN7b3v51rPy9ZbX0759nWEi5FOiQ1pahI8W5WuaYU+eXN0TSlyC9zgozSpUu7aVxJ2iRc/PaWhItf3hIu/nlLuPhjLuHij7WESzjWEi4ZOD377LM2Z84cO+uss6xs2bIb9yDDpWTJkvmS5QIvEfK9xWRAsG/6OgJr1qxxx4h7fYGkCZdPpy60i54fY/d1aGrvjJtjP/62yvp13t3qVFOGS7hLO9peEi7RuEUtJeESlVz0chIu0dlFKSnhEoVa9DKMb54tyMxN0ibh4re3JFz885Zw8cdcwsUfawmXcKwlXDJw4rXQo0ePtoYNG24iXC699NJ8Xwu9ePFie+edd+zEE090Dzo89Lzyyis2d+5cdwS+4WvTpo01bdrUvv76axs6dKhxQ2jdurXttddeburSW2+9ZawfU758eTvmmGOsfv364XoxxF5JEy5DJsyzC58bYx90bWWvfT3T3p600J44c0/bsWbFEGf79++iKUX++0BTivwy15Qiv7w1pcgvb2W4+OUt4eKXt4SLf94SLv6YS7j4Yy3hEo61hEsGTmPGjLGlS5du9psWLVpkXDT3iSeesCFDhlitWrWsR48ebq2X4FXSlNlhhx1cxgprwrAI73nnnWennXaa+1nfvn3dAr1Tp0613r1720033eRkD/+/7bbbwvViiL2SJlxeHzvHLnhujI3990H2+jczbeDns+25c/ayhltVCnG2f/8uEi7++0DCxS9zCRe/vCVc/PKWcPHLW8LFL28JF/+8JVz8MZdw8cdawiUcawmXDJy4UBEu/OEhgDcTVa9ePd856Oz3888/W79+/TYRLvfee6+1bdvWdtllF6tatarLlhkxYoQTLPxBuHTq1MkJmGnTprksl4suushmzJhht99+uw0YMCC2qUVJEi7wf2b0z3bHO1NsxFX726tf/+yEy7PntLCdtkrGwsVJFi48FCRxgWiEC9dqQdP+wt0W/e2lKUX+WHOk4CGM9UTIOkzShnBhMfew01aLy7lxP+GzLnV6bnFpW0HtkHDx20t8ZjKlOmlvgqTNPCeSmZykjTbzBs4qVaokqdkWfGaSSZ60z3p4J/HZis8evixOGm/u4UkbJ1yMxJR81ieJN+1mZgef9Ulbr83XDVDCJQPpH374wZ566imbPn26G/B8kLZr186OOuqofB/Sf/nlFydJggwXblAPPfSQG4A85Ddq1MhNExo2bJh99NFH9uCDD7ojX3HFFbbvvvva7NmzXQYMC/UuXLjQbrzxRuvevbsTPXyg57rlt2ZMrvUWRfn1GzZY7+E/2tvfzrOXzm1u7038xe4e9qM9e9bu1ighGS48FPAnaUEdbUiF2xEAACAASURBVGasJC04YhyuXr3a3eiTFJByb4B3Ej+guLclLchgnMCb+3rSHmYY30m8LotqXbKi+OxJrTNJn5n/hHbz2YMESNq9kDZzH0/aZz1t5p6StLV+kvqZSbu5FybxHp7kZyuuyyQ9E3IvRxQxTpLW7rDPVkl8bozjeUPCJQPFm2++2QUSCBb+njRpkr399ttOqNSpUycj93ThwsPDvHnz3MM937w//PDDLptl/vz59uGHH7rpQ2yXX365HXDAATZz5sxNhMsNN9xgd911lxMufKDnugXSJgkPM2vXb7DuQ76zz6cttkHnNLdxMxfbaU9/a29euLfl1a2aKwov5emz4OExSTfN4NujpH3LSKfyTTrXa9J4Bw9hSWo3vJOaccHDDA9hcS9MXtQ3FsZ3Eq9LeMM6aQEp1yXXZNLaTXBEu5PwWZ96zfB5yfNS0gQAbSaYThpvPuuR5mQuJGmj3Un8zEz6s1XSMkUCoch1mbQvV8iE4rM+ac+EfPbAurDPzMJ+n6T7UTZtlXDJQKtz584u82Tvvfd2v2Xws5DuIYccYgceeGAo4ZK+E7KmZcuWVq1aNTf16LHHHnMPoccff7xddtllRlYNx+nataubXnTHHXe4feK64JI0pWjNuvXWZdBYW7tugz14UlMb99NCO+GxsTbkkn2t+XbVshnff9u+SZ5SxEMY6YxJ27SGi98e0xoufnlrDRe/vDWlyC9vreHil7fWcPHPW2u4+GOuNVz8sQ6OpClFBTOXcMnAh6wTpgAde+yx7hvzyZMn25NPPmlXX3217bzzzpuVYIHb77//3l544QX3KmlEDQb+6aeftmbNmrmslk8//dR4y1HdunXtyiuvdPIFE0i2S69evezHH3+0Bx54wE499VSXUcPD3lVXXRXbFZMk4bJ63Xo7/5lvrEypknb/CU02Cpe3Lm5pLeptERuToqxIwqUo6WauW8LFL3MJF7+8JVz88pZw8ctbwsUvbwkX/7wlXPwxl3Dxx1rCJRxrCZcMnD777DMnWEhFY0ExXu286667WpcuXTKmu/JWIaYEcYEjUXj9M/Pv3n33XeN10aSGUb5Jkybu98iZL774wmWv7LHHHk7u8LDx+eefu3VjkDz77bdfvtOXwnXtpnslSbisXLPejnv4c9ujXnW78YiGNnHmYjv96fHW4/im1j4v85SuKEyKsoyES1HSlXDxT3fzI0q4+O0FCRe/vCVc/PKWcPHLW8LFP28JF3/MJVz8sZZwCcdawiUDJz74WX+FNw/xkMtitttuu23W0yy44Kkr0wKNfNixpc8tZH9ETNxzDpMlXNbZEb1HWtumte3KQ3a0KbMX23mDJtolB9e3M1puH25k/817Sbj47wBluPhlLuHil7eEi1/eEi5+eUu4+OUt4eKft4SLP+YSLv5YS7iEYy3hkoHTO++84wQLf8hOIeMkaQsspp9WkoTL8tXrrMVdH9nlbRraWfvUtUmzFkm4hLuec96Lh16t4ZIzxtAV6LXQoVHFtiPjm+zFpN3TJVxiGwKhKpJwCYUptp0kXGJDGaoiCZdQmGLbCd4SLrHhLLQiCZdCEcW+g9ZwKRiphEsGPkwnmjhxoltHpUaNGtagQQOX5cLaLEl9nVWShMvvq9dZg5vet94dd7MOebVt8qzFduHgSXZ6y+3tggN2iP0mURQVKsOlKKgWXKcyXPwyV4aLX94SLn55S7j45S3h4pe3hIt/3hIu/phLuPhjHRxJwkXCJetRxwc/wcScOXNs+PDhNmzYMDc1qH///rGuq5J1w3IokCTh8vPiFbb/vZ844XJU01o245ff7MrXv7e8bavaHcc2yYGCv6ISLv5YB0eScPHLXMLFL28JF7+8JVz88pZw8ctbwsU/bwkXf8wlXPyxlnAJx1oZLhk4LViwwF5//XX74IMP3BourVu3tmOOOcYaNmwY+9oq4bop972SJFyGf7fALhk01vqcnGf7N6huP81fYt3e+N7q16xo95zQLHcYHmqQcPEAOe0QEi5+mUu4+OUt4eKXt4SLX94SLn55S7j45y3h4o+5hIs/1hIu4VhLuGTgdMMNN9j48eNt//33txNOOMG22WYbt5ZLkrckCZd3xs+161+f6IRLqx2rSbh4HHhaw8UjbDPTGi5+eXM0reHilzlBRunSpd26OUnaJFz89paEi1/eEi7+eUu4+GMu4eKPtYRLONYSLhk48WpmhMvUqVNt6dKlVrVqVdtpp53c656TKl6SJFx6DZ1qL3092/p2yrNd61SyuYuX2U1Dptm6dRvsqbP3DDey/+a9lOHivwOU4eKXuTJc/PJWhotf3hIufnlLuPjlLeHin7eEiz/mEi7+WEu4hGMt4ZIPJ26MY8eOtaFDh9qoUaOMi/eRRx5x2S5J3JIkXHq8N8XenfCL9eucZzvXqmiLli63/3wwwybPXWbvXbpvIvBLuPjvJgkXv8wlXPzylnDxy1vCxS9vCRe/vCVc/POWcPHHXMLFH2sJl3CsJVwycHrggQfcYrlcsDVr1nRruBx44IHuTUUlSpQIR7aY7ZUk4XLG41/ZwuWrrV+nPNu2WlkJF49jSVOKPMLWlCK/sP88mqYU+cWuKUV+eTO+eU4pV66c3wPneDQJlxwBZllcwiVLYDnurtdC5wgwy+ISLlkCi2F3vaWoYIgSLhn4vPrqq24aUbNmzWyrrbaKYRj+/VUkSbgc//AoK1mqhPXvnGdbVChlvy5bYT2G/mhfzlhsw6864O+HGaIFynAJASnmXZThEjPQQqpThotf3spw8ctbGS5+eUu4+OUt4eKftzJc/DGXcPHHOjiShIuEi/9RVwyPmCThsk/Pj23nrSpZ/1N2t3KlWORylT306Sx79NMZNr1722JId/MmSbj47yYJF7/MJVz88pZw8ctbwsUvbwkXv7wlXPzzlnDxx1zCxR9rCZdwrJXhEo5T4vdKknCpc90QO6ZZHXv01N0NcbF69WrrN2KW3fvhVJvbs10i+kLCxX83Sbj4ZS7h4pe3hItf3hIufnlLuPjlLeHin7eEiz/mEi7+WEu4hGMt4ZLCiQs0qWu0FNbdSREuq9eut+1veM9ObL6N9emUJ+FSWMfG/Hut4RIz0EKq02uh/fLmaFrDxS9zreHil7fWcPHLe82aNcZ9PGlr5ki4+B0nWsPFL28JF7+8g2erUqVKWZkyZfwfPAFHlHD5s5Pmz59vEyZMsFatWtmsWbPcYrms4/JP2ZIiXL6ft8wO6vWpXda6gV17+E4bhcszX/1i3YdMsdHXHWRbVy1f7LtFGS7+u0gZLn6ZK8PFL29luPjlrQwXv7yV4eKXt4SLf97KcPHHXMLFH2tluIRjLeHyJ6dx48bZoEGD7LrrrrOHHnrI2rVrZ3vssUc4ignYKynCZcLsJdb2oZF2VZuGduWhDTcKl7cmLrYb3phoz5/bwlrU26LYE5dw8d9FEi5+mUu4+OUt4eKXt4SLX94SLn55S7j45y3h4o+5hIs/1hIu4VhLuPzJafbs2Xbvvfda06ZNbeTIkbbffvtZ48aNN6HYvHlzK1+++GdXZOr6pAiXwV/OtKtemWC9TmhmJ+65jVfhssHMRk5daDUrl7VGW1cJdwXls5eES074IhWWcImELXIhCZfI6CIVlHCJhC1yIQmXyOgiFZRwiYQtciEJl8joIhXUlKJI2CIXknCJjC5yQb2lqGB0Ei5/8uHDfsSIEfbhhx8a2S6ZphSR/ZLU10QnSbhc/coEe7hznh3VbOuNwuXdKb/ada9NtMdOb277N9wy8g2hoIJTf/nd9r/vE2ufV8ceOWX3nI4h4ZITvkiFJVwiYYtcSMIlMrpIBSVcImGLXEjCJTK6SAUlXCJhi1xIwiUyukgFJVwiYYtcSMIlMrrIBSVcJFyyGjx86H/88cdWr149q1Wr1iZlK1eubCVLlsyqvuKyc1KEywNDf7Bew6bai+ftbXvvsMVG4fLFzOXWdfA463ZoQzu95fZFgpXpTG0eHCHhsnKlVapUqUgYF2WlEi5FSXfzuiVc/PKWcPHLW8LFL28JF7+8JVz889aUIn/MJVz8sQ6OJOEi4ZL1qOM1xMOHD3fZLjzkNmnSxE444QSrU6dO1nUVlwJJES43vzHJnhr9s71/6b6281aVNwqXsXNX2MWDxtn5+9eziw6sXyRY3584z8548ms7pFEt63/K7la1fOnIx1GGS2R0kQtKuERGF6mghEskbJELSbhERhepoIRLJGyRC0m4REYXqaCESyRskQspwyUyukgFJVwiYcupkISLhEvWA+jVV1+1J5980ho0aGBbbrmlTZw40WW73HHHHUaWSxK3pAiX616dYC98NcuGXb6/7Vizolfhwvoxl7443vZrsKX175xntaqUi9zVEi6R0UUuKOESGV2kghIukbBFLiThEhldpIISLpGwRS4k4RIZXaSCEi6RsEUuJOESGV2kghIukbDlVEjCRcIl6wF09tlnW/v27d2fEiVK2MyZM61nz552wQUX2K677pp1fcWhQFKEy3H9R9n4Wb/ZD3e0ddgQF2Qc/bB4jZ379Dd2dLOt7eajdikSpE9+9qNd+9pECRdNKSqS8ZWpUh7CuDZZjJt7TZI2CRe/vSXh4pe3hItf3hIufnlLuPjnrSlF/phLuPhjHRxJwkXCJetRd8YZZ1jnzp3dq6HZ5s+fbz169LBTTjnF9txzz6zrKw4Fki5cFq4qYac89qXtVLOSPXZm0byu+z/vTLGHPp4m4SLh4u2SlXDxhnrjgXgoKFOmjJUqVcr/wXM4ooRLDvAiFJVwiQAthyISLjnAi1BUwiUCtByKKMMlB3gRikq4RICWYxEJFwmXrIdQv379bNSoUXbooYda3bp17f3337cffvjBHn30UatevXrW9RWHAkkQLrN/W2mnP/6l1a5S3p47t4XDFmS4+BAurB/z6IgZ1njryta3U541qVM1ctdpSlFkdJELakpRZHSRCirDJRK2yIUkXCKji1RQwiUStsiFJFwio4tUUMIlErbIhSRcIqOLVFDCJRK2nApJuEi4ZD2AlixZ4tZwmTx5svEQUKNGDevQoYPLbkla2n9w8kkQLjMXr7AznvjKtqlWwZ45549MokC4/LampJ383y9s++r87g8ZE/d2zlNf2zsT5tkutStbv84SLnHzLer6JFyKmvCm9Uu4+OUt4eKXt4SLX94SLn55S7j4560pRf6YS7j4Yx0cScJFwiXSqOPDaOnSpW79kGrVqlnZsmUj1VNcCiVBuHw7e4md/+w3dlDDmnbX8U03ES6lypa3Y/p9ZktXrrXPrjmoSLCyfszn0xdJuGhKUZGMr0yVakqRN9QbD6QpRX6ZE2SULl3aTeNK0ibh4re3JFz88pZw8c9bwsUfcwkXf6wlXMKxLrGBUantH08gCcLlixmL7eJBY+2Mfbazrq0bbCJcKlasaO36jLSfFq2wCTe3ib2/fl+9zjoOGG1f/fSr7bBlRet7cp7tWS/69DFNKYq9iwqtUBkuhSKKdQdluMSKs9DKlOFSKKJYd5BwiRVnoZVJuBSKKNYdJFxixVloZZpSVCiiWHeQcIkVZ6jKlOFSMCYJl1DDKPk7JUG4fPL9Qrt08DjrdmgDO3Wf7b0Kl1m/rrTTn/jSJs5ZajUrl7U+J+fZwTvXjNzxEi6R0UUuKOESGV2kghIukbBFLiThEhldpIISLpGwRS4k4RIZXaSCEi6RsEUuJOESGV2kghIukbDlVEjCRcIlpwH0TymcBOHy6pg5du2rE+yZs/e0vXfYYjPhcsp/v7RvZv5qo6892KqULx1r1/z85/oxU+cvs2oVyki4VKoUK18flUm4+KD81zEkXPzylnDxy1vCxS9vCRe/vCVc/PPWlCJ/zCVc/LEOjiThIuESedSxfgsfSsFWrlw5LZobmWbhBV/8apZd//pEe+X8fWy3un+8IShYNJcpRde9OsFeGTPb3rlkX2tYK14hMG7mb3b+c2OsQulSNv/3VRIuEi6FD9gY9tAaLjFAzLIKreGSJbAcd9caLjkCzLI445vF/XleSdIm4eK3tyRc/POWcPHHXMLFH2sJl3CsNaUoA6fvv//eBgwYYDNmzLDUJW4eeOAB23bbbcORLWZ7JSHDpe/H06z7kCn2851HWOmSJbwKl2D9mEN2qmWDvp5pvTvuZu3z6kTuRU0piowuckFluERGF6mgMlwiYYtcSBkukdFFKqgMl0jYIheScImMLlJBCZdI2CIX0pSiyOgiFZRwiYQtp0LKcCkYn4RLBj5XXXWVVahQwQ488EArX778xj322msv9/MkbsVduLB084Mf/WB3v/+9ze5xxEbEqRku/35tor30zSx78+JW1qh25Vi7YfiUBXbZi+PsX/vVs/+8+50TLh33jC7XJFxi7Z5QlUm4hMIU204SLrGhDFWRhEsoTLHtJOESG8pQFUm4hMIU204SLrGhDFWRhEsoTLHtJOESG8rQFUm4SLiEHizBjuecc46dddZZTrj8U7biLlxWrV1v3d+ZYu98O9e++nfrjMKlz0c/WK9hP9jjZ+xhB+4UfUHbTH0arB/zyCl51vmxLyVcNKXIy6WvKUVeMG9yEE0p8stcU4r88taUIr+816xZ46aeJ20Kl4SL33Ei4eKXt4SLX94cTcJFwiXrUffYY4+5OdCnn366lS4d7+KsWTcmpgLFXbgsX73Obnlrko35+Tf74LL9MgqX50b/bDe+Ocn6dcqzI5rWjonMH9UM/mqW/fv1iTbg1N2dcLmnw6522t7bWYk/ZjZlvSnDJWtkORdQhkvOCLOqQBkuWeHKeWdluOSMMKsKlOGSFa6cd1aGS84Is6pAwiUrXDnvLOGSM8KsKpBwyQpXLDtLuBSMUVOKMvC57LLLbPLkyZv9ZuDAgbbddtvFMjB9V1LchctvK9ZYt5e/tflLV9urF+2zEU/qlKKiFC4PDZ9m/xkyxWZ0b2tH9B5pbZvWtm6H7WRlSkUzLhIuvke4mYSLX+YSLn55S7j45S3h4pe3hItf3hIu/nlr0Vx/zCVc/LEOjiThIuGS9aj78ssvjWAifdt3332Nt+UkcSvuwmXBslXWZdBY26Zaeet10m4ZhctrY2bb5S99a/ed0NROaB59fZVM/Sfh8gcVHnq5aVbSlCIvl7mmFHnBvMlBNKXIL3NNKfLLW1OK/PLWlCK/vJP6makMF7/jRMLFL2+OJuEi4ZL1qONCnTt3rstyWb58uW2//fbWqFEjK1u2bNZ1FZcCxV24zFuyys575hvbfbtqdvsxjTMKl69/+tXa9x9l1x62k13Sun5saFevW2893v3OXhs7x0Z2O1AZLhIusY2twipK6sMj56UMl8J6N97fK8MlXp6F1aYMl8IIxft7ZbjEy7Ow2pThUhiheH8v4RIvz8Jqk3ApjFD8v5dwkXDJelRNnDjRevToYUuWLHFlWcfliCOOsDPPPNPKlCmTdX3FoUBxFy4/LVphnQZ+YWe12t7OP2CHjMJl/KwldmTfz2IXLqnrx7zVpZWdPOALa7R1ZSd+ypUuGan7NKUoEracCmlKUU74si4s4ZI1spwKSLjkhC/rwhIuWSPLqYCES074si4s4ZI1spwKSLjkhC/rwhIuWSPLuYCEi4RL1oPo8ssvd1ktvK2oWrVqNnz4cHv00Uftnnvusbp162ZdX3EoUNyFy48Ll9tJA0bbxQfVd9Il2FLXcJkwe4kd0WekXX3oTnbZIQ1iw/r7qrV24xuTbMrcZfb6xfu4qU1r122wvp3yrELZUpGOI+ESCVtOhSRccsKXdWEJl6yR5VRAwiUnfFkXlnDJGllOBSRccsKXdWEJl6yR5VRAwiUnfFkXlnDJGlnOBSRcJFyyHkSnnnqqnXfeeXbwwQe7sgQWPXv2tGOPPdZatWqVdX3FoUBxFy7f/bLMTeV55NTd7bDGW2UULguWrbZm3YfaWS23t7uOaxob1mD9mJqVytkDHZtJuGhKUWxjq7CKNKWoMELx/15ruMTPtKAatYaLX95aw8Uvb63h4pd3Uj8zJVz8jhMJF7+8OZqEi4RL1qPummuusZo1a1rHjh3d3x9//LE9//zzduedd7rMl/w2bqglS246BYU1YEqVKmXlypXbpFh+D0X57Z/1SaQVKO7CZdLcpda616f22oX7WMsda2QULvxw62uHWMc9t7XeHf9aWDdXNqkL9t7dYVcJFwmXXIdU6PJJfXgMRDQZgCWivjs9NKV4d5RwiZdnYbVJuBRGKN7fS7jEy7Ow2iRcCiMU7++T+pkp4RLvOCisNgmXwgjF/3sJFwmXrEfV999/bzfddJP99ttvLpjgwu3QoYOdddZZ+a7hMnPmTLv33nute/fuVrlyZWNKySuvvGLPPPOM+3enTp3stNNOc0LmtddeswEDBrh6mbZ04okn2urVq53QGT16tHtDTLdu3WzvvffOuu35FSjuwuXt8fPsipfG2Qv/2suab1fdq3Bh/ZiTB462Ti3q2iUH17f7Ppxqb4+fa292aWVVy5eO1AeaUhQJW06FNKUoJ3xZF9aUoqyR5VRAU4pywpd1YU0pyhpZTgU0pSgnfFkX1pSirJHlVEDCJSd8WReWcMkaWc4FJFwkXCINokWLFtmkSZNs6dKl1qBBA6tfv77LVMm0vfTSSzZs2DAnU1hsF+Hyyy+/OIFywQUXWPXq1Z2I6dKli2211Vbu75tvvtktxnvllVdav379bMqUKfbyyy+7qUtIlyFDhlivXr0itT1ToeIuXAZ9OdPu/WCqPXXWntakTpV8hUv9m963w5ts5TJcypSKtqBtOp+fFi23jgO+sPP238GtH9Nr6FR7Y+xce+sSCZfYBqCHiiRcPEBOOYSEi1/eEi5+eUu4+OUt4eKXt4SLf95k+/GFatI2nq0qVKiwWQZ/cT4PCRf/vSPhIuESatQxUEaNGmWNGzc2MlwWLFiwWblDDz00482SB7PZs2fbfffdt1G4fPvtty7D5aqrrnJlkC977bWXkzaDBg2y/v37u5sXGS4nnXSSzZgxw93QyKKZNWuW3XLLLdanTx8rX758qPYXtlNxFy79hk+zF76aZf89fQ9ruNVfH0ipi+Zyju16j7TqlcpYn5PzbMvK8byme9qC3+2Yfp/bHcc0tvZ5dSRcNKWosMsptt8nNT0aABIusQ2DUBVJuITCFNtOEi6xoQxVkYRLKEyx7SThEhvKUBUpwyUUpth2knCJDWXoiiRcJFxCDRaCB95EdPTRR9sHH3xgU6dO3awcWSm1atXKWB8ZLbfffvtG4cK6LwicK664wk1DeuCBB1ymDA9xI0aM2Ji9cvXVV1uLFi1s7ty5tsMOO9hxxx1nZNfccMMNduutt7qMGG7UuW5MWWJ6VHF9rfVNb06y8bOXWp+OzazuFhU2nm76Q9jx/b+wiuVKWu+TmsUmXCbPW2aH9R5pL5zbwlruuIX1+2SGPTt6pr17SUurViHaa8BpN7KobNmyiVrjIqkPvQwYvj1CUCZpTRGuba5N1nhKUrvhTfYf2XxJajcPYfAmuzC/jMVc77VFVZ71vSpWrFhU1RdZvTyEwZs/SdoYJ3wpkrR2J1UUBZ+Z6evdFfcxw+c893E+65O0JVUA0G7WzUnasxXt5l6YxHs4nz08W6WvUVmcx3swToh5ktRumCYxo4h2h/3MTNqzV1zjvMQGnkC15UwgXbh89dVX9v7777spQzxAsL7Lrrvu6tZteeutt6xv377umEwvatu2rf30009Wu3Ztt1Dv/Pnz7cYbb3RlyHrhJp3rFkib4nrjuemt7+2HhSvsvuMaWZ1qfy0wDC/aHlygpzw+1sqVLWX3HtfItqwUTYaks5w4d5m1H/iNPX9GnrXYvqq9PXG+XfbyZBt9VUurUTHaMWg3f4or7/zGUzrvXMedz/I8sCfxRp7UdvPQW1wFbkHjjvsJkihJoojzSeo4od2wTtq9MKnjpLh/1v/TPnvE2+envLnnqtRnQr9Hj360pLY7+Ozh/p3Ez8wkthuJmzTRzzgJ+5nJF3X/i5uEy5+9TobLuHHjXAZKftu+++6bcUoRN9J58+bZHXfcYXfddZdVrVrVWES3d+/edumll7o1XMhWOfnkk423evBvMl4IDs8++2yXGcM0pvHjx7vMFv4eOHCgPfzww7Hd4Ir7lKLjHx5ltaqWtbuP39Wqp0iO9ClFXZ4fYzMWrbA+nfJsxy3j+bb3tTFz7IY3Jtrz57Sw3epWs9fHzrELnhtjE25uY1tWivatlRbN9X871RoufplrSpFf3ppS5Jd3UjNF9JYiv+NEbynyyzup03CTmlFE7yYx40JTivxelxxNU4oKZi7h8icfBMngwYNtyZIl+RLr2rWrbbnllpv9/vXXXzcyWli3pXnz5nbhhRdalSpV7JFHHrE5c+Y4U4mE4ees58JiuEwhwhYjY5hWtHDhQjcdqUaNGu7tSK1atXLZLnFtxV24tHvoM9uxZkXrcXzTTd4MlC5cur8z2YZ/v8D6dsqzRrX/Wlw3F07pC/ZKuKxM7MJupOsm6VuYpD48cr1JuORy18m+rIRL9sxyKSHhkgu97MsmdTqrhEv2fZ1LiaR+Zkq45NLr2ZeVcMmeWa4lJFwkXEKNoWC+X0E75zdnlLUjmLvGRrCHVCF7hQc2phrxb0RKsAAuP2dRXlLd+DlTjrg5ME+S9VtI00fsxJmuX9yFyy63fmgn7bGN3XJUYytdqsTGbvAhXHq8+529N/EXG3h6c2tQq5J9NGWBXfj8GHvyzD3dmi5RNmW4RKGWWxlluOTGL9vSEi7ZEsttfwmX3PhlW1rCJVtiue0v4ZIbv2xLa9HcbInltr+ES278si0t4ZItsdz3l3CRcAk1ipAmZKMQKOe3saht0hZGC86luAuXra8dYl0Prm83tGu0Cf504XLvB9/b29/OdRkuTepUDdW3he10/WsTbOKcpda3c57VrV7BzLLilgAAIABJREFURv6wyAmXezo0tcOb1C6seMbfhxEuk+cutfGzlljLHWvYdjX+Wig40gFjKsRDLzfNpL66UBkuMQ2EENVIuISAFOMuEi4xwgxRlYRLCEgx7iLhEiPMEFVJuISAFOMuEi4xwgxRlYRLCEgx7yLhIuESakjxWuYnnnjCTefJb7v++uvdW4OSuBVn4TL3t5XWosdwu/qwnezyQxoUKFzeGDvHbnlrsj3cOc9a1q8RS1dc+sJYm7tklfXuuJttXa28N+HS68Op1veT6db9mMbWaa+6sZxLrpVIuORKMLvySU2P5iwlXLLr61z3lnDJlWB25SVcsuOV694SLrkSzK68hEt2vHLdW8IlV4LZlZdwyY5XHHtLuEi4hBpHzMNFtvChn99Ws2bNRL4FhfMpzsLlq59+tZMGjLbbjmpsp7fcrkDh8t7EedbtlQnWv/Putm+DeIRL+36fO9HSs0NTq16hjDfhcumgcfbWhLl2x9GN7dR9Nj3vUIO2CHaScCkCqAVUKeHilzdH46GA6ZpJe6OVhIvfsSLh4pe3hItf3hIu/nmTSZ/U7GHemJqkN81JuPgd38GzFc9VcS6H4f8siu6IWjT3T7aswTJp0iSrV6+eW3eF9SDSt6ZNm2pKURGMxS9/XGwnD/zC7jimiZ2y96aZHulTilhrpdvL39rDp+xu+8UkXNo9NNJ2rFlp44K9U+YttS6DxtrBO9W0G4/cJdIZh5lSdPD9/2c/LV4h4RKJ8OaFtIZLTCBDVqMMl5CgYtpNwiUmkCGrkXAJCSqm3SRcYgIZshoJl5CgYtpNGS4xgQxZjYRLSFAx7qYMl4JhSrj8yYfslqefftoOO+wwe/PNN916LunbddddZ7Vq1YpxePqrqjhnuAz4dLr1/mia9eucZwc0rLkJlHThMm7mEuvw6Cjr3znPDm0cz/Suxrd9aMfuVsduP6axlStd0goSLus3bLA1azdYuTIlC+y8woTLyjXrrdU9H9vi5WvspnaN7Nz96vkbDAUcSRkufrtBGS5+eXM0Zbj4Zc63urypL2nfekm4+B0nEi5+eUu4+OetDBd/zCVc/LEOjiThIuESatTx4YN0Id2PB61Mi+dWq1YtUSl1qSf+TxEuC39fbU1vH2qPnLK7tc+rE6pvC9spfcHegoTLbyvW2OOf/WS2YYNd3qZhvlUXJlx+XLTcjur7mXE+l7VuYNcdvnNhzfTy+7iEy6o169xaOwftXNPaNY228HC2J6wMl2yJ5ba/Mlxy45dtaWW4ZEsst/0lXHLjl21pCZdsieW2v4RLbvyyLa0Ml2yJ5ba/hEtu/KKUlnCRcIkybtyCkNOnT9/4umcqycvL2/hq50iV/o2FirNwufSFcfbZ9EX2wr/2svo1K21CKT3DJW7h8svSVbb7fz6yK9s0cIv2sv20aLl1GTTOdqhR0R7qtNsm7Zm/dJVd+PxY+2LGYvvpzsMjC5fPpy2ys5762n5dsSbj25n+rqESl3D5dvYSO/TBEXb+/ju4zCEfm4SLD8p/HUPCxS9vCRe/vCVc/PKWcPHLW8LFP29luPhjLuHij3VwJAkXCZesR90LL7xggwcPtvRXzPbs2dPq1IknqyLrRuVYoDgLl/Of+cbGzlpiL563l21fo2KhwiWv+zB7sONudkLzbXKkYhYs2Ju6cO3CZavtkhfG2vJV6+z1i1tucoyJc5bYxc+Ptcnzltncnu0iC5ch3861roPH27JVa/+RwmXY5F/slMe/snP2rWfdj21sJUuUyLmvCqtAwqUwQvH+XsIlXp6F1SbhUhiheH8v4RIvz8Jqk3ApjFC8v5dwiZdnYbUpw6UwQvH+XsIlXp5hapNwkXAJM0422ef000+3I4880g4//HA39zzYKleurClFWdMsvEC7PiNtycq19tbFLW2LimU3KbD+xxG29veFVrZBa7NyVYwpPYf3Hmmd96prXVvXzzmQJ9PktCe+2uTVzAUJl7Ezf3ML6k6d/7v9fOfhVqZU5rVcCptS9MgnM+zO96bYqrXr7exW9ey2o3exsqULXhemcJK57xFXhssjn0y3W96e7KZ93dthV6tS/q/rKPdWZq5BwqWoyGauV8LFL28JF7+8JVz88pZw8ctbwsU/b2W4+GMu4eKPdXAkCRcJl6xH3eWXX+5kS7t2+WcwZF3p31ygOGe47HHnR1atQhn76Ir9N6f0SAuzNb+bHdXPbMfWTswc3eczOzZva7uiTUMrVTK3zInnRv9s3d/9zh7q2Mza7PLHIrwFCZf/m7rQLhk01uYtXWUjux242RSo4AQKEy63vjXZHv10hu24ZUXLq1tt4xuS/uZh4l6Lzk0z11cXXvfKBHti1E92dLOt7d4TdnWv2y7qTcKlqAlvWr+Ei1/eEi5+eUu4+OUt4eKXt4SLf94SLv6YS7j4Yy3hEo613lKUgdOoUaPs2WeftYMPPniTNysccsghOQei4bol/r2Kq3BZuWadtbr7E6teMYNw+W2mWf/dzFYvNTvsTrOW3WIXLpnekLRm3XpjXZlh3y2wKbceuklnDP9ugZtutGDZaht62X7WdJuqGTurIOGydt16u/qVb23Ql7Osed3qtmPNiv844XL2k1/bkInzJFwKuZT1lqL473WF1ai3FBVGKN7f6y1F8fIsrDbGd4kSJaxcuXKF7Vqsfi/h4rc7JFz885Zw8cdcwsUfawmXcKwlXDJw6tevn40YMcJq1669yRSia6+9Vq+FDjeuQu81bcHvduzDn1vbXbay+09qtmm5aUPNBh1ntnqZWd4ZZkc+ZMusop3y3y+t2bZV7bZjGlvpHDNcur89xV4cM8sGntbc9qq3xcbjXzp4nA3+atZm67S8Mma2kzFr12+ILFxY+PfyweNt6cq1bkrRP0248Ors/e75xKYvXG6td65pD5y0m9WuWvQP/8pwCX3ZxbKjMlxiwRi6EmW4hEYVy47KcIkFY+hKJFxCo4plRwmXWDCGriTTGi53Dpli5UqXsnP3r+clCzh0Y9N25NmqQoUKiVpSQcIlam9HL6cpRQWzk3DJwOeMM86wE0880dq2bWulSpXauEeZMkU/LSL6UC+4ZHHNcJkyb5l1eGSUHdNsa5flscn2RT+z96609TUaWckNa8w6v2ErKu/o1lApXaqE9e2Ul+8aKmE5XvDsGBsz87fNFuzNJFw2mBlTkK56+VtX/bNnt7A2u9TKeKiCMlx+XrzCTUviLUjLVv8hXXqd2MxqVSl6KVEYlzimFPEmp3Z9P7OZi1fYnttXt36d8qzelpsuhlxYO6L8XsIlCrXoZSRcorOLUlLCJQq16GUkXKKzi1JSwiUKtehlJFyis4tSMl24/L56ne18ywfWeOsq7gu/HTw8I0VpN2UkXKKSi1Zu6dKlbjZFyZJ//7qO2ZyBhIuESzbjxe17ww032N57723t27fPumxxLVBchcvw7+bb+c+OsW6H7WTn7b/DpvjevMDsqwG2sv1TVv6ds81OftNWbH9YrMLl9Me/tO9++X0z4XLNK9/a06N+tml3tLUKZf+QbmS19Bo61e77cKr7f++TmlnHFnWzFi4T5yy1C58bY8c229oWLl9t/L9v5zyrW73C3z584hAuSLSTB462uUtWSbgU0qOaUuR/yGtKkV/mmlLkl7emFPnlvWbNGuM+nrQpXBIufsdJunDhxQsH3f9/Vq9Ghf9n7yzAqkreP/4BARFUsBUVu1AJu7u7A1vXjl1dXVfX2rVz7e7uwM61k0bAQsUARVFASvL/zLkiXLnIBS5X/P/OPM/vWX/cOTNz3pl7z5zPvO/3ZXVPa6wLmWh3QCnoTQYuKTCWBqrKwEUDRsyATcgeLiomZc2aNdjb21OpUiUMDOKz5nTr1g0Tk4z7o/i99ZVRgct5Tz9G7HVhWqsy9KluHn8LYR/hSF/wu01ol4sY2fWSRHPDmvwrhfSIsJU1ttYYJJElSN3vWlKCvSv/e8r88485NbKmFL4kitB2mXf2MauuPE0TcLn3/CO/7HRibofyXHvy/v8dcPnv4TtpTgPCIrEpZCJtJrRxeiN7uKi76jVTT/Zw0Ywd1W1F9nBR11KaqSd7uGjGjuq2Inu4qGspzdSTgYtm7KhuK98Cl3Pub+m/w4nCOQwlb+0qCULa1W1TW/Vk4KItSyv6kYGLdu2trd5k4KLC0tu3b8fPzy/RJwMHDiRnzpzamhuN9pNRgct++9f8ecyd9bbWNCmnyBIkFf9HcKg35CxJaOMlGF3+E17fJnKIC3POPeO6lz/HR9TEUD9tLncpAS5hkdGM3e/G+Qd+hEZEM6N1WYbWK6Zynr4XUiSAxIDtjpwaVYsdd178vwMuR5x8+OOIu6RNExwezcY+NlgUyKbR9ayqMRm4pLuJlTqQgYt27S0DF+3aWwYu2rW3DFy0a28ZuGjf3glFczde82bqSQ9MDPVZ3LkCrSvm1+6AUtCbDFxSYCwNVJWBiwaMmAGbkIFLBpyU9BhSRgUu664+Z87Zh9gNryGlR/5aXtyAQ7bE1p1CWDlbjO5vhvMTiex3hYXuJojTgTNjamGoH6+xk1K7+X36TJNlN6hc2JQt/SopXa7KwyUsIloKZ3r0NlgShB1Uqwj/tCuXIuAidGD23H3FtBMeXB9fj6POvuy694rNfWwolTdrSm9B4/U1EVK0/tpzZp95SN/qhTl5/y1b+lZSntsvoxbZmnwCw8mkq0tBU8M034sMXNJswhQ1IAOXFJkrzZVl4JJmE6aoARm4pMhcaa4sA5c0mzBFDcjAJUXmSnPlbz1cphzzYNNNb7IZ6rGwUwXaWxVIcx/p1YAMXNLLsqrblYGLdu2trd5k4KItS//gfjIqcJl/9hErLj/l8ti6lMxrHG8l9wNwsDtRw9yJyFYEI39nONiDyLJdWKgzTCPA5XsZknbdeclkOw9WdbekjaXiQRgUHkW71bcpkceIc57vGFDDPOXAJRZWXPZin/1rjg2vwYUHfiw6/4Tt/StrxQskuWWoCeAy/YQn6649Z3k3S+adfZQkcPENDGfwLidefgjDZUqj5IaW7OcycEnWRBqtIAMXjZoz2cZk4JKsiTRaQQYuGjVnso3JwCVZE2m0ggxcNGrOZBv7FrgIL+fT7m/RAWa2K8cvtb/RMEy2Re1VkIGL9mwtepKBi3btra3eZOCiLUv/4H4yKnCZ8EWc9s38lvEWio2Gq3PBfilRQz2I0M2KkV4MbGtA9KfnrLW8yobbb7j1R/2vgrapMa+n7yc6b7hLh4oFmNPRQqmJM+5vJR2SWW3LYVutsPRZYFgkLVfcokoRE466vqFH5UIs6PRNZqUvrSQVUiS0Z8YfvC95dqzvVIRrrg9YfCuYlf3r/r8ALhFRMUw65s45Dz/mdyzPn0c82NqvEpXMTRNN0euAcPpstee5fyhOkxtikiVtWcBk4JKab4E618RCVDjExoB+PBSVgYs6ttNcHRm4aM6W6rQkAxd1rKS5OjJw0Zwt1WlJBi7qWElzdRIClzfSYZMz0dGxuL8J4o9mpRhRrzg6gr5kwCIDF+1OigxctGtvbfUmAxcVlhYbWz09PQwN0x7moK2JTK6fjAhcoqJjGX/4Pifd3vD4n6bxtxAdAUcHQrAPUV0PE4EBRkZGcHo4OO1if5k1jLmbE6+ZzTD+kkEouftX9fkFTz+G73VhYtNS/PJNhiRVwOVDSARV5l5mSqsyzDz9kKpFcrD/l6oqu/4ecOmx8Z6UAnpBsbuEXVnIGvrRuc+Y/xfA5WNIBOMO3ScgJJK5HS1ovOwGewdVpW7JXIns9OJDKP22OfLsfYjk7aMUUpaKCdUEcBHASGQPENpAxXMn8LhKxXjUueSnyFIkBKwdN8Hnj9Bo9tfbkoGLOjOsuToycNGcLdVpSQYu6lhJc3Vk4KI5W6rTkgxc1LGS5uokBC6P/YKlTJUinP32s480KJObv1qWIbNe2jQJNTda5ZZk4JJellXdrgxctGtvbfUmAxcVll64cCHW1tY0bZoAAmhrRtKpn4wIXITHyG8H3PAJCOfsmFrxdy5O0zfVgiL1iWo4m4hoFMDl+WXY3oT9xraM8eupMeAytWVp+tYoomR5VcDFPySC8v9cZJ2tNeMOulGxoAlHh1VPEXCJjoml6bIbEoCYHLEAHbcd/Bvbh0YDl0gA50eXtIYUvfwYxuh9LpTMY8yI+sWptfAq+36pSv1SuRPdmtPLAGnT4Rv4mQ29rWlukS9Nt68J4CLG//tBNwn+iA1QehdNARcBis56+KGrg+bF9wK9FQLWvvbwhz/oG0lmkYFLeq8O5fZl4KJde8vARbv2loGLdu0tAxft2ztONPfGE39G73flt0YlpPDycgWy8U/bchil4QAxPe9GBi7pad3EbcvARbv21lZvMnBRYelZs2ZRvHhxbG1ttTUP6d5PRgQuwmNEAJeA0EjsRtSIt0HEJ1iYHZqvJcp6IBERkQrgIsp8fc4EV2d05O84zmgrCY6ltsQJ9u4ZWIVaJZQ9MISXQ6uVN+lkbca8joqwobMeb/ltvxtrba0ZtNOJCmbZODK0hko30KQ8XIRXT6HJZySRtD5ureGVGyujulJl0FpqFPvxGbDSClye+IUwfLczzSzy0rmS2XeBi0iPLcK2hJbL7HYW9KuZIC14KiZVE8BFjN928z3K5MvGjgGVUzGKlF2iKeAiwrI6rrsjeebcHF9fs67Jb11gdzsIfAEDb4C5Ao7KwCVlc53W2jJwSasFU3a9DFxSZq+01paBS1otmLLrZeCSMnultXZCDxcRci32vpv62LDn3kveh0Swuoc1pkZpC6tO6xiTul4GLullWdXtysBFu/bWVm8ycFFh6YMHD3Lv3j06duyoFFZUrlw5MmfOrK250Wg/GRG4CG+CUXtdKJrTiGXdLePv9+Vt2NUMOm4jqkRbIiIi4oHL2XF437VjRMQEpg7oRo3iqfcKSTJDEkhhJd8ClxNub5hi58manlb8c/IBUTGx7BpYhbzZEq+JpICLt38odRdfY3H7EnS90QCCXnMwuinlBm2lfFEzjc55ahpLK3BxfhlI/+2O/NOmLFaFTWj07w2Wdq1IW8vEKQ9vP/sgZX0SHi4j6xdLs0eJJoCL55tPdF1/l4KmWZS9rlJjTDWu0SRwGbT+IjrosG14E41kffo6fB8H2NkCQt9D/SnQcKYMXNSYW01XkYGLpi36/fZk4KJde8vARbv2loGL9u0tPFyMjIzZfMubacc98Z7dnElH7uP1PpQNvW3IZWyg3UGp2ZsMXNQ0lIaqycBFQ4bMYM3IwEXFhCxevBhnZ2eyZs1KpkzxaYenT59Onjx5MtgUqjecjAhcvN6FMGKvM7WK5WR6mwTplW8tAfu10GknUfkqKQOXFzeJ2NKIMRHj6d73VxqWSf18zD/7WMoYdHdiA8y+SUusCris/M+LfY6vpZMIca1PUBg7+ldR+XKbFHARujFjD95nWZOsNLreDkLecjGmBkUH7qZE0WLqTWY61korcLnp9UHyEDk6rAb5smem87q79KlRmOH1Et/b6ftvJQ0fEarV2caMVT2s0nRnmgAuTi8DabnyJmYmhjhObpim8ahzsaaAy/2nL3izfyTo6mHWZ7tm9YC8r8KW+orbMasMQ+xl4KLO5Gq4jgxcNGzQZJqTgYt27S0DF+3aWwYu2re3AC4GhllYdOEJhx19uD2xPsv/8+Kwky8HhlQlf/aMqRspAxftrhUZuGjX3trqTQYuKiwtFntkZGSiT0xNTdHVzZiiVsktmIwIXNx9PkkaHrZVCzG8foIX8u1NIDoKuuwmKkteZeAS9gE2VGOxX22q9llIvTJ5k7v1JD//44g722+/wHdey0QhGK8+hkmCr3VL5GRjn0pSG7NOPeDy4/cSGJh58lGqgMuyS0/Y5/Ca1VXfYn17CIQHci+mIp9ab6VRdUU/P7KkFbgI7Zuhu525Mq6uJAD3PeByxNmXiUfcCQqPpF7JXKyxtU7TCY8mgMsNL386r78rrQexLtK7aAq4OLs6UfJkK6J1DLjf8Sa1yxTU3NBddsC5cWCUA0KD4JdbkKOYHFKkOQur1ZIMXNQyk8YqycBFY6ZUqyEZuKhlJo1VkoGLxkypVkNxIUXoGTLhsBtBYdFsH1CJddees/H6c+xG1NSsZ6pao1Kvkgxc1LOTpmrJwEVTlsxY7cjARcV8iBAWLy8vnj17Rvny5cmePTsvXrygQoUKSh4vGWsqvz+ajAhc7L0D+GWnEzPblosPOYmJgnn6ULwddN5DlI6BMnAJD5AEdZf7VqJQxzl0qpw63Q8hXitSUh929uX5rGYqjScEcs1zZuH0KIVmhe1Ge0KjolnVw5I1V55x6dF7Nva2UelNkJSHy8g9Lni+/cS6ih6UuvM7FLDB9/lDvFvso0bNBj98SUWH+PM5yA+jvCUgU8rdW1ddecruu684OKSadC9d1t/FtlohRtYvnujeDjv58OdRdyKjYylvlo01Pa0pnCNLqm2gCeAiAJwAcaK4T21ErqzpG0KoMeDidJeSp9sh1rVbk6PUqVEz1XZMdOHNxQqPs2INwP0AdNkLJVvIwEVzFlarJRm4qGUmjVWSgYvGTKlWQzJwUctMGqskAxeNmVKthuKAS5SuAQO2OUp7yyVdK3LtiT/dN97j5oR6WsmMqNZgv6kkA5fUWC3118jAJfW2y8hXysBFxexcvHiRvXv3IhZ9nz59KFOmDCLMSIQU5c+fWIsiI09w3NgyInAR4ScDdziyuqcVjeJCg94/hFXloPowaLEaAS6UNFyEoO7uduz2Msa3zgJ+b26RKvN/DI3g1/1ufAyJ5PjIBIK9CVr7Fri0X30bo8yZWNndit33XrL9zktW97CiatHEOjJJAZdmy25gbKjHpsKHyWm/BJrOJ+jMdJ60OEylmhkgK9blv4l12YFOTzvIm3LbTj/uieOLALb0UwjODtjmQCVzU/5umyBk7IuNt9zyZvqJB3SyKoD9iwDJcygtqaE1AVzWXn3GjJMPpBGeGFGDKumcOUpTwMXx8hFKXR1IDDq419lCrUbtU/W9UHnRyeHw1g1qjoeD3aDBFKg7TQYumrOwWi3JwEUtM2mskgxcNGZKtRqSgYtaZtJYJRm4aMyUajUUB1xCY/RoufIWQ+oUZXDdogivWttN9pwaVZMKZtnVakvblWTgol2Ly8BFu/bWVm8ycFFh6bFjx9KoUSNcXFywsbGhYcOGLFiwgLZt21K5cvpnLkmPyc+IwOW8px/9tjlyY3xdiuU2Vty2OEE/3Avargfr/omBS2QoHO7NqfsfeFBnFeOaKzIIpbS8DhDpi13Jnlmfrf1Vh/J8C1zKzLhAw9K5WdHdEvFinhrgUmzKWWqXyMW23BvI5LAehtyD9VVxb36C8jVbp/Q2NF//SH9w2QZDHSXvm5SWITudiYiOZlk3S2JjYeReZylMaHn3xPosKy4/Zfbph2zoZcMUOw9W9rCS0mWntmgCuEw55sHGm97SELb1q0xzi9SHrKlzH5oCLi7/HaDEtcEQE8Xj6suwaTlIne7VqyMEc/WMoPUqWFMSSraHthsJCInAxMQEHRF/9ROV8PBw9PX1fzpvRRm4aHeRycBFu/aWgYt27S0DF+3bW2i4BEVlotr8y5IWoEgm4PQigH7bHZnb3oLWFTPmga4MXLS7VmTgol17a6s3GbiosPSAAQMYMWIEV65cQWQmql+/PvPnz5fSRIv//zOWjAhcznoI4OKA46SG8aK1p38FASIGXIOCVdINuMQJ9tYslpMZCQV7E0xul3V3pXR9BwZXI082A/JPPE23ygVZ3s2SI04+knfGv10r0rhsYuHezxGRvPAPwTxPdknLRBRv/zCqL7hMrwpGLNZbAh88iex+mrCNDXA0G0iDvn//2KUV8g6O9IUnZ6DrXijfPcXjabL0BtWK5WBaqzKER8aoBVyujqtLi5U3WdHNMk0bDk0AlwmH3Nhx95V039Nbl2F4vcShUCk2yncu0BRwcT+znqK3x5GJKF5VmkHRNhPR09UQCFlrAwWrQfMlsL8zREVIGcQCYrPJwEWTiyGZtmTgokVjAzJw0a69ZeCiXXvLwEX79hbA5ZLXJ0m7ToSj1yqRE5dXgQzY7siUlmXoZPPjM1WqsooMXLS7VmTgol17a6s3GbiosPSKFSv4+PEjQUFBlCxZEmNjY65fv87ChQslPZefsWQ04BILrP8iFnZqdE3yCK0Mod+ysyH4OMFvr8HQJDFwifoMZ3/H6c5lVhRZz+ZBCn2VlJY4wd5ONgUY27ikyssHbnPk8fsQdg+sgnh1rb7gCiPrFWNyyzLcff6R3lscmN+xPB2tCyS6/t+LT5h/7jEzWpdlcJ2iZNLVkUJtWq++xYSqWRgXPBOy5CCi8UKCNzfnSc5mVBu0MqW3odn6n3zgcF94dhHabYRKKfeSsJ59iZ5VCjOuSUlCI6IYs98Vg0y6UsrDhEVojSy5+ERaA85TGlF2xgVmt7egT7XCiQSM1b1JTQAXETb2KjCMgLBIhtQuysTmpdXtPtl6IRHRVPjnIk3K5mFBpwrkMNJHU8DlxekF5L0zDX0ieFpmGLnbL5Pa10iZbwxVx0GD6XB3FdxeAl33E2BcRgYuGjGweo3IwEU9O2mqlgxcNGVJ9dqRgYt6dtJULRm4aMqS6rUTF1K0x+kdW269YK2tNRULZsfbP5SRe12wKWzCzHYpD+NWr/e01ZKBS9rsl9KrZeCSUov9HPVl4KJint69eydpuLi5uUmnXIUKFaJNmzZUr15dzlKkoXUtwk1ESub99q85NrwGubIaQNBr2N0GdKNhiKvUUyINl+hI+G86Xtd2MbXATnYPq5uqEakU7P2mpYTAJSA0klarbjGxaSlGNSyeLHD5/aAbu+69IqeRvqT50qhsHuxcfBm2x5kldXXo8eIPsOhKqOVg3m3vSbieCWVGHk3VvWjsovcP4FAWuBokAAAgAElEQVQv8HVUhI9UHZGipsMjoyk+9Tyz2pVjYK0ihEZEM+24J/dfB3FmjDIYE59NP+GJ88tA7EbUoMHi63SuZMa4xiXRy/R9z4yPoZFcf+JPiTzGSoLFmgAuzZffJGvmTDz1D8WmoAmb+2kuc9SlB++w3WJP5cKmrLG1wjynkUaAS1R0LC9PzcbM4R/0dSN5ataD7J3XkTeHBuCwEKmenwOazoVaf8JbF9hYGTrsJKBgCxm4pOgbkrbKMnBJm/1SerUMXFJqsbTVl4FL2uyX0qtl4JJSi6Wtfhxw+cPuMS8DwlnZ3VLaA4jw9jH7XClkmoVl3S3T1kk6XS0Dl3QybBLNysBFu/bWVm8ycEnC0sL17+3bt5Jga758+ciWLdtPC1vELWY4D5dYmHzMnYdvgtnSrxImWfTh1R041BMse0HDmekKXC4/ei+5cdoNr07FgiYqV4EALg/8gtnZvzLOrwIYd/A+CztWoGuVgggPmTarb0kZlnpXL5zo+jH7XBBQxzfoM0VyZmFz30ocdPBh6X9eHG0dQ7V7Q6HpAoLMW/By91Byhz4i3+/O2vreq+7Hx14BXPwfQY0x0GJZisbj9DJAUttf2KkC7a0KIADMzFMPufPsIxd+q63UVkLgcnJkTfpuccDUWJ+lXStiqJ/pu/2edHvD1OOeVDTLzrb+8ZpKmgAuRf86K4U1Ob8KJIehPidGaS7bz9RjHmy46Y15DiO29a9EufzZNAJcgsIi+XR8LGYeq/mQtRR++sUx6b4FM00IfL+6CzuaQKsVYNUPQt7CxupgNYAA6zGYmJjKGi4p+pakvrIMXFJvu9RcKQOX1Fgt9dfIwCX1tkvNlTJwSY3VUn9NHHCx3eZG9iz6LO1WUdK3EwdIvx9y40NwJEeHV099B+l4pQxc0tG4KpqWgYt27a2t3mTgosLS3t7eUviQSAUtBCFz5crF0KFDqVq16k8LXTIacImJjWXUXhdCPkdLYqnZDPXAdQecHAVdD0JJRcaeRB4uwjVGaLycGEarbGc59bvqlM7JfYFOu79l4HZHHCY3xMzEUFE9NhrEib6+EehlYc3Vp6y/7s3qHpY8fRfC1BMPWNPTiuYW+aTqQtPlr5ZlGN0gsc6H0DKxLJiNGsVySmmGu1cpRGxMLLvsX3Gl1QdKXuwFIz0Iz1qEj3bjyfpwM9mmhSc37PT9/NklOGQLwW+hylBoszZF/QkQMumox1ddm+8Bl5DPURI0efAmmGPDq/Prflfef4qU4Jtx5qSBS1hENFOOe7Lr7ktp3u7+2eCrVklagUtsbCwF/jzD+CYlufjwHS8+hOE+rXGKbJBU5aiYWBr9e51n/iFS6ub9g6tRp0QujQCXgNAIQu3GYPZgHR+LduSNjzcmvfZgVkQD4VCex+DEYIWIddkO8DkIjvaHqHACWu3ExDSHDFw0skKSb0QGLsnbSJM1ZOCiSWsm35amgIv4rRXPHgHuNaZj9Z3hR0ZGSr/jmTNnTv4mM1ANGbhodzKEvYNDQik96xp9a5izoKMi4YM4MJlw2J1n70M496vywZR2R5h0bzJw0e5MyMBFu/bWVm8ycFFh6UmTJiEe/k2bNiVLlizcvn2bR48eMW/ePHLmzKmtudFoPxkRuPTebC95tizqXAFjA124PguuTIff/SGLws6JgIv4o/M26aWvRNghvOZ3SrGdhH7MlpveLL7whEu/1SFf9i8bJe9rcHYsVOgBtcYrAZebXh9Zc+0ZewdV+ZoqODngUrWICdPalGPB2ccccHxNaGQ0EVHRPO3wAoNLE2GUB6GZ8+F7ZibFHP9Gd/InMMia4vvR2AUP7eBgTxCZoKxsoeOuFDW94Owjjrr6sqantZTeOSIqhoXnH3PIyQfHyQ2V2nof/FmKWxbQZHGXiiy79JQDDq85PbqmwtspifLkXTCDdjjhGxiOnq4u+wdX/ZpKMa3A5dXHMGouvMpfLUrz36P3uL0O4t6kBhgbfN/jRh0jCWG8HpvuYWlmgufbT4xtVIIBtYpoBLj4fQgg6NBQCvpdINJmGP4OB8ja+yB5imnAPfnKP+C0GTrtAvPaCp2la3PhzlICfnmESY6cMnBRZwFooI4MXDRgxBQ0IQOXFBhLA1U1BVwcXgSw+spTRtUvjo25qQZG9v0mZOCS7iZW6kBTumfaHTXSs/7B6w80W20vHdLF6cPFxMQyxc6Tzbe8eTO/pbaHpVZ/MnBRy0waqyQDF42ZMkM1JAMXFdPRt29f+vTpIwEXUYSmi4AtIntRhQoVMtQEqjuYjAZcxCl/02U3qFMyl+QlkjkmDM6Og2fnYMyzr7f1PeBiGbYH1/k91DXB13oq9WO+pJvG84giO0/XvUrA5ZjLGw47+3BqVC1K5lGksBbhJ2MaleC3RiXQ/SY1bunpFxhWtwi/NirJh5AIKQX15cfvKZ8/KxcrnIRnF6D3WUL1TPE8vYyyTn9hPPRmqlIxp9gASV1wfx8c/GLPIrVhwPUUNT14hxPPPoSyqbcNRXIZoRBGfiZlc/p2I5EQuCzpask++1eSd4zDpAbkNDZIst/dd1/y96mHtLLIy/H7b/m3S0UptaIoaQUu9t4f6bnJntntLCSNnuP333BmVC2K5TZKkR1UVd5156XkmTO1ZRlpHVkXMmFWewuNAJe3b98QdGAgJhGvydtoHL5H/iBLn2OYlqyR5nFLAE7otnQ/ArnLKNpz3w92v/Cp6xmylqgpA5e0W1mtFmTgopaZNFZJBi4aM6VaDWkKuAhwP3q/q5Qpb0T99M0yJ27s/zVweXENHDZAnUmQJ2Nk6PyZgcsJ51f8duQB89uXl0LT48rMUw9YffUZz2Y2SzakWq0vk4YrycBFwwZNpjkZuGjX3trqTQYuKiy9ePFiSbelV69e0stEQECAlBZ6+PDhmJuba2tuNNpPRgUu9UvnZlLz0hh8fg+H+0C2AtBh69d7VwlcnpyWsun0CRjHjjmTUmwnEc4kRMoCwyJZ3dNaEc706rbCuyPgOZRsAV32cPRBGH/ZebCkc0Xp9EF4PNj/WR+jzHpSn42X3qCyuSkz2pTF6BsvCOH9MqN1GYbWLYZIu3PjsT+TjrnTuFRuZkTPgfBA6LyTUJ2s3Dy1A2unceRuNw8qD0nx/WjkAhFOdWUOOK6BYD8oUBkG30lR03UWXsHEyIDt/SorRJCBDTeeM9XO87vA5d+ulpz39GPobmeOD69BebOkxV5Fqm5DfV3JO2TgDkf+alGGIXWLSn2lFbgcd33D+MP3WdChPK6vA9l+9yVHhlSnQsG0i8+KNJDbbr/A4c8GzD37iCd+IZKQsCY2jz6+vgTuH0DeaF9ydd9ExIZqPG52iPK1OqZo/lRW3lQdIj6D7XEw+aJV9PKm9F39XK4HBk1nycAl7VZWqwUZuKhlJo1VkoGLxkypVkOaAC7iIGfpJS/Js7KztRmrelqp1XdaKv2/Bi53lsPp36DTDoW2XgYomnhm/ojbEONeeekJK66JMHUrmpbL+3UYm29488/phxwbVl3yDs5oRQYu2p0RGbho197a6k0GLiosPXfuXJydncmdOzeZMmWSBGeFl0uBAgUwMDCgXbt2NGyoHCKhrQlLbT8ZDbiIOOtCk85IGW0G1SqKzscnsLU+1BwPNcd+vU3VwOUsHOlDv4+/Mm3sb1K2mpQUAVwG73RCeLos725J1kzRcHky3FsHIrQpd1XovBt7fwPJ40EI4269/YKXH5U1PYSHjnVhE/5uU04JuLwNCqfavCvMaluW3jXMlV9IY6JhTUUo1hiaLQQ9Q25dPUPBiwMxb/ALNPxH6VaEjsiM455ERMcytXVpSubJKqWY1ngR47o0BR4dh0++YFoMBt0APfXi0kWmnCJTzlK/VG4pjXZc2XTDmyl2Hrya20Jp3C8+hNJtwz1JcHhUg+LcfvqB4XtcmN66LB1UpNkW7bm9DqTVqttMbl6aofWKUvSvc1Jmo0WdKkhtpxW4JNTsefY+VPJIERujFuUVmj2pLe8+fZbSY38Ki+LwsOoScBEePR7Tm2gEuLx97smn3d3JVqIWeZuOJ2ZFOdxrb8KySd/khxzyDkQomWlhKK5CD2lONihQCQZciW9LpA/f342Yz4HoDHeVgUvyVtZIDY0Bl6CXEPUZTIpAJg2lDv/OHQoBej09PfT1078vjRj6SyMycNGkNZNvSxPARTyHJh11Z8fdl1L45rlflbPjJT+KlNf4fwtcYmPgxiK4MBHqTYFGikQGP7r8zMBl1G5nrj77yKmRNaUMRXFFeMBOPeHJrgFVqFk848kWyMBFu6teBi7atbe2epOBiwpLC82WDx8+qJwD4fFStmxZihUrpq050kg/GRW4iIw2fUSWn1c3YWtt6HEKSsbHsaoELs//k07YR/v3Y9jIid/1iFBlPHEK1nLFLSoVMWFG67IYBj6GPa3BvD6EvoOwAAVwCcgqAZffm5Rkn8NrDDLpcjZBemMBXCqYZWdmu3Jk/eL1Ivq7/ewD/bc6ML9DOdpZF/wGuETBgtxQeyLU/gN0M3Hiyi1KXbKljIW1InQjQbng6cdvB90IDo+iTL5s/Na4BM0t8iYKYUrzIomOgGMDIPg9sTGf0RFeLr1Pg2kRtZp++SGMGguv0KNyQUmTJa4cdHwtiQafH1NbCYzFAZfBdYoyqHYR7vsEMWKPC20r5mNCM9ViryP2OOP4MpB1tgqNmGbLbpDfxFDKbCTCkNIKXGaefMAx1zes72WN0HMRkGRBpwp0qxzv+quWMb6pJO5t2G5nOlmZMa5pScnTRaTLvjmhHgWyZ5aArqGhYarBRULgkrvZZELX1sTZrB91+81Jfrhe52FfJzCzhN4XJQD4tQgYs7QolG4DXffF/13AuWP9wGUX/OEPRhlvg/i9Gw8PD5de/gVM/5mKxoDL0T7w4blCFDuvQrgxPYsMXNLTuonbFutb7FN+NhFXTQAXoRvWZ6s9Vx77k1lPF+/ZzdPd+P9vgUtkGJyfCHdXgEVn6HYw3W2pTgc/M3Bpt/o2r4M+c2tCPaXQIbHPG7XPlaktS9OresbzopeBizorU3N1ZOCiOVtmpJZk4JKRZiMdx5LRgItIuys8HIQGR+uK+RRxwpengu0pxYn6l6ISuPg6weFe/OtbjWYjlqcKuNRddJXm5fMpwpmu/w0O6xTZkR4egyfnoPMu7MMKSsBlWN1ikhhsqdzGbO4XP7Zhu50I/hzNsm6WUnq/uGLn4sufR91Z1NGClhULKL9IB72CpYWh7VqwGSpdsvWyB5aXOlPJJBB+91FaBQcdXjPJzkMa5557r3j76TP9qpnze7OSml0t4sR7T1tiDXNCqB86n96kCLiI1M8d192RxGAnNCv1dWwn3d5KKQ+39qskZWyKK98Cl9cBYZKIrrG+HrsGxXvIxNV/7BdMm9W3qVE0Bxv62Ejw688j93Hz+cSqHpYUzWWcZuAiNGiEoO3OAVUk3Z32a+8wqVlpRjRIG1y9+OAd/bc7Su7ClcxNOefhx7iDbpLGQJdKZmkGLv5eDgTv7IRZ41/RsbQleFtb3KKKUXfs/uTXiFj3p39VeDT1Ogk5EmgevPOEdZWh8i/QcrlyWzcXwPk/ofqvCkBasCpkyZFsf0JfYefdl/zRrBS1S+RKtn56VPifBy7/mis8XNpvUsC0dC4ycElnA3/T/P8ycAmPjKHVypt4vPkkWeXG+Hop9oBNyWwJb9mX/sGIrHsWBZP//UtJ2+ldN9ksRSIj3fGhcH8v5CkKI+O19dJ7bN9r/2cFLr4BYXRcf5cC2Q05Mkw5/fNNL38G73JmRN1ijGyY/rpDKZ0/Gbik1GJpqy8Dl7TZL6NeLQOXHzQzIgWtKOIkKmFJ6u9pHWZGAy7Xn/gzZJczy7pVVMSynhgG4gVPxAqbxBN+lcBFiHge6s0qHysqD1xODVUumCI8SaRpbLsDsiqHhMSFM0neNRWNYFkeKNsHWq2AGwvhwRHotJNg0wqUnH6elhb5pA1c83J5+addvHDc2AOu+ASGS2mt82SND71ZevEJu++9ZEWXClQrkVt5jr0uwKGe0GHL15edVVeeYnOxI7UMn8KkQNDR/Trd++xfSzoy+3+pSu6smZl8zF3KoNOuYn7mdiyP6Xcy+qRozYjTrPWViSnVDgK90fV1gJ52kKesWs0cdfZhxF5XVnavSCebeI+QpIDLo7fBNFt+g819KtGobB4JcIgTnqDQSE6MqpmoTxHjPO2EJxt72dCigmI+RVjOnDOP2NDbhmpFc6QZuPTf6oiXf4iUiSowLIrmK24woUkpSRg5tUV8zZdeesLuu684NbqmtE5EaJRY+60t8jO5Vak0A5fAJ7cI39GOfJ2XEVWiOSF7enHfX5faE08lP+xrs+G/v8E4j6QpRNEEoZIehxRpwlssgaojldvyvkbs7jboREdCbBTERIJpfijXC+pO/ppl7NsBTDnmIYXnzWpnQf+aP+Yk738auAivpZVlQcxby6VgMzD5NZLGGjJwSaMBU3j5/zJwCY2IpsLMi5jnyILX+1C29LGhSQKtjBSaMtnqIRHRkrfirrsvef1N2GyyF//gCskCl7APcKgXPDkDunowLULsWH/wqBXZftLqFfojbsLTN4jeWx1oXDoPCzorJ9947h8qHVjVKZ6LFT00kF1QwzcoAxcNGzSZ5mTgol17a6s3Gbikk6WFm6mbmxtBQUFSD8J9vVSpUuTPn59Xr17h4eEh/V2EJwkhXvEQcXd3lz4TrsBWVlbkyqW5E+CMBlyOufhK2WtWdLOkbqlcsLIEFKgBrVeDYbxomErgIsDM4V7seGVO5vYr6ValkPIsitS1s7IoQh3EKW4p5VNc8XJvNfsSizqWo/v7eeB6QFGvbHuFp83VmdBxBxStjxC/rV08J0/9QxlSpwjD68WfPiQFXOacfshxV19WdqtApaK5lIHL1dngvFUCOhRSnHIccfYl9sRoOnFKIVSbLz4kZ9klL+afe4zXzKZk0c+Ef0gEY/a58MgvRNIXqVpUQ6dqkSHwbxFiqo0lOjYGfad1ilTAReur9Q1ZffkZM888YN+gqtQrlfvrNcKbY+xBN1Z0t6RRmTxf/+755hMN/73O0WHVv3q+iHrCi0fovegl0KkJCI1k2B5nHrz5xNVxdcn+BTK5+wTRfMVNNva2kXRW0hpSVHXeZSk06cSIGuhn0pXmXoQTLe+W+g2QOAHtu9UBA11dlvewlELP3gdHYLv5Hpl0dDg5skaaN4++9y9heKADOWx3E1u8MTFn/8Db3o7iM7yTn7vj/cFhG+hlgeYLlcGKy3YpGxGd9yhcyr8pn17eJ1v4a/D3hHeO4OMBUWGK8KO8qrO5idTYVx/7M7JeMf5q9SXrUfKj1GiN/2ng8sYVttSDiEBoNB3qztCobVU1JgOXdDexUgf/y8BF6KzVWniVjlb5OXH/LX82K8UQIVyfTuVt0GeG7HLizvOPbOlbiZZp1PtKp2GqbDZZ4BLsCztbwRtnBXAR3rcCzP/g8rMCl/Meb/n1gBuTW5Sm9zdhQ2+Cwmm96jYVzbJL3sAZrcjARbszIgMX7dpbW73JwCWdLC1Ay6xZsyTAIjIeCdHAqlWrUrhwYaZMmULRokWlF3EBWebMmYOPjw8iO5JIRf3s2TOMjY0ZOfKbU+U0jDWjAZdF5x9x1OUNq3taYZkzBhblhJrjoNECSdckrqgELkLU9ZAtt58G8qKdXWLgEuANy4VXQiw0+Bvq/KnYMHwpIvyl3zYHltaJooVzbyhQDbrsg8zZ4PFZEBoHAriUbC69dJfLnw3xQJzb3oIO1mZf21l0/jFn3P3Y1rs8BX1OwqdX0md2zm8I/+hFsxq1MK03Cgyyxs+c0MsIfKHoL6fCc0IAl5cnZjEmdhP0PCb1G1dEH4suPFHK8rPzzkvpb8u7VVSCG2lYHhARDHOyEd12EzGf3qDvuDpFwGXqMQ823vTm+jcu3CK9sggVGlK7CIMTbHxVAZf5Zx+x/PJTyQ28aK54QTnhDTVqrwsDahbh18bx3iZ+nz7TZOkNxjQqzqDaRQkNCcHIyCjVWijl/7mIec4snB6lEFosOuUsLSzyScDFQC/e6ygldhZ6QaLdwXUUKcIFSBJ/67/NgRtPP+AyuQF6RCtpuAgNoCI5jSlgop5gsfv1Q5S70AXdke6Qqwxcm0vIpTkEjv2AmWkCTZZvB/75ExzpCz63ISIAbIZDk3mQ6Ut43LU58N80GHQbCiYO8xLZ20xMTOLtLULx9nWEXqdUgjoBzgRwEeGEHawKsKqHVfoIQCczQf/TwEWcVu/vqvi+Vxv1Vbg7JWs6pXV/SuASHUHU8xvoGBiTqXC1lN7yD63/vwxc/nv4jpF7XRlerxjLL3vRvVIhZrVPv3TGkmfC2jv4BoXTs0oh/u0af1jyQxeBGp0nC1zEPmVzHQj3g4goGHwXzH48DPhZgcu6q8+Yc/YRhwZXp0pRU6UZEnuCOouuSvuMK+PqqjF72q0iAxft2lsGLtq1t7Z6k4GLCksLLxOxaRHCuC9fvuTatWvUqFGDkiVLqv0yJ4DLkiVL6Ny5MxYWFlIvurq6ODo6smzZMtatWyd5vfTs2ZOxY8fi5eXF+/fvpX8/fvyYBQsWsHHjRrX7S27BZDTgMsPuARce+SmAS4Qj7G4DzRdBleFKt6ISuAS/lYCLg5cfXu1OJwYufu6wxgpEquMSTRUn9Ebx3kJCF+WfUw9ZnnMTDfz3QN/LULSeol8BXA51h07boXQ7Skw9J3klfAqPYu8vVaXQlbgiMvBsuP6cfW0MKHKsKURHSR9FxcSgGxuFrp4B9L0I5rXj72lZfsheFrof+jomAVxcj69gOosUnjaWfaT6Ih7975MPOOHmi9vUxl/buPX0g6QJsqBjedpbFUhu6tX7/Nl/sLc90e02ExUFmc8MVejMWHRV6/qB2x055f42kVu104sAhu91kcR0f2scrztz2t2P8Qfd2D2oytc0iBuvP5fmZVu/SjT84g0TGR3DvLOP2Gv/mmu/15U8UOKKSOs9cLsTBU0zs7SbJWGhoakGLmLjLLxl2lTIz+IuCu+M1itvYWKkz8rulkr9qmWQL5UEcLLdbM+SzhVol2Cu/jrmIbmh2w2rTqncmZWAy/Ddzjx9H8q2fpXJrwZ08fwCXBj9CHKVgtvL4MxvONp6U6n0d8J2RLYhkYo9KhQyZwf9bNB2Xfx3xa43OO6CPwOUvM7i7j8RcBGZxtZVhKYrFLov35Rn70OkdfvwbTB1S+ZibU/rr+nDU2LTtNb9nwYuTlvg5AjQDYcSnaDteqXfxrTaVtX1PyVwCfGDrfUgWyHocxZ0fh6B5f9l4LLkwmPpIEc8GwfucKRk3qzYDa+RHstaalN4XTZaep2YWMhhpI/n9Cbp1pemG04WuHx4AivK8CR3S0q8O81ly1W4mTbj4ZtP5MuemWlt1As3To9x/2whRcKrevyh+zx/F8y5sXWVPHjj7FNr4RVpHV0ZW4fM+hnr90YGLppexd9vTwYu2rW3tnqTgYsKS0+cOBFra2tatWqFra0tOXPmJFu2bBIEyZo1gbfCd2ZJfGGE54oILcqRIwcNGjSgWrVqnDlzhnPnzrFixQrp6l9//ZX69etLoURmZmZ06dJFAi/CC2bevHmYmpoSp+uSlkURESHib5HSWmeE0mXdXSJiYtnQy5r8bkull8TYLnugiHIIi0rgEuqPziFbPJ4842iNE0xqqZzVRufFddjaELJmg1g9YgfchJzxL/uLzz/m8t17bMyymPymBsQOvBVvkohgdOZmJ7bDVrDqS4vlt3DxCZQ+vzm+HsVyx3teCOCy8YY3+yreoojzbGIbz4WCNSShXbMsn1mQbRt6BobE9rkA+lkgOgKdWYZQrhOxCRT/RdjN1iMn2RM9BOr9RWwDhZt/8Ocopth58sA3mDNj4nVNXF4F0nXDPea0t5BEV1UVd59PHHb2oZ1lAawKZU92ynUe2MHJoUS120IUmTE81IHYFsvAun+y1woYNWinE68/hnFjwhdw9eUqp5cBkrZL98pm/NYofg6ENo3w0hFwxaJANqm2UOofuseFaS1L06+mIjvS0/chtF19m07WBZjeuhx6meJjyMMioyX7PH0XyqGhVQkPCyNLlixJQspT9xUuvQNrmCdaM3GivF2szZjdQQFIhaizCFkX4VD5sn3f20SIAE8+6oGRgR5/ty1L/uwi6xDMPPWAMx7vWN3dEqvC8aFyR5x9+PXAfZZ2KU/Lsjm/AhdP308M2OEkaQP1rFyQyS1LY5KMTs/V/Yup9ng6BiNc0c1RnCDH/RicGsplq3W0aNst6fnzu4+OAC6lvmQFe3SC2B5HIEcJCVbqHOwp6RnFTo1U2UZgYCDZs2ePt3fwG3QEODWvS2yLfxNdIzx3hE6P8EwqXyA7q3tYUix3ylK6J7sY1ajwswIXsekVno9pKTpX/4Yrs6GQ+D2JJbbzbsj+TUhmWjpQce3PCFx0fBxgQ1XQh9jxQcpeihq2j6aby2iHK+renyayFE046I7T6wBJSH3YLhf09HQ5OrQ6xpnT5wV2x52XLLnwhMKmhri9+cTx4TWkzIU/Q0kOuMS+cSVmXWV204k+HGS2zhj26bYlMjqWbIZ67BlYJV0FiZOyoRi32M+K0PtvNRAzqt3FIdmA7Y78Vt+cYQ1VZ2Ecs9eV688+cHhIta8evp+jYvj90H0OOflwakRNbMzj9xDavNefFbiI30LxziMOu3+m8rMCF2Fv4UggIjq+V36W762m14wMXFRYdNCgQYwYMYJ3796xdu1aVq5cyfr16+nfvz/Fi6unIB6n4SI296IdAVkGDx4shQtdvnxZ8nIRZdy4cdSsWVMKKRJaLh07dpRSUv/111/MnDlTgjWirbQWAS7EIs8oqVA7b3CQfgTXdC9PwXM9wO8hET1PE5tAMFfcs3i4irF/C4r0j/Uhk8z7XukAACAASURBVOdB/rJ0ZWqr+Kw44ho9zwPo2fUnptIv6D44SFTDBURV6PXVhH8efUCs+14WZ1lFTPsdxJRoEW/eiGAMl+QhsvUGoiv2pt1ae1x9FRkPnv+dQFAUOOz8hplnnnA87wJKBLsQ0ecysTmKUeLvy9Qwz8YuiysYXptJdL3JRFabgK7/Iww2WBNdbRSRInTqS7H3DmDmkTuc/dyRaOuBRDZfKX0SEBbJX8cf4R8cwd6BNl/rh0fFYDHrCpOalmBwbdUeDNvvvGLOeS8G1yjM702SX7MGN+ah676bz603ER35GaPDHYhqvIAoq+RFNV98CGPUAXfyZ83M+l7KLtUP3gZLn9UtnpPpCebpgNMblv73jE22FSmbXwEx7/t8oudWZ7pZ55fmVHi3DN7jhmh/WWcLKhZU3sgK8eM117zZfOsV9n/UJjoqUkr3m9SP+brrL1h86Rl1iudgc29lXZY7zwIYuNuVUXWFTo8C9vx98jF3XgSwtLMFpfN+/0X3nncgg3a7Sl5JFvmz8keT4lQtYkLTFXel00CxzhN657j7fqLdOgdG1jVndL3C0gNKyGjvsfdl9rkntCyXm3MP/Bla25zhdc2/G3pzZ/d0rP32oNf/EplMC/HJ8zxGZ4ZwJf8oGvX8PcmfDl2fOxjY9Seq+nhijXKjf3IQn3tdJDafFTqh79G364duyHPCB7mrbEP8tiltej8HYXB2NDohb/nc80yia856vGPS8YeUzWvMq8DPLO1cjkoJIFRaf+PUvV78norfwZ9tEyZeMtIKzPVPDyaTy06i604n0/2dfO56mNicql8A1LVncvWEvYWtM8qzJ7nxis8Nrv2D7s25UtWoTgeJKtVancsyRB3xvJSeg8lsejPEYBMMQjzrBXQRv+GpLZ3WO5AlcyaWdynPnDNPcHgVyIaeFSmVzO93avubfuIxLq8DaVY2N0suP2dm69L0rKL6ECS1faTXdcLe4rupKn24ePa6nN5AmfuzcCr+G82eTsW79GCe2czA7fUnVl33Zl67srSw0L6miziAFGtcrO+f5cVt+snHXH/6gQ3dy1E8r2ogN/X4I849fM+OPlaUzqfYb4i9z2+HPHB8FURnq/ws6FD2h4ThimfP9/ZW6bVG09Luz7hO4u43DhT9LOs7btzqvmcaGn4n1D0tk57Br5WBi4oJGjZsGM2aNcPJyUki6TNmzGD+/Pl06NBB8nxJTZk+fTp16tSRTrK3bt3Khg0bpE2oCCkaOHCgBGJEGTJkCN7e3vzzzz8S7BEPFfFgTGsR9yG+vGnZzKR1DAmvLzPjItWK5WBLTwsyry8PWbISPcBBSWtF1E/q1Ev3kC06HvuZauPOjDbK4pu6DuvQOT2a2GaL0Xl0ktjoMGL6XfnafY8NdxnuM45GxTIR3e0oGCYQno0MJdPK4sRUGUNs7T9otdoeF58gzLIbcu9PZe+Nm08/MHDjdU5l+Y1SuWKIHvaYl4FR1F58nY4V87GoRR4yH2iGTlgw0d2OoRPwDN0DXYlts4YY60Ffx3PP+yOj9rlxJ6oRuiXaESNOnfUMEYJ8Yw64YWZiyL9fwlyki0L8aDz3JH2a1aR/PdVuvXPPPmb11edUK2LKoSFVk5063RND0fG1J7LdViIy58F4pTmxDf4hRujfJFPu+wRJ429WLo8kCJewCE+NQTudyW1kwI4B8fHfSy96ccz1LRt6W1Eyj2JzIUKEhO2qmpuypa8NIoXwn8c8GVGvGGMaFkc/gXdLXB/HXN4w/og7Z0fWpEBWHaXQnG+HPe3EAzbfekHJ3MacHFFD6dTzrIcfI/e5MbNNGXpWVZz4izHaub2VMi/FeeEkZYorj/2x3eLAok7lWf7fU8RQhVfO4ktP6V21EPM6WEgeL3FFgJkS0y/QySo/C9uXlja9IjPSn0c9pHCifb9UYcG5J5y8/4ZJzUvSs2rhJGfh0urhVP98BcOB58lkUpBPz+6R+VgfrurWo8mY9Ulep/PkBLqHexFje1bywNLd0YiY5iuJrdgTArzRPdIbnexmRHfep7INcQojPP6+bgpiotC9PhedW4uJnhiQ6Jptt1/y96mHko2mHX/Asq4VaFw28YZdpFr3CQiT9GdEOJ+mi9jMiN/VHwEAfAPDWXH5Kfq6OvzdNmXaEqFfQuZSbY+IYHSPDUDnzT1i225GZ087YvpfJbZA+uoyqHvqler7SocLM60tTUyUDkSFo1OoOjFd1Eixng7jSE2TGe1Zr+49iGe92LCrAgDqtlF6xkXql8rNmp6WrL7yjO13X7G6e0WlUGB121KnXtf19phk0WVso+I0X3WX7pULsrhzeXUu/eF1xL5SQHOhe/Zt2XDtOZ8vz2N4jhvEtttI5m21ibXoQkznvYjfsOoLrkn3PDaBppq2bigOFAn4/DO8kIoDszpLrtPVpgDjGphjmk314c26a89ZeeWZtHbrlFCEwN9+9lFKFy3uM1vmTGzvV+mHeBWJZ494d/mZDikEcIkDRT/TuMW8pzUBhLa+i9/2I+wtbJ0c7P8Re68fZZOE/crARcUsHD9+/GvIjwAj4qEkgIv4X5486hF98TIivFqaNGkiAZRFixYxYcIESQemd+/ejB8/XlqUU6dOZefOnXh6erJ69WrJ80Voxty9e1fqT1Mlo7kZCzHa5hZ52dYmu0KYrXRraL850e2qDCkSzvBHe6DjvI855S8zues3mXQuToZr89hb+SSdDM5gcHs5jH0F2RXpirvN3c3+z72gxVKoPlopDTNSeuQqUKY9NPybvttdOffAD6uCJpwdoxBTjSsiRGLS+oPsMJhGoQr1oOt+Hr4JptGy6/xSszCTmpUgs88NdHY0gerDIGsRuPiXQhi3dHzmpHvPPzJirwt2mSdQIGc2heZM1nySUO/IPS4Uz2PEwk4JPEcO9eS163/ctllBy1adMDJI7C4tQm023nhO4RxZOD+mNqZGyZwabq4riaVGd9hBuJ4JxguzQoPp8CW86Xvr8LynH7/ud5M2mi0r5FeqKjZnwpXWxFCffYPjwc+ko+54+H5iVU8rCplm+XpNnHDt+l42kvaJ2KxcH6+s3ZKwgyuP3jNmvyuTmpemrUWOJDVcRPjR7wfvS2FWRXIasX9wVem/cUWkbZ50zF1KUx0HAc56vGXCYXdJa6RWiZzf/SoKmCDSgZ8YWYOIqBhG7XXF4WUAujo60gaqvVXiU8/G/17HJIseSzuVo3Ce7JI9Oq27w9hGJRlWvxg+AeGM2OPM7ecf2T2wilKWp4SDuT6/LRVzhmPccy96WXMR5v8Svf0deeAfS8UpDkmP+/4+ONgDJvgpsguJf4vsQkLX40vqdSlzV6NZKttIpOEiajmvgxOj4Rd7yK/sRSRAw+zTD/Ga2UzSRhJixCIL1LdFrCcRetTZyow5HRXhXZosPzKkSGj6CI0ewd7sJyt7zCV3j8HBwWqHtKpsS6SEFiFkkZ+g5b+wqTp0OarIzpaO5acLKRLaRksKEmHZC53Ad+g/PwczhP/Zz1H+VzVc3n36jOWsS/SoUpB/u1oiBHSH7HJmdjsLulVJ/DuT3GwKke+my29Iv+FXxtXBUIWuhtjHDKxekCktS9N2rT2mxgas7WlFnmRCUJPrWxufJxVSdMTJhz+OuDNTdx09Cr2GzrtgWQko2RJ6HpX2CfUWXaNUPmMWda5ADiP1wtRjv3yFEh48pOY+01M091NYJBuuezOgtjmmRgYaSYI959Qj9jq8kvZHtYpkTTIsdMvN5yw4/0TKPik07IS5Nl735t+LjxnfpBSzzzzknzbl6FU96cOX1NhTnWt+1pCiOC/cnw24/KwhRcLeAqZklIN9dda2NuvIwEWFtYWbpRCuFURXCOf6+fnx9OlTKctQcuQurjkhmrt06VKEzoFYfA0bNpTgi1iM169fx87OTqLWQidGaLiIPnft2iWlixY6FMLzRaSM1lTJSMBFvESXn3kR2yqFWFL+IRwbCC2Xq9QLSQq4cOVvuDyTGQV2MmNID2UznRsLN5cxzHQP46vEUvLGCKgzEWpPJDo6ipt/16Bu3hAQniQF4kN1pEaiwhUAyLweNJ3HhKMP2XH3lXTicHCIcrYK4ZmyceNK5ukuJkf7RVDpFxxeBEiaI2MbFmN0/SKKkIvDveD1XTDODa/tYaSnQtz0SxG6Hb/sdOJf/ZVUM3qm2ODkKo0Qcu2/zZFONgUY0zA+Ow+rLQj0e4WbzUIqtfwlEXAJjYhm4hF3Dji+Jk9WA7b3q4yNubIqfqJ1tdQccpdXABedLBj/awq1JkLDf5SBlIoFecLtDWMPuHFkWPVE8etxwMVYPxOHhinSYIuSFHAZuM0R9zefaFAqN8dcfZnf0UIlrIhrRwj4Ddvjgk1BE2a2Lp4kcBG6IQLMiIxHAj6t6m5F/dLx6atX/veU+ecfc2pkza+hS5cfvWfEHhfW2FpJp6bfKyKO/6iLL/sHVyN/9sx4vQuRNkgXH7yTsi4VyhEPleLamXDoPvbeH/m3U1msiuRmzdXnEiTbO6gqpfMpwqyEKKMQmhWb/g29bChvptC7SViuzWuJdZ5YjHrsIpNxLvgcBLva8OGlA1mnfMIgk4r45dgYuL4A7i6EEY+EpDecGA4Bj2CwI3hfVbyc150EVYapvHWVwMXrHBwdAHX/gmojvl4XEhHNNDsPhLbQkeHVqbXgKr2qFea3xiWUBATFpnzb7Rf8edSdIjmzcO33eqnOEJXUfP1I4HLq/htpTYmwwMd/N5W0ENQtaQYu79zhUG8wr6MAzbvbQpWhiuxw6Vh+OuDitBVOjSKi6VJ0Ah6hf3MRDLwO5srAPR1Nlqam/1eBi/gtbb/2DpOalWZUw+K8+hhG7UVXmdaqjJTFLqXloqfwenSVPCtVPUPdXgfRdvUtKXx0UC1zll9+wRFXX0mbyrpwMs/blA4mHeqrAi43vfyZeNQdQ71M2JnMIou+ruIg7EA3iImGbgcgWwGm2Xly7Yk/G/vYqOVxIX7/p9p5SNpmI+sXwzgNnovpAVzEc+eJXzBjD7rh5hNEnqyZ6V/DnDaW+aVDq0y6CdxTUzAXwku5ybLrlMufnXW2lhgQlSRwcXoZKB24iPU6oFYRYmJj6bvFQfqvyH4l9pVViuRgXsfyZE/BcyMFw02yqgxcNGFF9duQgYv6tvqZasrARcVsiY3thQsXJCFbIXYrUp8Kj5M2bdqkyN1VPBjEZlO8dH8LapJy+xVgRNBYTRPCVAOXiBDQN0IpHiKNK1wABqHs/2vDEvxpvE8CJwy4BoXiX8jjukgNcIk90AUd90PU0j/NnNbFaHC9BRjklPoIfOaA0e56hJTpg2m3TZDpG8+P6AjFSb9II91hKxPsvCTg0qdaIRZ2VtYncfcJ4taOifQL24j+aA8Johxz8WH4HldJ96NdxbwK4OLnBnvaQZC3iKyHSUEKEd0v5XVAOH222jMo5hC9MtlB552SqOUTvxBsN99jVIPi9K3xRasl7CMsKcznyAjulplCxQ6TMP1GVFVovwhFfAFCjA30JHHd7smd8M3QgfLdie60S/LoMt5iCUWaQoslivlPooiNypZb3sw48YCns5olUt8XG63em+0l8VuXKY2+tjJqjwvvQiJY1q2itAmLKzNOeLLl1guy6GeSIJfIYvW9lMziFFII9voGhHN+ZOUkgYsQxR2+24XwyGj8gj8zv0MFOtrEZ3iadeoha649497EBl9TKQsh3JoLrrK2lzVtKyp77nxrjnEH3fD2D2VDb5uvWi1+QZ+xc/XllzqqN/t77r1i4fnHLOlQhhol89JsxS0pdGl+x/JKQrk3nvjTa4u9BN1+bVQi0ebPeYYVFSwrkan1CnQyK0BN9M7m6Hpd4vUwHwrlU+GVFxMJp0bDW1forQgp4r/JcGcZ/BEIXqfhSD/ocSI+g9c3N60SuLx/CAe6Qh4L6LL36xUfQyMZd8BVAkerba3pvcVe2sjO7VCezAlSbguRwGnHPSXoIsq50bWwLKRZocAfBVzExnn9tefMOPlAureTI2pSuYj6L2ZpBi6v7kjZ3aj9h8KjUPxbpBFvtyGNv+jfv/ynAy77WsELez7bXkA38Dn6BzpCkzkSsP8Zyv8qcBGeGSIEV4Tfdqmk8GgpNf08/YRIevPSKXppFt/VheceS+F/4vkzU4VngQh5nXbCk4Xty9K0XB48/cLouO4uy7tbJvu8EIcit59+kMJaqxf7vvdkeq25b4GLeDYKMX7hoTmrXTmqnq4HeSpAm7Vw7ncQQtLiNz13GQm29N3qIHle1iye/PhvePlLHqsik9OyrpZKhx0pvb/0AC4CtgivYJFBb1SDYri+DuK0+1tK580qeWKLDIPmOYxSvA0WmRfF7/3c9uXpVa2g9D6QlPC5OKRp+O91JjYrxcgGxfEPiaDmgiuMqF9c2gOKQyHxXNw5oDLl01GYWcy/WJ8JvaJl4JLSVZq2+jJwSZv9MurVMnBRMTMnTpzg8OHDiLjFPn36YGlpKYUEiexFIpPQz1hSBVxiouDqdCjVAQomrwOirl0cXwTQevUt/mxcnF/DFoLjJpj6WXJV/bYkCVycNsHx4WwwW8zgX0YrX7anPTy0wzzyDHPbW9DLfz7cPyiF8kTYr0bPeSfHKx+gfdtOiYcsgMvh3iDuvdPOr8Dlt0Yl+LO5sj6Jl897nu0cTIOYc+hN/CR5guy795qxh1xZ18OSpmVzKYCLeLm99g9cnS1lMWJQgqxIQBxwaa57j4mf50GnHVCimRRi0mX9HRZ2rkDruFAdX2fYVEsKAbladDwWXWaRO6tyBh3hVTJ6n6sEP648ec/wusWY1vo73lLvHsDq8lBjFNFNliiAy856kM9S4XmUObFXRZzhIqJjpI3pGfe3XB5XV+WmtvvGe4gN16u58eLEbVfdpmAOw0RwYcftF0w44k6B7IZs7lsJm2REVcXGWIRonHB7y93xNTDLZaIyrlusucE7nRlSpwgzTz9kQtNSEryIK78dcGOv/St85rWQoIAoYsMjQpzW2Vonm35bQKWshnos7FRByWtBjC+uvW8XmwA0tRZdZWH7MuTJbiRlc5rWqiy9qxdOtLFrsOQ61YvlYEbrsmT5JoTs4fTilKneBprO/wry3u4dQt6Hm/HseAsLSxXf3bh1Hh2pAHz6xuC4Ac6MBduTEOgNR/vDhHdJpg1WCVwiQ2FXa/jgCOMU2b1EeRMYLqVprVU8FxObl5LCu14HhLG9f2Wl086Qz1H02+YofScE8PpDzJOGdQK0Clx8HcFpM9QaT2Q2c8kT7KCTj2STFd0s6aoipCqp39HUABdxyh8UHqXQIPI6CyLzVPutULQ+nBoJH7zgF+XfI6n/h3bgeQTqTYGcCbzr1P2RT1DvpwIuIuxqSx0w0OVzHwd0I4PRX2oGpVpBT7tU3L12LxEvS7efvCMkIoqWlikPo9HuaJV7S2uWosXnn7D8speU5aVyEYUuW5OlN7AslJ2ZbculyKviY2iE9Bvl/SEMjzdB9KlmLkGIhPD/132uXH/qz5ZelpTJl5UoMlFn0TV6VSvEb41Lqkz9G3fHj94GM2y3M8YGmTg+Mj4DoTbt/y1wESEt88894e825eha2QxdkVGx8mDFHuDKP3B/r8L7tkBlyfu287q70vN0aL1iyQ5bZIZccskLcUAjdF9E2GzCjIPJNpCggqaBS3B4lHSgIQRql3atSJ2SuRAhyC6vgph96iHub4JoaZFPCp8Sz3h1i0gFLUJjPXyDuDmhPoZ6Ot8FLiIJQOFJZxhSt6g0B8dcfJl8zINlXSvSpFxeaT/Yce1txjctxeAkDnHUHVtS9YRYsvDWzZ3VQMkrTAYuabVsyq6XgUvK7PWz1JaBi4qZGjVqlJSe2d7ennLlytG4cWNJT6Vly5ZSauefsaQKuLy8pTjl1omBoc4aS415yOk1o/e5saZdAdo/+wsigmDAVZVmTRK4eBySTmh35J5Ku/4T4z0CQv1hX2dePb9LlfBDCFDye2k/9Hc1VmgVvHHD850/Lm0c6fFFHFWpYwFazoyDNw7Q6wzbnT5K8cwLOpaP9zL5csGb1895u6MXRXJkxnToJemv888+ZumlJ5wbXYNSubPEZ3F55wH3VoFZNbDup9Sl0OoQHi7F9IPY6N8aOm6Fiv0QLqYtV97k9Kha8eBB6G4c6SulmL6duzele68ip6my6r14kReaMCIDjBCDrWRumggEKA/AATZWJ6redNbE2OL84iNrwkdgkLcMtFoJhkl7GIiTkD+PuEupfncPqqISLqgCLi1X3JJSbH/rHuv6KpBeWxzoYF1AAlxiQ5pcERsE4SlydHAlqpXIqxK4XH38XtKSOfR/7J0FVFVZ+/8/iokJdmOLWNjd3V1jjN1do86MHeNYY3d3t2IHJooKioKgoGIAYiAo/V/PPhIX7oWL+vqb+S/3Wu9a78iJffY595y9v883+lag01o72lhnZ1LTIiQ1SawouwJQCSPIY0aDyNPJQrXpkqs0L5mVEXUKxFkhrb3AVlX6/mhcWK/WX981yNiVnH6WflVycv7RW95+CmF9t9KRcqLo+/TfeoeAoBAWti+hk3b05mMg7/8uSL5KbbUqfBKNLfT0yCxy3fodhxq7KFmzTezTi1fRytJQpJXyKlJML4lT39MZyvbRjKTPjIRRvgZ/93oBFznTgQ7gsBdGPIU0GkAtz2TbVTdU5a5rhVwsOufGbvsXHB9cSYfNIwud2gsu071SbmV6KQlW+/qUI8m26vDKGbqchOzfZvL6QwGXw33h1mpotZnPRTvTdOlVUiRNrGjrQ2rmZ3S9qKj0+J7zhAIuwv6aeMhJRYrOblGUX9Nehb2dNM+eZGnAZjQ4bYIxH3RPLaDZieFav5suNygpi6+/EX//TwEuHhdgd0ew7klg1T81tunmqhAcAh32QvqES1OMHaev3U4WsQKwOL34wNzTrspoM3HiRIpBVTR7mu/iQ/G1fUvIft8KuMh3aMctT84Oq0K+L0bsg7bd5aXfZ+WLkTWd8ckYwsLts+U2ba2zY//svVqAC3Ml25djyJjXnH9J+Wwc6FuWVMkSkzhJUobtcsDbL4gN3UvHCfCsu/KUCQe19LenMxp8d9mkMeMeHXDx8Quk2vxLWGZNw4rOpcgspNZpKaHySKg/Fx6fgz3toMV6KNxMFSOGitwqcWI2/Br3+1iYMwIunXPxoV6RzMqbTKRIYooes8m3WJqhIoX87XsBLnKm1+8/88u6m3h/DFKgXLOSWXXOLd0Rma8UaaY3s1TfLmONes87a/5yfarmYUit/KrfcTFc5NpyTThB1woauNdl7U3eBASz8pdSKiZa3uej9zqqYsSRQZUSxNgy5nkQsHb9FQ/mnHpEhlTJuDymupofSfsJuBgzgt9vm5+Ay/cby3/TkX4CLnruRu/evenWrZuSEQngUqFCBQW4SIJQwYK6EcT/ppsZV18SDLhI5ftQb3h0DD75QoWhWgVdDwsloWOw9fozxWJYXc+EJs4joWAjqBcVkxz9ePEBLmvNJtKwy1hyRHy8/V7Crnbc9PhAy+A5ito7R1gHawvBey/CwkNo7T+HPp3a00SfTER0yhemwf2dqvK76c4HBbis6WJN0xjb+3vex39zK55laUyZHgtVt6cceciKS084O6wyec2T68bmGhioj4EhtF9th5/fOy6Ft4PaM6HCYK48eUfHNXbKiLVEji+gx8VpcH4KYYkScTlZfSx7byRjBl1/ERevj/TbeocWJbPi9MIPr49BLOlQQq+PiOqSVK72d+NBuXkMemCN0ys/bhbdQc7wpxr7IY3hSqkkC/XabK/otnPbFtM7URL5iEy23KbWiwQjas67RMlc6ZjZwkonLUi6I/IjMeIT+rExTcxte2y6zZTGBehdLb/eCdHOW55MOHBfTSKG73TENLmJqlhJVLN4Cg3eeZeAwFAODqwYeUq/zyFKUy3+LeMbxk1JLzb1DL9WyhPLkyTO32RIGO1X30CM+lx9AmhTKjsL2uvK1iL2n3bsIVcf+7K2a+nISb/8TYybK27MAA0XQMXhkafzuLSF3Ge64Vx2LkWa6vHoCPZX0jSq/AaVR0FiE/jwAjbXh+TJIXcdeHQU+t7Ukb9Fvx6DgIvtbM0cuqsN5KurdhGqdt1/Lis6tIznHntPRu65h91vNcgSTVJ259l7Wq28rib9B++8wP75e1Y2NqfkmVbg/xqar4FiHYx5LAxu80MBl5Ul4aWDAnu9m+yk3F/nFeNs7RUPNQ4iQTO2JQRwkUqlpGUtu/BY+cVIvPifmc7AxT9hsCukzACX/4Izv2sATMpoSW3vn8H+ruB+AYo2h/YHje2i3u3+U4DL9UVwahx0P09g5lIa4GK3CK78rXlZCNPlBzVZqMrCMy5JpbAZrz95y7H7rzjr7EO+jKaUzZWWo/e8FeiwsH1xHXPwH9T1rzrNtwIuLVdcx8HzPQ8n1Y0cs1knnDn9wId13azJk8GwNDZmh6VQMXTnXTb3KIt4tSy/+ESB4cVzaMUNARwEZC+ePS3ru5ZUi+mkyZKz9rI788+4cmFkNTIbMM6V32a9f64oBl9gaJjy7KpWQEulidkEnHj/ORgLc9NYzMavGuRoO0UALslTpmLmcWc1b9nYvQz1i2YGTzvYUEOb85UfAt4PYHX5yPdvcGg4804/Ugt0+wm1Y33Do/dN5LziW1UkS2qalcimQIj5bYrRWM/866bHOz5+DqZmYcPhFN8LcJEikYB0px96K9m1FOCEFRyzCVNFZK7H73uplKAqBu5V9P1kTicy5RNOrzk7vKqaZxgDuNRdcBmLTKb8Vr8g9RddUcyWxR1KKNmtpO5svPpUJf3t7FVOpXx+z7ba1p0FZ1wxTZYESZcUuVjNLz53PwGX7znS8R/rJ+AS/xj9F7f4CbjouWuSGnTlyhWFRufPry3g3rx5w5QpU0iTxrC84t/8rClf5wAAIABJREFUACQYcLm7GU4M0j62Pq6aiWarjUrq8q1tjs0j/jnnxpEmAVhf7QVN1oCVniq8eNiGhKhot1jRhc9vqAnBabNfsfxlQRTg8sZFVSj3eWZiY7YpiIeIMC8y2/8F5ybhlLwM9d5PVyCGtT5juwgzUfsV0O82m+74KcBFh2XyZQDCnl4hbEMdDlsuo1W7HupfJRVBfDtcJtUmWeJwowAX2U8mi44er3DLPgYs2yrWwc47Xsw+4cLO3lEmqhzsAbc38jFXbZxf+pOv317MMunK3O4+f6/YHL83Koz4uYhvxNquYriqy4SJvI/XFhJ+ahz7Ci5mpGMexEfjbL7NFE3+Ml7ARSaerVdcV2CUUF31JRDIpGbzjWfYjqpG3oxaJKLFRBtlDCeMkLiqWcY8axHJUD0r5GRqC6tYgItUqeaeeqQSig4PrMRfNi48fPWRZZ1LKh8RMbYTwMWEROyIlqQkDJS+W28rjxwxrYuo9sTs06egUPL+cZKpzSzpmwCqb0hoOOP232Or3XN1yAP9KlIxn/5J1Jbrz/jrpAsH+1eMrN7KPuceelNrR+ZYgMtrJ1sy76qOh9VILNrNjT2M79xhUV7lU0SJL4wrefa31ITnNyFnNc23SRK1THQlaxEHMwi4PD6tATd1Z0X6XogeXnyFtvcsqzxZzjn70H/7HdZ1tabKlwhMOe7S84/ZcuM5yzuVVAuNXptvM7OoB+2fToDAt1BjAlSfYsxjYXCbHwa4CItoTjoQSaGJKZeb2NNz/zNFER+1954CQI8MrGjwuYp5AQkBXNZd9mDu6UcqDvf+Sz+sMpuyIfsOcD8LPS5A8nQgsszjwzUJmUW0yPuXt2BrQ/joA+Z5YdDDbwLa/zOAizB7jg+DR4dVql2gAB4CuHz2gQW5tUq/FB6+NWbFyKdXonntn72jvmVmtQCNDkAL+27PLU8OOLxUyXi5zVMq35JahTKSPY0J51zeMGKvE+1K52ByM0sdnyQjT//DN/sWwEUWxZ3W3VTv8GNDoiQ6h77IMnb3La/YG8Y2WWALwL21Z1nF3my+7BqLO5aIlPbK38TMvLeA7LUt1GJa5MMR77WlHUqoxbK+dujuC0buvU/1/Bm46u7LhIaFFKtBX5O50hlnb6Y2K/LdvV4iABePD2EKEBFpssyVlKeWyAlFUir+LcU7aRLrqUm1/xajbWCv/Qt+O3hfmblHLMz1XcPpB16KQSqpdMK4GrTDgZRJErO9t67UVVKmxCz9nqcfBwZU0CksRD/u9wJcTjp5MXy3A/2r5VWyqOheYjGv457nB7pvvKX6JAmK+tg5EfvIfGL6sYecdfGhe4XcjKqnsWONAVxEppUyWWJqFsjIH0cfMKWxJX2rR7HqpB99tt5W3jIbfy1j7OMc73ZyLyWlUebE0udeW+zpViE3M1oWVSDUT8Al3iH8rhv8BFy+63D+aw72E3DRcyvEu2X37t0cOHBA+bhYWVkxYMCA/yy7RS4xQYDLx9ewLBdkqgxtt2kLroUZwaIptFgLqfRPJIx9qqcd1aopF+o/p8DFPjDCHdLl0bu7QcBFKi4ry3DDrA05flkdBbiIZ8Lezix6VZ63lSYok7FzI6qSJ7E37O/C0qA2zHQvwplhVShiaAImjA8xlBzzGtsXiZl32pU5ra0omFkzJI1sdzbis38YB0rvoHcLzZ9EUoWkqvF8Rj0FFikPFyMm6ApweeqNW6kN2uFbbWLTLR+WnH/Mtp7lKJA5FXx6p0kCvK8SXnwgrpe2k23gGVJnyafTLal4ikRpcYeSKkGg2ryLqopmMGnnxHCCb6xgpNl6jrw2VxXxA3l2UyHxHWi/F8wMa7SlElJ21jl1LpHp6Gvqfts+0RlzidMcUjMfExsVNvaxMbidACpCxa2a35ztvcrFGm9NMnSXD59CWNapFIcdX7HgtKvyD7HMlgbR04sEq0aBDPwRzetGgJRBO+4qrfnSjiUNLowl6lcMBOe2LqZSDYxt0i+RzUw/7kyRzKk5O7IahsIQrjz2pc3K66paJn2OaPsO7KbJvd6ENFlBKutOkf8e7veKRPOy8alwC1JKlGfM5noSJD1L/IIKRHnrcHI0XF0ApqnBooHyMTLEajMIuHx8BXOzQfGW0Ga/OrNUftdeecqGL5Kp20/fM3DHHfpVy8uvVonAxwXy1VGpDAISLulYkpxmKSg14xy92cyQ8M0kCg3VJvsy6f+G9sMAl8dnQPyk8tZSKWUnMw9lxpvqSt7w90lX3N74s71XWZ1YdEOXJc+oyBWq5M3A703j/s1IHK48zwImruxsrcbZ+91HbhZeq6SIkZ497ue11CKRDURPKnLaA3vbEZC+BKafXkD3s5BFP/PKmNvwnwFc3j/VkrnS5VLPvY6B/bLiyshcMcmSaaDx/7KJybQk10lqjLx/MqVKrvx+OpfLyWU3Xxafd+PZ20+KRfFHo8I0sMqipGoCXsvzHRYOq6548vfpR0pO1jXCdP1/2elvPPa3AC5PfPwVAJIrvSlbekYtRJVf3NKrHIsuyzWin1X/vkg5CzOmNy+qpJzyfheJ7oyWVmpv8Rr788hDBQzXKWQeCbhIqpx8MyrkMTcYaV93oS2h4fB7w0L8dtCJcrnNFPivr4nXmd3Tt9/tWxn9HAIAvP3wkWVXXrLhqgc2QypTIGKOc2MpnPtT82yR74MwfxdZQNFOUHsaJEmOsBH7bbtDnUKZDF6rfOMk2ni2jQsOf9RWJv5S/JCC2/kR1bR5zZe2SgxmjzxUEt/mxbOyygD773sALsIem3bMWfmk2E+spT/JL9pgKenYnRcKOBKAZmz9gnqZZ3eev1f3X9hLAlyMa1Ao0tPNGMBl4sH7yjtGkrFueLzDdlR1Jb2OaDLXkSKQgHAnh1TRGT8jHmu9mxx2eMXY/fdUouXWHuVUIaDViusEBIco/zopkv0EXL52dL9uv5+Ay9eN2799r5+Ai4E7JItlmSjKSzKiCbvlv5bnHtF3owGXkE9wuD847YDm66D4L9ohbq8Hm0FQbx6UGfBNz7WYnCoWSI2LpHI/qk3oTfXH7hoEXGSBtrIU51I0JXWblWpypNpz8Snoymzv2lTsOkMl2EgFpnYRjaKqz08k1sWIT4okFY1+CanjWEAf7sttu8tszbuAuT3qK3NKkdcIzfv88MoJAlzarLrOHY83uFY8RKJX9tDtNLPOveTCozdKdiCLJ94+0YAg0wxQqBmvD0/EtJ8tabLrGuJeeOSjrvPKmOpKwiMfz05lxcjPgPnl3o58cjxAw5DV1Chfhm03PRlndo4+ibZDl2OQ0dLg/ZaFoEhFhG5d58sYx9w4JuAiWuE8E21U6o5Idb5HE5aNX2CIYvLkNteljssETipHAj5Na26JTMI7rb3Jrj7lqJjXHNHrywK1sVVmxtSP6o8YAotp3gUXH04MrWzQm+XUAy9lhrqgbXHqCR07Ae2sszeTDj9Q7KAWJaNSk2IeQipbYuwnZnribxPR9u7bQVOn/l8AF9149MApKUlkUZPQDgdImSIGS0VkP/ZrNEAlZ5SMSpmlCkggrcYkqPGHJjfS0wwCLrLtvPSQobTme5HSjNF7HHn8JoAlHUqq6qCbt4BcDjTM9pERH6ZCyoyENluN9QIHFX0pAJ4keIzedo0KD/6knZk9mBeDJKbQcj2hppnZdO0Zji+ijHkjuiiLJNM4vH9+GOAi0kS75dBgHlz5C3cvP37LspnFncqw4uITDjm+Ym0Xa6NSmMSUWoydM6RKyuUxNQw+YWKsKM/i209BbOuhAbXtVt/A/vFrXAvMJlHWUtBgvlow8fI27GqjsRajg1jHh+N07TgnQqsw0nQPtFwLRdsl4KnW3TRewEXkqz4PIfC9Fln9f9VERiFR2XVnEVryV5xfvuP95xAevg6g9N0JpH/vwPiUsxjarLKi838rMy+uy5T4elnctS+dg3SmSTj1wJsnbwLw/hiofK3ymJvSokQ2ulbMpeOBJMeMSCl6HwTjDzgh/lXyDaleMMP/tM/fetu+BXC5/sRXMScknnlAjagChEgZ5Vs4vHY+Jfk0pj19E0CVeReZ0byo8m0TpqNEGstC+PTwKuoQc04+Uj5UAhrkMdPkIlJcEYmt3Df5Lop8NWacsHxLum68RdfyuRSzpdGSqyp6+fiQyrHujfjG5P/jJMmTmGCa1EQdL3pyjDHXEtc20uf7z3zouc2J+kUzMb25sEO/7GEzEhy3wy/HIJs1hIfC6oqQozw0mAtJUipgXPxPhF10aVR1vSa4AmxIgp+XX5BiCwmL5Nrjt/Tbdps6hTNFypCFlSvS42r5Myo/omvub1nYtjgNrbLEIpR9D8BFDNtbLr9O8xJZ+b1xEaNJayN2OXLOxVuxdaoXyqjYwAGBIXwKDuOSqw+zbR6RNEkihtcsQOcKOXWG3xjAZcZxZw45vELM49OllHd9NOZhxK25/5qeW24zqHo+elTOrVIeY9b0BJjx+xysgL10KZIoT6foTSRhYqh+8oGXYkBnSpNMyeYFbJFmc/+1MvwVj73W1tkJ8PcnZcqU/6n1j0iw5F0ov8v/2rrtJ+DyrW+3f+f+PwEXPffFzc2Ns2fP4uXlpRbNEU3MdDNk0K+1/Xfe3qheGQW4yFvaeS8cHgj5qkPL7VGxyWJGe7QPvLCHLqdUBPLXNgV6uHrzvPjiLwuoDQaTcAwCLp/fw7wcOKUsh3/rfVGAiywYD/Skj/9IRg8aqqoBLUtkY0TdAiruUGjHUoW6/2cdw913OaKleXQ9CbniSBBYXY6DT9OwPcsEdgyuq6QpQvdMKmlFvUsnCHAZssOBI/decL2mE5ntJsPgh4w5+YbHPgEs7VRSi05+fk1LUCrTHzJbEbq1MU/aXqVAsWgLZqnE3H3JmL33ODO8CmmSJ6H/truKji7xxnrb+hr4e9jR0uwUU5sWpsfmO/RMeoKxqfbGC7jstfdk5gkXRbM1FHG7+NxjZtm4sL9feUWLlslovUWX1YRTGA7fo0098lD5GAgTJSKhIuK4oWHhypy2Z+U8DK2dXxm4StVTjOmEhi8MlQHb7zK+QcHIOFHZV1IDhAkj4yljKeCVvrbwjKsyaxTmghgUJ6T5BwbzzMeP3JnSKu20ofbY219VvGWCKAkYEW3H+oW0ej2LkGZrSWXVVGf3xzOKksksPSFtd2GWWXfyp/yZXt3VKpgZooFeEewUOVID8YURCYVmnBezxQm4HOgBwjaTGNFMlrRbdUNNICVxS55F8c1Zs3sfzT1nYhnuCKmy8KzpYSque6NSGiZ9YRpdv3UT00O/ULRsXUwI1kCC1lvY5Z6aSUcekMMsZaTUwudjEOIXsLtP+TijSn8Y4LKhEnzwhu7nCD4/mbDbW9hguZPe7VogEbaTjz1UiwpD0oPo473z5nMlyQoOC8fx99pk0uMPIa/viQedOPPQW3kBVf4S1zpqjyMHbrrhnHEgScoPhKq/abH38k7fWBsEnOplH3W6FcXY65mNraGN2ZdiDFQbC7VmJuSx1tk2XsBFZKACJEvs7AS/72bOnuAO26+DU6N51dqGHU/NlNmwm0+Aqvy2MznHiM9z+SXJct6a5lcm5N/bQyGivyI1XHLejdW2HpwZUZWsaZOrxe3dZ++5/eydMn+tWyRTrHS6iP2jx0Lfe/FB+XnJQlcWicW+eJAkeGx+wA7fArjY3Pdi1F5HxURtHJHoJ4a0vgFKlihSqwlGsilnHXdh750XyvesYj5zxbhYc1ljaVwbW0MxFiTB6NIjHxz/rENwcHAk4CLDNOXoQ7WIvTSqmo78U7xbJhxwYs9tT04OraIYswJYiIH26WFVYnm+CFO141o7quXPwF3P93Qsk5Pxjb5PgUL6KQDAmN13Of/4nfp26cRTCxD73A562kL63CBy090dIDRQA+mTa/Jkzaj4uTJo1idZludWkqI6ls0RaTwvIEX3Dbd45O2v5gSy+O+5yV6BUwK0p01hokAyYVbMa1tMm/tEa/oAF2GjCuhg6Bsd8/Fdf/kp88+6KoaSpBIZ22TuIKwe+T2JSb74vInkTKTV4vUjoObA6vn0zoWMAVx22D1n1L57Ks1pnIGEPgEABZy6/+IDxXOkU3KuhkUzY5ExFX6fQnDx8kO8cMSLT8a2YKZUlMqVjqJZ05AtfQpcvfwVy/f4vde4+wbQwDIzI+sWUAWpiCbnaLDoMuUtzNU8KSz480/AxdiH5Dts9xNw+Q6D+C88xE/ARc9NGT9+vEJEa9euTYoUUS/7MmXK6Pz3v/B+GuySUYBLgLem2/V1hR6XYkiHwsHtpPb3jLnhlwuRiSgJGQd5kasIPh8/bpn+AsV6QO2pBmULBgEXOenMNDxPacnLVjaRgEuI00ESHezJpBRTGdq7t6r2CtAiGm75MIoON4WJCfsHVDDc7SfnNOlO01VQpLnh7aanYO7ndpzP0p8jQ6rg6qVFPVrnNGNWy8IJAlz+PPSATTeecbLJRwqJzKr5WnrZ5SYgOJR/2pfQJmMy/vu6QbPVhJiaEbq+Ju61tlC4ui6zYeUld2Vmt79/BbXInXzkgQIVJLY5VhP52NbGOL/0ZWOpo/zZuCBlZl+kzKcrbEozHXpegayGtcKzbcSU0FtJdQpliSG5+nKy3bc8GbbbkZWdSyrTvFtP36mq+7SmlvxSIVdCHh+D255+6MXgHQ56ZT1SdSw8+bSKoO5eMbdKSRCKeI2CmoToipuv8hP5u7UVDYpmiTyH0Ii33niGzeEdrK31mWQlO+oFGofsuKt8MqSKHH3SYsyFGVutE9aUpEIIWBGdar1nwVCahR0mpMVmUhXQZQc4LO1Izs+OBLfcSpb8McC2DTVB8kvabIc0MVhc/1jAWw9os03T7xtocQIuDlvh5CjNI6ZAQ4pPO6sMrCc3K0Iyk0SEPr2O/6EhJPW5Rcr6f4HtLK7kGUNnh9LMaVWM9mU1o+ZAd1tCN9TBueIKrLMkgvN/4lxtLa2OJqZQ5lSqAhdR9ZUqqcRo9qmSh/7VdWV20S/hhwAuAggvLwqpzaHXHR5dPUD+U+3xLDmOXK1mKqPTzuvsVDJG5/Jx/wZkoSayxoVn3dRliO9N9EVlxLUJsFhpzgXqF82ivJEiPAkENFxyyhHXVG1JJO+00r20XWQRtaYivHsCI55p7/OPrwlfkIM5QZ1ZFtSWe6nakkb8tZqt+WopTbyAi+txTcojANDA+5C5qDE/ne+/zYEeuD+6x2iTP7D3TUGNAmaK4ZDdLBVpvG+S/XgH7ltNosXVApTMmY75bYsnyIjV2A7L+0oScsxNkympSXQmjdxjWVjGxa6JDrjIOSX5rdHSq4yqU0Cl9sWsdhvbr//1dt8CuIgR/++HH3BueFUsokkw5JsvUjxhiKztZly6WYW/LiiQTTwyJK1FmoCYwjAbUScfja2yMkSOmcSEjT3KxAJcRKYi28r3rUvFqN+2sBSFSSkGuJLsI/dw5nEXNl1/yqbuZWIBeKsuuitQYEZzS3bbe3Ln+Qeuj6sRi9Gk775IbLN4EAmoY+h+H3F4qb7LHcrmVAC3jofJ8uIgHlSDHmhFN0EATo3VvPyE9Sqm28Cxe69VUUsSfH6tHJtBZP/0Pe1WX1cJT02iAWEyJxiz7x7DaxfAwzeAHTefK4aFMFoEeJExFIBZ+tUlxhwh+jfT1SuAA3dfcPWJr/LomdHCuHdH+dkX1HxFYqAlAtnYJr+//XdeqjmVgCxZ0iSnUOY05M6QAsusaRVLNUPqZHqTwYwBXMTrTPz3pN38rabBoAPNLNuXdVc8cPD8oLYTFrT0SQoP8r+8GUxJmdQEx5cf1LxBgggszFPi6u2vko5qFsxIv+oWWGVLq56p6CwZud2S/rjd7pliX5kmDvkJuMTxkMhzISxEYQbNbm31zZ5ZPwEXY3+R/63tfgIueu5X165dlWdL5cqV/1t3M47eGgW4CP39+FAt+q9kF/1HsxkBdis0WnrZ/gk2EJQPhXxQcpl8YLV3Y2i6Esr0MdjzOAGXWWlxMymIe7Pj1IkwqLu5Eo70p3P2q6zvWV4l0whF03lKXZ76flKSn6xpUrC1V1nDo6W8DTpDoyVQtLX+7dwvEr61MdMYxL7wBtz5vbZKSBDzuZYlszK8Vr6vA1w6paeQbX+wqEUD5zYqFlcmEamTJ4E7G+BgTxj/gUAvVwI3N8Eh33Cqdhij00fxfZEJzJ4+5VU1VBJRfj/kxLOZDWO58Ie/8yDR9uZc9zbFpPsxrHOmpf0qOwKeXud48uHQ57pGIzbQ+my+jdfHQOWkH1PKE7FLZAx4pxK0KJmdWx7vaL/mhjKZ/SWexWZCfoA5x59gcM18jKpbQMdvRSj1wmARs1JhE0SkEqVKmoQ13azVpFGqVmLqGzPJ4rC9O8n2d6aByVUtoSFisRqtY21X3uBjUIiKAo1ZjYuv/8YCLlJJE0NB19f+2AyLei8dmN+fRpwipOVmUuXTfV/ZbRhFwdf7CWqxmcxFNCq81sJhcmKwbK0xUGRCHb1J7LjLYWi7HfJH83eJcTFxAi5v3WFJXhUrHFKyH7nGn1DsImER8eYRbKrFR783dP88gzl9W5P/yhDcnnnSKOAv9verGFUtvbWGd4cG8k/eHUxqYglLizKIyRwKqsiu3uV0mCxSuROGWV5zU9Z1N7y4+iGAizBxxDjYshU0W8XaSx60PVOQdAXraeOaPC3Zxh1XlcUx9eJmCwotX0w89995gV9gqFo4j6kfex83b39qLbBV6Vvty0Qli+2+9Zzte3ezL/V4zfjcMlrK09EB4LgDel2FTEXgziY+HRnO74xgq19ZdiafQo18KZSnFOn0G3vG94zHCbiIVOHKfG0xJ008wqx7xnfI7/p3AVYDPgcRujAvRz+VYWnyAYxsWIImVhk109ykSTVQSkCh9BacL7ZQLTKVIe2XaPnv2SGpXAsDUACdjmVjMNOMOFFMwEV2abLkqvI5k8S+7ylLMaI7Rm/ytYCL3L/F59wUA+XF7EbgtF37frfZi3/+5vx+6AECdpz6IgeKq0My9vUXX+HXL4ahEds+8/1Ez832ijE6s2VRBmy7S50iGZUcJSbDRfxkmi2/RlhYOOPqFaJ5qWykTZGEbTee8cfhB5wZXjUSmD945yUj995jQZtiarvoTc5x3d1XFU6uuvoyYp8jkxoVoX+NuFmhslgW5szlx2+onj8jPavkoZxFeuVTIgy5Wx5v+efcY1WEEWBJ5MACIEZ9HsJgcWFInBQGO335ZITD5b/BfhX0uhJZjJOFvbBH5bcgxvIxpS0CTJx3eaMYNGKYG71ZTTmtJDly/0Q6N6uV5o8jTUDH4bscVHHmxm81FXNFmEZSPBMm8aYr7hy578Wzd5/V4lZAGpHhzGxhSfdKeeIEJI86vlLzgXH1CzKopmFg3tBzIn0QJqXBEAIDOxoDuEhCY+W/L1IyRzpshhq3/hC5qbDhHF68J23yJDQvno1W1tkomi0NSUwS8+LdJ446vlasFmevj4rpMrpeAR2zen1dtnV7Q69N9spnr03xDD8BlzheHPIcy1pDAhCWtC9B22jfX6NfgNE2/Am4fM2o/fv3+Qm4fLlH8rEXg1x5KS5ZsoRcuXLRrFkzHe3f/9ceLm+cYWNNTUPfeLlBTxU+v4NNlSFcJuEbIXPCzBTF6E8mLq0SXWJg4D/xJh/FBbgELrHE830injTaS53SX3xGvgAus8rdZ3yToirmTqrDYpz78XMIA3bcpWOZHDqyjFg/09cOsPcXKNQY6v6l/1d8YSrcXscM00ksdsvKq78aqQmMpN30qZyHHpVyJQhwkTjp9dc8ON6zMJZXBymWUY2gNYqaOq1ZUVLJmvjyHLBbAEOe4O/zHP+tbfFMVxHrPqt1+ihxllLpWNqxlJpcCwNlxB4HZrW0ihVt/drpEqkOd+FWylrUGLoB+R0M2nYHDydbDXDpdRlyGf7wS7xzvsyplH+JVEn0tZiAi1TWRu+7n2CT2fhep51WXSNZsqSqmha9L8L2kVhPkRuJ148sYKcec+a8sw9XxlZX1TQBXERmFlHRjDiX+z1bTPZ3JVeoO5TpCc3WxupGoUmnKJY9rYpRNJbSHHEQYwEXmWxOPeqsTKCfTI9KCrs8pSqVM/kR3n4PiTPqLsJdLu4gx7l+hDRbQ7rS0Tw4lGwoO5TprcCAWE0MdR/uV9HkZIqaBMfcLk7ARVIt5mWEMkO4nnswnTc6ML1pYTpleazMq0kUyr5MYxnpVITN3a2p+nwZiS7NpK3JejaM6aQBjNL2d+PWXUcGhY7n2KDypFlfjBn+v5Kh9giG1Nb1JHoXEEzXDbfw+RjI1bGGfU5+COAi/geH+0KzlVC8s2InFXOcSd/Mdl98cypRavpZGhXLoqq4cT03svgQOVnqJHDW9a2Sk4gZrpipRm+S8LTh6lOWdCyhIw+QRJVta+exOMNGzSTZolbUbhIzbztHS6PKWxt2teS5y10GhU3iun8WRiXdw5gsthowJ14OX9HiBFykii7Ja8/OwQcfqDQM6s//irN83S4iG7zz9B3r9uxn8acB2BX5E4v6oxRQrWOaG/IZjg8Cp518HvKKZVdesfTCY/pUsVBAYlyeQQnt2eTDDzjt7K0MKxO6qJNz6QNcFp5xUyD8lp5lKRBNOhBf3/wDQ+OM/I1v/4T8/WsBF/U+P+rMmYdeXB9bDc5PgoszwLoHYc3X8tfJRwjr89GUuvEmgi07/4RpJx6yprM1TaIZoIvMS36Dpx56KSaGMGclul7kHDEBF7lmYXDsvv0CYd3lMdMSpMRMP2nixGzqUSayAi4gaY35lxhRu4BKs4lock015tuq5+rk0Mp8Dg6j+rxL5MmQUp1fEoUMNUfP97ReeUOZrYphvzBvpRhSwcIMkZjJ/wpnSUO5POloVMScKoVjeIf5uoEwIC1qaO+qiHZ/N+xrD8OeQtoo5k7DRVcwTW7C8k6lyJIvxP5cAAAgAElEQVQ2ql/y25L5gRQxRJ5l9oUtFHG4xWcfM8PGmdqFMrG6SylSRbzzv2xw6dEbxSSqYJGeIbXyq7E889CHC4+8MTdNqgx+Ja2nWoGMalxE5vXs3SclnauS31wv6CLj2G/rbSXRkoJUpElwQh7Ur9zWGMBFvGXar7ajValsytfN2CbXJcVMAVXjipEXdq+AbEkliSqeJsCWRHjLvHlbt2KkSZ1KrYcE0HP1/qieSavsaf61vlA/0sNFYsC7rLvFNXdfqubPwJ6+houU8Y27/P0n4GLMKP33tvkJuHy5Zx4eHmzbtg2J3vTx8VEPfJ48eXQAlxEjRpAxo35z13/7rY+T4RL0Efa2Bs8vng5568Z9OUIr3d0arDppTBephBjZROcq8o3lyf+hhImLJluIIwEjLsDFf01dfF4/5VnDXVQtU0qLLrw4k9fnFrO/1hX61yzIEYdXjNzryMwWRZUsZ9guR1Vlbx9X5dD7vpbeUUCibQ0ALuvKQWAQM8zmsvh2iAJcxDxVjr+0Ywmq5TdLEOAiKS5TjjmzsWsparnPgOtLqRmykbqVyzG+QSFMwgLhyADw84TOh/n41ouAnV15E5QUyxGndEb/14231H+LFEmAB5lgidSpkoU5f7ctFrmt0CAdL+4j54X+hFQcQ9YGYxXg8reNM2cuX+Sw6QRSNF8ap6wk1wQb2pbOrsCTmAaBESeSBV/rVdf5s1ERBtTIy2rbJyw695hlnUqqydL3an8fd2LXXS8VnRw9tnHELgccX/qpBYxIfgS8kAWI0LVdJtdly/XnLLvwWEmudKq/4WGEXF9GiM0IUoSHQP460PW0TnflQytypcZWWZSkKKHNWMBFjiuLhpknnLkwshoWGTRj4JuTS1M2exLouB/SRrEa5G/vXruTYnlBTOrOJmnl4VHmt8+vw7oqUHu65ufxlS1OwEXkKtuaqvjhndknMfXUMxaX9aK2+3T4/AoaLucsVem9w4mxdQvSOcNDUhztwelkTWk8Yk1UjxZk4VKiWgzw7UKPslmoe6cvQRksKdl3E8mSxva8ESnGsfuvcfi9dizwLOKgPwRwOTsWbOfDUFf8UuRUngTpPrqxPbQ71F0A5QfTdf1tZbAojBTzGIuR6LdEqsjNl12liaU5159+JCgsXKU9CSgQvTVdcpXwRCiT8OjPv1Tn987vz/BsN7UFVHTgRPyqdrUTCgQUba+SSG4HZqXjp9mUsMjCh8c3sEk9Fjrs002zSsAzEyfg8skXVhQFq25wYwnkq6XFVP+AJu+BU07erD51k8Fv/6BGOm/CWm3CJK/I7bRkv0iGi/zDtXlweiJ0PYVvxgrKu0qkHhMbFlYsAolP/db24VOwqnCLP4SA2KlTGPZ1MnQufYCLpJyJjFIWxfUsNQP5+Npb/yDmnXFlSM38Ogvp+Pb72r9/LeAigOTYffeVn8a27sVhezNwOwXpMsEILyWvFV8V8U0xJHtV9zskDDH0F1PUOxNrxyogCEAw66SzksaI2bl8L0TGoQ9wkeMJk/Ky2xvlBWTzwEuZHYuEsFO5XJFMkJDQMAr8eYrmJbMxr02xSEBIor47rL1BlXwZlIebNLmOuaddI5mahsa5z2Z7bj//oAoMGVIn5f4LP8RI/6b7O/JlMlX9l/jf3GbJCQr8TOrUMaTAL25q5tElu0G9aPOfxydhR2vodgZyRkmyV1x4wtqrHup8EkMf0Zxf+VH7n8sMqJaXCY0KxVqYy/hI2o51rnSxEyABMQ0Ww/11Vz0onCW1ksEUzpyaxsWyUDKbKUVzmuu8N51f+9Fnyx0ln5G5RY70mgFs9HbtsS99t92hcl5zNa6G5ixf+wzHtZ8xgIvIR+V+iSxJBSX8HzaZH8o8aeE5NzZ3KU71IlkJDgOJWhdPIwEFB1TPS8dyCWfh/YjL+pGAi6TKVfjrvAJUhe0s0sZ8CQC2Y47HT8DlRzwhP/4cPwGXL2MuD/jDhw8JCgoyeBdKly6taHX/xRYn4GK3DBUHW34Q1JltMJUk8rolVeL8ZLg6D3rYQo445DkxBuv203eKZXIyvBVphR0jscOpDC+6EwS4hATCmYk8urKXV79cp1qhzDi9/KASacQRX+QkYiC5rlvpOE01VRqQ0MdTZYCOB2PfbqnKzs0CWUoxN+dq5p99oqpnMqkVwGXVL6WoaJEuQYDLLjHF3Hdfmbg1CTupkqL6fxpFgZrdtEpHkJ82CZLEoMaLCPD7QMD+vnzwfEi+ifd1+ljvn8uUzZOeP5sUURpeWbCJd43fp2Aujo5yvZdI58NbFtDJayZpfj1Morw1FeCy5NwjDp23ZX+qyaSt94cWxauniW9Jw8WXVXVOpBGGmqQA1V5oy7Ba+fmtYaH/GeBy/O5T+u96wK7eYs4bNfGTCpxUdAQQEQNKaXvtXyiJjrBSZDJ66O4rjgyupKjfkU2AyB2tuOzqi0V6yGEapi0G00bFX4sBcK2FtvStYsGkprppUca8JxICuEjVVDxKpIInzAiZgIYtzEqu3MWh8xFIEY0Wriw6QnH4qzoFzU1I0fUgiU2/jInDFjjYS2M7WLU3ppt6t4kbcAmHMxPA+SDTM6/iyt377Eo3i9TJwqHbWUhngYv3J5ouu0pb6xy0LZaWXAcaYBb+liTD3SBpSs20cUMlnpSeRAeHavj5vWdG4qW0tPAncc+LkCi2ibEwxVZddlfx2TJJ19diAi5CEZexjB6/+dWDIjtK0tuhPvDkEIx8z70XfkrqVCV3KuYGDNP8D9puZ/Shxzi/8mflL6V0AJKY59ai18+zoGVBnn4IZbe9GHqW1PF8kKSQ4tPP0rRYFpZ3LqWzuBFg4cak0lTMk0ozSU4fzWtBTNDXVIDqv0G+RrCpDpfMO9PrdUeG1szPmpPXuJRqKGlqjoMqoxMsIZVriRNweXoZttSC1tvg0kxUrEaM39g33Ys4dj7q8IrZh+wYFTyX5okukVgSuWr8HllAiAW4iLfX7vZQbgDUmqrSaxovvsLz958ZW6+gMuWOyTpKaN+lQCBVffHE+Fp/K32AiySSiPzTOk86ZrYwzFqL3l/xRRl34D6dyuVkcpMisRgICb22+Lb/WsBFvm+DdtwhW7oULGyZH/7JCYHvQPIOhj7mgEcKdR0CaDQtbjh1UGQiUpgolCk1y/UYzIsXjsiNJLJX4qcPDayo/D8MAS5yvcIGkFhpMcY9cOclvarkiQUuNFp8lSxpk7GgXYlIA/CT970YutuBUXXz06eqJiESAKLcrPMKcJjSzFJ922M2iWrusNaO8nnSs6F7mUhAQRbHwkiQvos5u0h/5NsjrO5YgIt4xe3pDDUnQYUhUaeQ3+rudtBoMRRtE/nvz3wDqDDnokocHFg9b+Q5xZh26vGHit3SJI5xj+u5EFCm0t8XqFkwkzJTF98uSXUKCQ5SforC4Inezjl7K7mQsGZiRm0LgCC+JBJJfXGkrqFxfM/m9/i7MYDL9zjP9zyGeI3J3LFOwQxMbFyYqcdcFHgoBQIhWHp/DKJnJS3+Oi5mzffskxzr5ftAXr7/pCT3hsIGfiTgIuPUaZ0drUtmY9ftF0xsUIh+1b8+EOIn4PK9n5h/x/F+Ai567oODg4Oi5VpbWyv99suXL3F0dKRmzZokS2a8wda/4xZrvTAIuAh9VDwbAtyh/yNIqhupa/AafJxhf1f47AO9b0JKc6Mu96STF9P3XOViWEttsdduZ5z7xenhcnYinhfW8qLOWspVbwLBAXB8GI43LxLS6yrWeTQX+fqLLqvJohimipeJLMbiNDf199bGJPCDJqmJ2cSfYW0VqDCIrWmH8ueRB+zqUx6JZBUjuOezGkJY6NcDLhmew8Y6bAusyYfaC+kvL+7Pb2FFaSjTD6qOJeBzIJ8ODyfNg1UkmyQq6KhWfe4lahfJyPiGUcaZ8tE8/dAbpz/qkM40qYqwHrPXkbT31zMt2UpS9LsO2UopwOXKIy/+2HSUXSmnkLn+b+o69bVrT3xVisLkxmKYZ9jfISbgIikQkmwgwJROMoJRT5DhjW65vWb4fmdalsweSc8WWrN4uzQploW1XaN8Pc45+zB8twODa+Tl6dtP3H72nh29y0VJWeQ0vo8IX16E8QFDaJ3tDeVDr2j+G9E8bcS4rtXKG4o1JbTneJv/ay2ZK1lqtXhNCOBy5fEblTjVt0oeBtfKj1RBC600I1G+2tDVJtapZaF9bOt8Grj+RtJeF6KkYSIjuThTq1TmNk4nru+64gRcZIc7G+HIr8xMM5/uvrPJkSUDtNwE2TWAVkwdrWedxzJLalqXyo6/zST6JtmtsSny14Ozf8DdTYqV0etiKu4992Viqn00D9kPw5/rBYYP3n2hJtyL25egTWldxk/ENUQHXJ74BCj/B6lq7+9XQSU9fHN756EBtqbm0PEAEQkqfzQsQIeA9XB9LgxwZsuDMBaI1KN3Wb0V3oh+iBmfLCgXtSpElgzpaL/Gjr9bFaNl9jdwbAC03s6p58notukWUxpb0re6RaxLeDSlINmy5ya8zTbSmEcZQ6sNpySC4l0hWwk4NZ4d+Zey5EURtagbsvECO1LNpoSVlYrjNpRYFdeYxQm4HBsMHpc0IEhiyl2OQbtd6l30v2qy+Nxj/4Jp+2/wW7KNdE95jsTlh0Ad3SSmWICLfBfWlNOMkHvYqedPGCm/brTn3ks/JQ1rbZ1N70LYmGsR2UqntXbKZ0GexYQacEd/vmUhKnGoEU2YeJJgJWxDSdqJzzhXKu1iwPzGP1gxAic3EXPnnN9sBhnXOHwt4CJJRCLD6FI+F4MLvYENVbT3h+s5aLoMu/QtFJDStUKuOKXENk5eSiok5umGAAKJafYPClXfE2GQivQxFuAiBSmZO8hcSoDjeJpEAcv7R9hHYnIrLYLNeHxwZeXFIU3Am79PPVJeMAcHVIzlNybfunmnXFl28TE7eun6W+nrgkHARQD5owPVe4XCTaJ2Fan1no5aRHytKZH/HpE6ZP/sHYNr5FNG05LkJElE8m82Q6t8V7ZGXN9M6YtIKxedd2NCg8K0K5NDPbMCNAkwJ5HdJokSsbNPufhuy3f/+38RcJFBaL7smgIMRcb1OSRMgVm/Ny6sQLvBO+5y5/l72ljnYFjtfAn2sPvaQZ553JmlF58wv00xZfqsr/1IwEVYXsLEmt3SisG7HJQ58c7e5dXv4GvaT8Dla0bt37/PT8BFzz0aNWoUVapUoWXLlopS7OnpyZw5c5B/z53764wD/68fBb2Ai3zBL0wGu8XQaocmoTG2hYXC7ZVwbDiUG6hJb5IY1hVHHFbMu44c2MrysNHaPlV0DV9jnj5OwMV2Np6nFkYBLjLJ2deFQ07+1Pv9BCmTa1KnjmvseOT9kWbFs7Hi0hMl/4mziU+NpAG9d4EBD2NvenudYqDIImHrx4oa4NK7vDLNlf//ZHqDBAMuEhM7dLejWii2tEpH2OKCuH5Kw8MGR2leNj+8fQyL8kO7HVBUM70MOj2eJLazSTzWB0yjog1zT7BR1ab+1fJGUpcXnXVj9slH7OlTTlEd/z7lqrxLZpgfosO7JTBZA21k0vvA05deK06wLsVfWFVsCPXn6h2utbbu/HXqkQJOahYyTFN/5OVP9XkXGVQjn/pQS0ypfKR39yln0GjX2Mcw+nbPvN7yx/HHqvoRYTgnk3FJnehdxYJpzb/4/AAPXvkpTX6lvGYKfJLFjlCiU0pEbuTDOojPD4/TL3AMldO8od/nxdB8NRSOSq7ac8tTu28diqtJR7xtVwtInhGyl4ZMxQjLUpJAkuut1sU8lrBpJOFLpGGLOpbgrocPJTZkJTx/HRJ3iQ24yB09d/kyGW16UcKqIHQ4rB1yf0dwOgyDnHTZDvF2XneDeAGXJ6dgZ2t8P5tgkjoj6Vqv0HxCosVMCxsrKDRMRRg73rrMkaQDodIIqD0TVpXR2Aa/HMMjMA3C9LDy3k/akwNhsDOYxQYWbnq8VYaVMtkeUku/IaJiACQ24ayLL4vPP0Z8pWRBKvT9xR2jqswJHI6ozSUOWyJUyw6AyiOVFGDSkYdcHlOdXO+vaoaeFUdyJkMPZeJ9eGAliscR1ysLiG12z5nXvACl8mWh5PRzDC0eyEDvCSR66waNFjLjZTU1AT08oGLsSFJZAE5LxouczQlrsyN28sWinGBeHFWydDvO2DzncQtIoTwqav99mlHhq/k1+yPo76CXVRTfOBkEXEKDYHEhyFxC8/J6dAxsRsb6jcV3/IT+3db1DX/sukLPwBX8kuoqicsPg+oTtajsaC0W4CJ/21YfXj2AHhfATHu+5PmZe+oRR++9plflPPSukkdvbHd8/RRj1+6b7LHOmY41XRMuT4w4vj6Gi/xt7WUPph57yLFB+iN8o/fv4qM3CkzvUDqHAmcOObxkaK38isWTKnlsZkV812bM378WcBEfFGHKyWKnhe9yuLcDqowDm1Fg1RL3KsvUe7NEtrR6mSvSNwGY5p5yZcuNZ9wYV8Mgm2f0nntssXumgIWx9Quqqn5w4GfCP3qRzP8p+DqDFLG8HkLeqlBuWLyMYQFQ5HssPiZl85ip96GAY5KG4/RnHR3mgLzf+my9o6J85XuW1CTKi0PA40E77pIiSSJ29C4fL+PAIOBybQGcngC9r0FWTc6kmsxBBEjOUABabtS5pRKXvOLiE7bYPad5iawKQJ905AGZUydnX/84EiGNeTBibBNfkUK8R8btv6/kXBLTLL5saVMmVRIYYYnObVOcZtH8eb6iC1+1y38VcDl05xWDdmkyLPn9N7CKAuxl7rTwjKtiXYpH0LgGBeMsHnzVwMXYSZheApwdcXylzJbFs09f+5GAS59Nt3n9MVD5p0kk/HEnL5Z+iZX/mmv+Cbh8zaj9+/f5CbjouUc9evSgT58+kSlF4usigEuLFi2QaOj/YtMLuEQkaUj0a705CY95DvJXiUA8OaNVP/M3iHdotts95+XRaYxMtAY6HdaMaeNocQIuNxbz6ug0XtdZTcnqLRBD37Cd7Tn4OAktJh2J9N8RsEEWVmIWKFrLa+MMG2qqrkhyxv5fwWkH/B4cu3fH+oDdWhjqxi63ZEw85KRAh2tP3qqJqe3o6krOIX2XKmNM2qu+y5XknuYrrjGxQWEG1szL+/VN+OzpiEf9HZQvXxnEyHRfRy3G98s4vzr1N+kv/07iHpdIlifKpCvruONMq5SYPvnfQO5qkC4XF1186LDOjqE18uHtH8SuW55MrJuHrn5LSe22F0a9VN2SSe/HgE/UnHGQ5cnmUrFcec34U0+beMCJAw4v2du3PEWy6iYQqM3vboaMRficuQwWv9vQokQ2JZ/4XwEufh8/svjSc1baenBldA1ymKXgvLM3ndbfZGYzK3pUiQJL5TmQarKwLLKkTaGkRrNbFSNF0i8TWPGW+CcfvtmrMcBvBJnCfVnythM0/BvKDY8cDdE4/3XKRS10ZbIcZ/P3gQXZILFw3VNAyiyEp8tOWNbSmMjvLx52mVDCGyy+TCIScX5kVa7a2VHxWCU+WP1KurbRfE+ideLKo9e82NmL1pwkca8bGnNgYw3wtIdxvrETiuL9BUdtEC/gIvHye3/hxfPHHCi4iIG/dIjFkBi79z7H7r9SkhqT8DCOpxoNJsmh9gzY0ggKN4I2O6P2k0X5gR7Q8B8orhuHLj0TaU3RqWdoVSq7kufpay/e+LH22nN23nqhPHtEeicLmeUX3fmtfkFFBY7pxyHY9IfPwYq9EBd1WlhuRT/aKikaPS8RmKUM0485q8nh7Ym1QAyLBcx9ZY9TrR20OQrz2hZXMgFDbegOB56+C2B2k/wUyZWJYSsO08l7NhVMbpAoaXKCLFrR3bsnt16H4PB7nahnOOKAPi6ELbHkUsbuZG7zD5ZfKuaR55NFlPs57b1nnpfmn+ar6rn4XrVbeZ1yXluYlmI1jHkTS7ZmzONiEHCR78/q8rwrPYKF/IqXpzvLvFrE+o0Zcw5jtxG2xspzLphfGEJ7k7MkkjS++gsgZezfrl7A5bJEmM/R5HgFo75dEj886fAD5R8kTAtZjBsyETfUVwHmxMx7a4+yVM5vDmLUK+wfYWskoBkCXK66+apY4k5lczJW0sIMNAGfxx+4r8CH8yOqYZ46KVOPOCvTV0mBE2mHPjlLArqod9OvBVxEpiyx1wf6V6DiiYpgmlNLWlxfFtLkJbDzaZqtcVRsV0Nm2mK4LSzQPOamLGxf3KARqIB1bVffUL+NHpXzkCg0iPBbK1S6V6IAXwjw0t7vSZJC8izQeivkiBtwcH79kbr/2LKhWxnqFMmkmBjCtHkfEMyhQRV1xkqA4RnHnNll70nfqhaMqFNAvY/k/bTntkQt32d9V2tqFY7fp8cg4HJqHFyZCxP8dL9JwvA68KvG3ul5KdY9lDE8IEWc485KmuvjH6TepwNqJDwJKK5nKT7ARfbVQFAXvD4E4/0xUEVP+wWGYJU1rTItFnPZH93+q4CLSCfX27rRvFROcpiljPXbkGdSEvRm2TyiWLa0rO1q/dXMDmPuiRTRBFi083inChW7e5fXm7z2IwGXQpNOU6NgBpXWKYBf1XkXVdFHYrcl/j2h7SfgktAR+29s/xNw0XOfxBy3aNGi/Prrr5iYmODk5KQAl9mzZ5M9e5R/w3/jFmu9jAW4iKnlwkyQNLNG585mOEY1zuuUj+98c8jTEFpuMJxu9OUgay67Y36iI62T3lSGkhKzGVeLE3DxuIzf+gZ4Vp5H/jp9SPLJh6BVlVVMc4cRiyMBl4hJkpxHPginjYiHVBMLkUR8YX5E9lF8PfZ0gqdH4bcwLrn6qCjoftUs8PkYjEQQnxpWJcGAS0QcpUS+ih/KlV1/Y/1oFv71V5CxXHuQSZAYXMq9yqrR7Z9c2ETmC0N4V2UWOeoMVP8mMh+huM/PuI3GvpvAqgO02aL6VnzaGZV6ECBmdE0t6V0+k1ZR9rwB/W+r/WXSKxP2tv8cZ9LnGVQsV05/kg3Qea2dotLbDKms9PM6zfshLLXUosMbLybr+FM0KJqZjd3L0G/LHe54CsOlPLnN46dcG/s78/f356TLe8YeuM+MZpbKGHnT1Wf8dlC8cbRI6uit1crrKlmqQMZUqmoj8bxCPVbt6nzlBxTccDH9HpRW0dGvUjaBGn+CeD0k1qq8s0+4KE342RFVsdQHOkU/4f09cKgXNFmqVfXvrIN76+GjH3Q/A3mjpccYuOgWy6/h/iZAAS4P7lyj0qna+JYYSIZWi/TuIbKjHbu2MNx3DOlKtVXeE8oLKFlS6GVn7NDq3S5ewEWYRM+86LnuGvWsCzI1GsMo4oArLj5m8lFn9Z/dKuRiTs6LcG6iFll9dys0nAfloknahD0iCWLCxhPQRU8rMukUJXKmU15NkWlHX7YTv5bu629ywe0N9QpnVjr/iHSMugsvq9hRMVOMzjiRxcwl1zf8ZeOiYoAl6Upfk0W3RKROymBDf1bDABd8E2di+C5HtUBd2eWLTObpFdjWBK9gU4YxierV68a5KGm69Joyv5zeKB+5MqXDdfNA8j9eRSIBrJ334ffoEl39x5E5b2lW6WNGeNgSur4mG0wHUqTNpNhxoKfHg+1s7ZLq/03Js6VVrLSABkLd9rq1l3lJ5pOi0x4Q+VoCm0HARZLeLv/No1qbGXgjk6Ktv0zbhETlx0LtqWDy/eW7AsgdP7CRBi7jyJivGHS2MSj70Au4eN78Yjg9GaqMjzUSs08488/5x0xtakmfqnF/26LvLAa1o/fdU9JG+wm14PN7ODkcnDbCiPeQXA+gbeA+xAJc5FsfHsqHwHBar7JT8blXxtbA0DJAGCMiwUmfIim7+0UB+Z3X2HH5iS/DaxdQwIt4BEsx4Tt4Basr+VrARdKXhJ2yqU12im4rDNYdocV2Lf3K/aKSKLY/HMhdzw+cGVYlNsMLePjKT0Wqi9mqgLVGt+dXYUtdMM2qSW0Kt4TsZeCNKywvBiW6Ks81iYE31GSBJucW8KR31Tw8/jL+lfKZMbVZ0Vi7CVOj/eobuHj5M6eVFc1KZlMMnUHb76jv/OYeZWK99/Sd2yDgcmI4XFsEk8N0dxPvukO9weMYjHxr8HpkviUMhFcfPqtnOdbcwOjB1b+hMYCLvj3Fw0WeffkmxCep+8Yu6t39vwq4yMXI3Er8K4Xxb6jNPObMclt3ZYI/uHY+g++Xbx1beUcO3H5HFVfSpEiqip2lc6ePddgfBbjI+7LavEtqDSCyUmmtll8nY5pkyhA/ocC77P8TcPnWp+Tfuf9PwEXPfREPlwULFqi/mJub8/z5c8V26d+/v44u+t95S/X3SgdwkTQfiRg++zvU/h2qTf22SxGJzcmhUGcOlNUW/no/8OHhbL74gCJnOlAhjReMeR3veY0BXJysZ1O80QBSBnkTtLwsh5O3pfXg+ZEfB2EzCNggGmeh4m781QiWks0guLZcY36kjlZ9fv9UM5QTg9JfjkYCLkIlF+nMa79AdvUpR1howhguMQGXTSds6XK9BmG1JpGk2h9KmkGAt1ZZTa+ZcTnYHiHPuR4EWvcnc9Np6t/Ou/gwcttVFpsuo0rACUiTDURukqU4teZfUn4lzUtkY3pzS1KFvtOYPEmSab4Z0QCXXuuv0+b1bNrlfAP9tNSj6E200uKNExwazpUxUUa8kds8PAg7WkLhZtB8LVmn3owEXErPPKc+QhLV/T2bTAqe+YXSce1NKufNoBbTfxx8wLprHpwfUTUW1VWYB0suPFZdENNLiXdVzAYB1bY3BB9X6H+PgYc82XfnBS8LzSCReQGdCbRURUX7H69MTU5ysDu4nYPOhyJBs3AvLRErUbaSGmAZT5sQwSrqU57XDjbUuNqBNxWnkLHh73r3lEnJuN23GeDendJmwRrYI1R7SaqJHvkZ34n1/N0YwOX4PTEBdWRGc0u9WusrblqClTQxV2xbIBxWlxYF4qIAACAASURBVISgTxD0Gfrf1U0xkyrrrrYQ6Av9HaP1KlyjvPs8YPD55Lh+TqUmYhKHGr09fOmnjC/7VbVgzBdJQMTfJc2r87qb1CqUkdmtrBRIIuMnNHSRzgUGhzGqbgG1MFJFK78XYJJCebUIc2LmcReWXXBjWaqVFE/izqN6O8iUOZvSuUuSw7DoMdbCXDjUm9veJlyznMKATtFiuwP94J27Mt8NTZqGUvMdaFmxCL/VzE6q63/hf3U5mxO1o3H/eeQOcSNsQ3XGBAykatvRtLLWs1i0X0vwoQGMN5lEg7Z9qGeZWfduup6CLfUhMbzrdhurla+Y1LiIYjJsuvaUQ6dOschkNtlLNVTgaUKbXsAlLBi21oVX9zhX15bBh1+oKHtb8z8oULColpoUxyI1oX2I2N715VvubhlCq6D9JB70ANIblgjrBVzkQLPNoEhLaLIsFljz7lMwo/c68tI3gL0DKhkdEy/v/56bb9O9Yi4GlkkJp0eCxPAGh0K9mVB5nNH+OTqAi7zLLs2Ga/OVR83IpzU5dM+b3b3LYa13kQIH7rxg/EEnlnUsSe0iUUwJMd79bf997J+9521AEOXzmFHWwoyKec3UolpSAEW+8bXJL18LuAiDVeQ3a8o8If+FntDoH03mLNIi8QhqvppdH8srQEsS//pXt4jFOp11woUT918rw+kIz5R4nzHvBwpsCTfNTEiTNSTNGWNeIYDijYXQYiMUambwcMIM6bL+JmVyp2dyU0tuPX2nEqUWtC2mI9+IfgAx+ZZ4Y1//YLWoE0ZJq1XXGVmngGK+GHMP9AIun95qcfYyz+mjvZd12rGBYLcCJgYYZETLu9DO/S1bbjxXFf/v3b4WcPne/Ujo8fQCLlKwFERfANVoUtuEHvt/vb0xgIsAgZ3X3lRz4Hltiyl/voRzO+K/EvEiFEC4TxULVl92V3PZjnp8XH4U4HL47isG77rLzOZFI43Ol198oiR2O3uX08/+jucyfwIu8T8H/8UtfgIueu7ahw8fePr0qfqfGKKZmZmRL18+xW6JC+H9Nz8AOoCLMBqkSixAQqdDRhveGrw+fy840gte3FGRmSIj0ddkkb7b5ixlb/SliHV1oxaYcQIuXk58WmaNs/U0CjUahennl4QuzMvxfLNo/MsoHSpflb8v4ubjT/vS2VnUQb/UQKfPtrPg3CToLWay0fT0MnZCwS/WQbEFIhguPSrl5u7zD0rfvqRjyQQDLgLW1Jh/iQHVLPijSRFG7b7HmHu1yVq2lRa9vaiAZnoqXgdiuCqepLevY3G8DcE5KpGp+271b2ts3dl++jJrUy3AIk0oeDtp0b/Vf1eRsp7vPim/DBUp6/dSSx3IUkJbPEQDXCYduEuFh5MNAi4y4Wuz6rpih2zpqSel6uJ0zfRU4iNbb8Vy8RNK5EjH+m6lqTr34vcHXF47EvzkImH5G9J8+ytlbHhsUGWG7Xbg5AMvHk6qG4vmuuGqB78dcFLXPb9tcTpHxBs+PqOZJhdtDo2WM/XoQ1ZccudhqR2kDXqu0cRTZ1EpJT022fPo9UfsRS4SVxNfoNWlIWV66G4bSdUO+ySgVzcSP7PVwL14fJDkIz7/jCurOpci+YO9VLwziDf115Cxcg+9ZxeQUaQOH27uZHGKOVCgHjy317yTKg77pleWMYDLxqtPmXT0Idt7ltWbDCZgqOWU0wrcEGla6WzJtSqq4zbNI2PwQ13Zk/iR7GkFLkdhQmAUC0LkjTbDwH4ttjlHMMqnhQJwYrJRFp1xUx4MEt1ezkLX6FvGauXFJwqEE/PZivnNlKmt0OQbWWVWKR/iPSQMtgzJQkAWVO9coOV2PN6H0mvLbUyTwKawkVz7kIVRn/qQP3sm7nq+V1HN9YvqAh0hrmcIOjqMN58TkavrBkiRXpNnul+AV3ch+CPByTNw8WUyMmTLRbGsSUnisB2nrO3o/aoT41pWoHmBJIRsb8Plp8GUGHcR81Sab5VOOzeJwAuz6RD8N13atqVtTFBGUtn+yQfmebhY9yJ9drrwVysrWpbKpq6314qTrEo6gzJm3jDUM8HPjF7A5Y2LYlqFZ8zH5rwrmX7cWUk+5pmuo3N2D+gQO+Y8wSfWs8OZG3dIdaQHFa0stHPE0QwCLmIc+uHFF/A7WuITEOb3EvudE9n+2Jw6nUfTuJjhVJzop5Z30V82j9jRKj0lXabBs+tQpg847IIUptB2D5gZYcoNiqGoTHOTJAK7RXBawNhAKNyeU/mn0nOPO380KqwAtZhN3mkC6t55/o7jQyrrSIdkXfji/SccPT/w2MdfxdfK8yHflJxmKZUcJ2/GVFhlS0OpXOkolDm1UQv/iD58LeAyaPtdJV/5x3wzWZ1WQ7fTkLuKJt+bnwtqTeZT+bHUWnhFxUIvaFdcJzJe5iUyPyiVMx3z2xXXTaoz9HzI8yvSRj9XghutIyxPbZKniMHWFAD4QDcIegfdbLV3v54mYz5u/z1evPvM7r7lOXD3FaP3OHJyaGUKfDHR1befg+cHlbookoVMaZLh4ftJgWRx+UFFP45ewEXGTK5LvkMdD8Q+7aUpcH6G5ueUKe5UPgFQBYD73u3/K8BlbxdIlQkqj4a0RnjAfe/BNPJ4xgAucihXb396brTHIqMpa7pYx+sjZOTpIzcLCxcvKnfmnXbl9LAq1PnnspJw/tZA2Mm67JsfBbhICITEogu4IqCpNPsvoKkAoD2r6H4jjLnmn4CLMaP039vmJ+Ci557NnDmTRo0aqZQiafKyWbFiBa1atVLAy3+xRQIuBIHNaHBcDf1dwNy4SVyc1ywzscc2mjdBxlzQ9bLe6ocg4Bds9lDSbghZW8yC0r3iHco4AZewEMKnJsWj9J9kbvgnpp9ewILcnCyxmrqteukALmP33WPT9WeqwqVTaTbUA0OAi9spLZ2p6Soo0hyhE0ocnGWWNLz/FIxV9rRMb16U0NCQBHm4CFMk14QTymxOaM3y0Wrq+hut833WpBOrSkPpbtBMWBBa3eDWAzfyHaqHaSoTkg9+pP5NDMwunD/G1pTTMK0/Ax7uA6ECt94E6WK8+MVjY2NNqDBSmXtKi5AU/W3zgIK3J/GL2Q0Y6a07Sj4PeXdiEh1cGlK7clXGNdTjBxAhyUqXGzruo8X+YMIT/T/2zgK6qmN9+78QDyEED4FAcHd3d3d3KFIo0gJtKUXaUqSCu7u7FncPFtwJEoIGiNu33pkk5CQnyUlI+2/vx6zVdXubrbPn7D3zvI+gPsJ1p51IesBlfmHwuqe8Pya8qcuSs4+Z1KyAAkp8/IM5MCQmm0ZM9VrMPaPuTaKWRUaBGHkK0CYMsMEeKgJaoiR/33+HE+XPkfXBUs0YSpUNkZCI8a45ZmzqG48x4KNjsKoxFO8OtT6aEIeGhhB2cBTm4g3R6a94ZUVSOWw17ww/1s9Lzuc7qHR5AO/qLiBl2a6x/pZWnPFg7LYrnE45GEf/B8rQmY5/JUoeEvUkpgAuPwnN+Mh9rv5YnVR2xiffBcfuV4ucZd1KkiOdHVyYB9t6Q5nBGmyM3vYOheO/a9PfiEn/23swpzD4+eBrm5KqAasY17okNaNU6OUwDaefJFmyMJUIkilVzEQ2iSEdvO4ypx+8JWtqWwXSisSvc5ksyudl0LorNCvizOhSAZpp8+YOoUW7sjzN9/y4+z7z2xWi5kZXfKpOZJ15E37adUvRnpd3K0FBZ0NZgbzbzu5ZRq4zX5M2hbU2bZU0MjMfKNQbnMtw0/0coXf3kNv8Lubigpy3OfcrTKXvpocUzZSSH+vn5N6WkeS8PhmbIQ8MIssju21Dc/yv7KQxC2hUpRz9qnyMblXbiF/RzPyQsyFzUg5j7sknzGhThLLZUys9etU/DjPZ8lfqBB+CoYYG3fG+wGOLhb6+QT3jwOqTGP24jKqIy+Is28Pl/Jp6PXQ9DMImS+I2eeEi+j3qjVXLZRo0j6PFCri4LYQD30O7LTH9Oa6sho3teRlmS9d0+9j+ZTmT7kCM3dP73eGXsImk+HBTm0ZL/PSt3bChFdSZBCUHmFQFjwRcHh+CLd0hdS4Nqj84RGDLDeSfdl+xnP5sWSgGA0feaXWmHldstOG1c0earke/CWEx+ASEKLNp8cs4evuVStoRlph5smQKdBHQLoZfUBy9kVjApcafx8iTzorxH4bg8PpiuDdV+LtmZkFwKg4NpjHtxCtE0iy/feWRE95EBtxp8XlG1M1Dr0qu8VflxYtr1wC4ulal1gXlbEQoyWKyn0XKJSybXf0hbwttBm2kRRj2rj3/mHPfVWPiX7fZdfW5Yso6OcTuNSLPYLe7F99uvsor30DalszE+KYFP8pi4xl5RgEXZYzbUcuiJP45eruwSLOGWq2L13/PpIGfiI3+ZwAXz8swp7h+Z4sJsQmS4kR0V5LsYirgEhoaxtLTj/hl1y0Vad6nctKul6QoMnrbdQX0Sqpkz6UXsLJMpt5laewN5xf/FODSdPZpbj5/z5nhVSOLei8/BDBkvTte7wLY/VXCkyA/Ay5JMmz/dQf5DLhEeSQywQoMDGTkyJE0btyYUuJfEQ64TJ06lTZt2lCkiAnsiH/dY47i4fL0GKysA1XGxZsQlODb+OtrODsLav8OJXvHmBwKdfbQut+pfX80dl9egnR54j1FnICL7D3ajKOu35C35c+ke3WWD4uqcafacopUbmMwWVx1xoPBG9z5qZGJ2nqRxAgLSOjJUYEhmXBs7Q5DnkEKJ8TAq9W8s7g42irNssQQSppDQgEXuRUxu21SJCNz2hel6axT5Hy8jt/SrIGqY2FHX6jxM5T/mOokNHTn1WVJxXsY/FD1d48lbljfXM9Mm9+g/zWQj7qk0jRZDAXbf+xvYQrs+gquLoM2W8FVezNEAC4brrzCa9v3fGO5IqaPzeWVsLEDI4K+Ik+jIXQuGw3IkYnmtDxqMYqlNXTYRYtdyQkMDeX7urnpteICtfOmV9XEJGk3t2qTUlmwZq/JmWJTaLXiLu1LZub0wzdkTmmrjPKiN6HIlxx/iLT2VkxvU4SqudNqmYgwmKTC12Gn2mXzxWcMWHuZacWf0tS9O/R2U6wnibvuu+oiJbKkUhTaONvpKbD3W101zPnRXFomj8G392G1oQWU/UqbxUZvIjuShUO5wTwsNpLyf56mX+VstH4zk5y3pmHWN5rsJtr+lx97q8SR7xx20endn5rCLCk/aXN/UvfHB7jIguCbDe5suPCUh7/EbqjddbEbdtbJGNMwn053ETr7XQGEahlPUZKoaKnCNl0IRbroe9g/Ai4tglRZCX14hm6BY6nRuJOKKI1ob30DyTtmP80KZ1AsNPHnMtYkOrfLEjfsrc35oW4emhbLqMBbqUSLdnzvtefcL7sJq/ubIW1+gh+eZbZ5dw6lasv6Wj6wvg00WQD5Wqj3w0a3Z7Qq4awMB6O3yQfu8vbAn/zgsB4L53xQuCcUbBvpESRShyWnHrG4XR6KJruHTc7KvAsIYegGdwX2ruxRktlLltDzxUicK3WBmhMNTyG/xUVV8X/iRn373VTLk5Zv6+Q2rAYKACdMONvU9NnqhbvnexZ2Kq7YAFKlbjHnDP0s1tP69VQloySXTnkTRor4NRRwThFn2lgMhotc08Ef4dgEPgx6QZul15WMo5hLStZsWsMm6+Ek++J0ZHz4Jw3SKDu/eB/Algkd6eF8E7O2m+ItNsQKuAhQPT2/ZrhEBW3kvlbUhQdHITSYX0L6UqvraEpnM2RSRb+fO14+tP5jEzOsfqdc8kdQdTSUGfBxswUVNMtL4rKTR5ODGekcAVyS+b3ESoAaYVd03KuTc5bWgC4H6HUkBU/f+atUNtc0hqCjJM8JuCzAePkcH5PvTH0GIsHbccWTH7ZdZ2LzgipFxFTPyMQALvIbEGbokMJBDHo5jGTp8xoylwQcELZYy1W8schA+YmH6VFBzGZzKPaNvAqlGCMJU1KhjpcdEhwAx8fBiYlQ7VcoOyhmLHTUzgoJgHWN4d5xDVLkqhtZMIm6maSQybvy9pha9Ft5CczCVPqKKf4PwiL8ZfdNZRJeI2/84yPivEYBFy93WNsKiveKLMIYPHsxLRdJdY1foHQUby1TB0gSbPc/A7icmKS9+SzMoc6fUFL68+8Q4Xx6p5sKuMiZ5B0gYMOe68/Z2a+8YruZ+g6I70qVB9tiN9I7WDGhWUHmHr3PqnOPWa6KNckNdv8nABdP7wDaLDhDCmuLGOC6SB0n7r3N0a8rKeZfQtpnwCUhvfXf2fYz4BLlWe3YsYMTJ07g7u5OxowZlZRImky8ZHI+atQo7O21nOO/1tTk0fcFlmsb60VwsxWRsZZJdi9i9Le4igZaRPqS3nBB7e3jz9W131L86RJsRsRuuhb1euIDXAJ/ssfNuSu5Wk8kzaOdvFjbm+f1llOgbD2DT9dtrw8Kdf+qWnajBlsx+sAY4CLeN5JQceY3GOgBlskjAZdMKW24/8pXmQkKhTAkOGEMFzl/VMClwNj9ZAm4zi67YZClHDw6pT038jWLvFRZzPkuqU3ekLvwxXlVKWkz7yy1Hk2gp8sDaL9dx7hKJd7SSk+8pcl9iO/OroFQ7muo9B1Y6Q9CBOCy9/Y77qwbahxwEeDg+AQ2htQmZ591FI4eaStSpfnlIFkQ+PpAw9m0OJ797wFcZMxt7gD39xGUtx2WtzYS0H4/RRa8VUCKxBb2qehKv6rGKy35x+zDwjyZAlwkQpInZ/XCpMFsKKwBKgFmxBStZoq7zAsbBo2XQP7mSmsvbvldy7rEXckR1syOL8B9FQzxMkh6kcljoLcn1otLYCaSgQ57Y5p4rm8J7hu0PKv1BnJMukqDQk70CZhPvrvT4wVcBCioNfU49r6P2OEwEgufJzAi8JN/9vEBLsIWEUmXb0BI0kaDepyChRWh8ndQ7ScQSczcgpC7KRTpTtjSmiwNaYJ31Un0q5YzMnFot/tzeq64wMg6OelZKVusgIt0zKITj8iW1k6DcFG/EVc8WbRqFavsf8Cy9FdKlvVsZQfMnlzkXZVJ5OYeuK/Ri/HMOmFEUl/Ea9BYWsEGN/HLuMrKBraULFE6hlFsz2UXOPPwjZIX2CcLVt+fCL8YYQ5JlW/IsqPMshxDSev70P+eoURUqvEr6hIYGkA3q0WksDbnz9aFY02ZqTX5uDKUXNWjJKmTWykGw1drLpP97QlGvB6IWa1focIwdV8bLzxVqTfCIhKARqU3ye9R2EZOH2WYMQAX35ewtRf4evK85SHKTzrMyPp5FdjcafxC5pqNwrnByCRf0C08dJUmB8uTumRrzGSBEy7NjO2HECvgIrKLlQ3BpYIG5COa1zWYXwQKdIbnF/B6eod1pfbSu25pLCLMuI2cTCq2HidXMs/+d5I1WhgzfevKKtjRCxrOg4Lt4v3dBr56iMWegSTzPKOvT9gVEh8uZtl5mrLDaRBfb3BXsd9Rx7cwLcQ4WhLDprQurDxZ4m3yvG9vApeqkQb4ItFpMvMUWdPYMjlirImk0tJWJ5DF0hIDuIzYcpWtlz2ZVewBFa9/q9mDRcNBWDmPGN+LMXzXgwSkKajkUmIsv7N/OQVmCIOr6ZxTpLGzYlOfMjFkCQaXKn4bJyeALJSL9IDav6k5gMjO5T0uiYRGmxjoLqoEGfJBk6XgkDnGZoduvuSrtZf5pUk+FSHfvJizjp2OJpMwdnxZhAqLUaQVlvIbNLEZBVyenNbea3WnQYGWMY8kkurl9aFoZ+PsQxPP/Smb/U8ALpJAtqk93NmpQdRs9aHuH/EmFX5Kv33KvgkBXOQ8V55403mxGxkcrBlaKyelXVMnSXKRX2AIZSceVj5FfSpnU79l8Tta3KUElXIaAsQCuLx570sKOxssBdT6G5qki36x8iINC2ZgTKN8BmeQYoQU5FoVz8SIenkSJK/8DLj8DQ/rX3DIz4BLlIfw4MEDnj17xpYtWyhcuDCurlrjbGVlpQAY8XAxJeL3X/BcY1yCTB4t9vTB/OoGqDdZV4ZlMZ7UTaQTa5tB/jZQb6oBy+W992tuLuhMLps3pOx33KQzxwe4vJ6Um8cOpcjSdiaO1xbisfs3LNqsJWP+CgbHl0WKMGxS2FjEPamK2EuSRKRaKeZ7NcMTPIL9YFsfXYHvuFuxIOQDUHf6CSUvkcW9GHU2KOik5EQJiYWW02b/4S8q507LtNaFKDPxCFnNnrEr7UR4JT4WdtD1kI71DW8SH3lp/hfUCNyuJSLOxSn80wEWBg2kZNGi4aaOdnDqNzg8CtruhmxV4d4+neCQKhu0XGdgChwBuFx/GcjWucP5wXIRVoPvqWjpyLaiHtzejXtoTlxHXI+ZiCBjQEx+pRL+9JySQQx+0ZqLT73VJHLoRvekY7jc3qbZDhWG4utUEbttnSFPE7p5dmTvTS9VwVzcpXhMo9Dwm2k99wxP3vkr7XuRzCnh9DQtJ+q0B9J9TIhoOecMvp7XWeswEfvCTVWF78DNFwxce0WZG9aMbkQadfS9ewyb5PcWCp0PGo7L0FAF6Nrs7IrZ4/MglfcMUYBK78cwR/6/PwSHKUCm1qZkJLcxZ3zoePJ6bYGhXloHHkcbvPYKJ256sK7SM7LY+ULpKBV0k36JMTeKDrgEhoRy/el7nnr7I6yaG14fOPvwDfXyp2dSiyRiM8lliKnshNSQu4FmDO0dBm7zodkiJYthYXncHr1nf6EZfNmkskrmkjZm+w0Wita6WzFKZUsTJ+ASW5d88PHh8e+FcLJJhl+T5WTMU5a+MzbR+floyqV+BxahYO2k2QiO8Wu3xeRaFlpDquega3nD7WUBXG/6SfwCgznydWX8fH0iAf/VZx+rOPoyrqm45vmexbkOUPT6rxqULRRlUe51Bda0Iti5NMPDhiqN/YruJY2mmMjCLe+YfZTK6siqHqUUQCQy0DE7bnDn/gPWeDchWY7q0GyZemdIUsqJe6/VdpNbFaC5nRtcWg4vrsIX5yKBwxiAy8sbIO+QYr3Yl64nX665zOx2RRX7Zui87XTwGEbRMlUjfaUSOTwNdpN7WzJjFD19phBabyrmxWKX4EXsGCvgIka0AlZ7nofeFz+eZ/dgEHCk5Up4dZPg7QPY6PQ9pVoNJ1sa4xVOeYfXmHyM74Mm08bZA9puNXzXytHV+6Mr+NyHXu6xpiohPkY3NhN2aQVm9/eGsxAG6O0FGBG2x/MzeHa4RI3Jx9WiZUA1SRvSVXVZIIhptPgOyH+P13hVvoOHxsLV5eBaSz+vlC4KEJx64B4zj9xTZuXOlu9g/w+QtTIU6RTr40wo4CKGsfWmnyCDvSUr8x7E/vgo/S60jcIoenoellaHBnMIK9RWsW+GrL/ChKYFlMG0gIYiyRE5UZdysRsoqyjkwyPg9AzI21KleUVIdOMFXOSOBfjZ3Req/wal+sRg/0q0tYCX4iMjbJufGudT7DwzYZ/JvCMecDAxvxGjgMv9A7C8HvQ8ZehdF3GCt49UlDsuxaDtrsSc9pP3+Z8AXJ5fgQ3tIX1uSO4Cj45oRq29aZ5Pn9yJCTxAQgEXObwUE0Zuu6aA+CKZUlI3fwYaFXEyKUErtsuT1MXa044zrXVhGhfJqLykOi06r3zJBtc0lKCKrGfx8fu0L5MVZ8ekS8OMem1bLj5j+Oaryhw6uhm9FCvEX0q8liQq21iSUmz3+RlwSeAA/Y9s/hlwMfKgZKEsjJb/KrhibOyF3NpNsk0dMXMpCe12mqQFT9QYlmr+oTGKLq4m3VEAAr83z3gyqw4OrqVI336BSYePD3Dx/qMg183zk6vzHBxO/sztMzuwa7ca1zwfgQmTThR9o5c3YX5ZTRlvOFv/NfA9rGiogYpG8yLNPKtPPsa1Z+/VJrK4lw9LYgCXprNOq0roN7Vy0nmJG81y2TDBajpcXQN2aWDQI7AypIAvnzaCjh9mQMsVkKsBmb/bjYd1fcxqjIOKw/RzlsrrutZaKyyLJdH1P9oJPdwhfQGDO48AXO6+DWbVnJ/5IdlMkvfYBy5RvAh+TwXv3xKGGWbRoyPlaDc2axBEIpRFGmKfnt+Sj1BmgC2KZWTWkQcMrJqTL6vptKVEtyBf2DkAHp+CPhfx9X6F3f4hcHctiyvf5dst2hD35qiapLSz1F42IhWKkgZw+NZL7r78QMNCGXVFd0l1sHKAJvMNIs4Xn3jI/N0nmJ98CnldMyraukzeB6+/wvpeZSicOfbYT56ehXVtoFT/GDTtyMnjowOYbWyvE5AiZDJy8efnwg7ZbzDc2qlkFqPMh7L18nPmmo+mlP+RmJIvIx0qkroxO2/ye/MCNCiUIUl+/9EBlzHbrzP/xCOksiTmdrLwypE2OYOr56Cl+OMkZZuSFuxzQ50psK4l2FpAjyu6Qui2gPdbvmJzlp9p0r4/DraWKu655bwzymPi6veVFIgem6Qozss8O0ONuZmhHXCo/4taSLddeJYh+bwZ/PZHEDNNSeYSfw8T6OER6TTlsqVSbICo7dFrP1rPP0Nh55TM7ViUDx8+RAIuFzwkycSNlz4BlHVNzbQG6ci8IAcUaAjNN3xkysgCalMXQkr25Y+AVmy77Kmoz+KZE70JC7DW1BN0KuXCT010tU6e4bxjDxTo8ijrUCzkXWJtxQeXxjS5Voc8BUvg8vo0XV4NxVlAQWHPEabZdQKIGfNwubkN1jWB7if57lQKzjx6rQDPPE4pWHzgMqkPDqRxFh/opf2VIpoYEco1NiqcMRJEM3VIif9OmuWFyZbSXi9s5B0eT4sVcJH9Tk3WzInhb8HGQfvgzCoMKVJC13OqH8J+c8AttATBzZZTpqBxg1FZlAxaf4Wrds1xKNwB6grzxgg4c1rMb7+FOiLX7Wt45bJ4E8bi5dngH6w8msLKDsKszm+Gv/Ojo+HgGHz7PqD7Zi+8PgTQqJCTko6ls7dm5uF7nHn4lrU9S1EwOmsxel8Jq2xFI3S/xgAAIABJREFUbXh1F5xLwbOzUKon1NDXf/r+GyW/EzP5/l7D4MYmSJEKhryKtddveb7j0SsfqubNoFiH8bX1bk8ZtsmdIRWd6R84HSSiWeSVUZv3Q/3uzVJRMVKErdhv1SVevPfn0NeVGb39OotOPuLW6JrqPWG0CZC1/xs4NxcKi4/aXEj2cVuTABcB6cQb5fFh6H1NpwdGaZ7vAui1/IJiTaa2s1Qm7rVtr8HBkajvh5UZZKysiwASSiB97lw8vi6K8+9GARf5Xi+rAwNuQRoj3mzy2/4jqzYA7nv5k86f2J3/JwCX6+thSw9ovFB/J4SFLGmQUQMaEttBf8N+iQFcpNglktS5Rx+w4MQD/INDyZbGjm9r56FB4QwmfB1j3ogwuSQCXgzxK+RMg6TCDd94FWHTro8SYS97SuqYvIO+qJiNb+t+mnw6ti4V895Je2/H+v4QgKjKn0dpUjijShOTgq8p7TPgYkov/fe2+Qy4GHlmwnTZunUrT548UaCLWkCEhjJ8+HDSpjWkmP8nHrnvK538IROSLofidZf/5HuSqqoYywZ4Q49TkFzHKoe8vo/v9GL4VhhDhhqmJaTEB7h8mFmOK+8dyN1jGaF7v+Xt/XPYtllF5hyGQEKC7+n1PZhbAvI2gKbL9e5iaDm7KJTo+xHMACIAl7TJrZjXsZhKY0kM4NJs1mmSmZsxpEYOlX7TvFA6xjuuguOTIH126Hsnxm38PnMmX78ZSljdKTzP2ZFRkyYxJ8UfelKYPzxqVvxatneFi6uhQHO4s1tV/CgUxdMl/MgRgMszH9i25Fe+8PmT5N12Q9ZK4X3gTdiE1DwjPanDXmPT6wRkiuaPcnIS7B8JXQ7CpWXw6DC/5dqkAJfmRTMy66ikZOSO6f2S0Icki8nV9fQkv3RffHx8sbu+FLM933C72M/UOlEAYfLf/ak2CIVXgMCTv2tPnvozYoIOsmiamA4qDoeqYwzScaQSXX3ibkaZzaJFOpFu3FDeGsM3XeXxr3UjZStGb0GMNCUSuu8VSGP44Y+cPJqHYjYpLZToA7Um6AWzMDk2t9NR0v2u6sn37c3MLXGK3w4+YoHlWMqaXcLyR994e06MLSUdamC1HAyqkcOovCX6QaRCI6Zvsrhff+EpOdMlV7GlEZXvqIDL/Zc+arFeyNmBpkWcVFxsZkdbkzwI4r14YxuIKfPj0xoIvLoami6F/OEUeH9vQqe6soGm1Oo7HccUybnh+V4ZHMv1/dk8L5aWlgkHXGSRKYs3Xy+62Cwg0NJBMdw83vqxqnspcr/cqRlS4l9VuKNJtyW+ImKCnNbemvVflDbY59S91/ReeZF2JTOrCWNUwEV08vVnnOTBK1/193FN82O7uT2IB0Pj+Tpm9NoGcJujPHvCWq5juWdWRm69htv31ZRcKHrbd91LRROPqJub3pU/AhLiwSNpKPt75iLHq7/U4vn1A3eSB3uCtS3WYcHcDUiPt0sVipRvjvn2XhpsabJI/cZiMFw2dwGRWbRcTdnZ99SCXyqEIvE4cecFN5f3o5vFevjWPzK1S9iDYuYq7KndA8qTzymFSf0bsdGRgzspfbQ1YfnqYyvsIxNanIDLre16wSR+ZUU6woUFsPMrFb0cmf51diavd3zPwTwTaNCyZwyDWgEBxT/k7uUTbLMZCPV+hxL9jV+ZpCJJdHfoO2i2QX9b7x2A+3+B1wWwywSO2VQKWUCetoppEkPiIkDX1h6EVB7NstCGzDh8T51Lfuehofq0xbOkVOwm4y1MA0uXV8H+AeCQAyqPhIIdYP934DYbSn0JFUfi5W/O+LX7aOL5B1UszoBLaXh8QaexVPxOjQuROsr4FTBMYp2FDWdnaa7SvHpVdCVXevtYgTVhf43Yck35Qx35IheZ9nbW71bxToraJOZ4Rz94fQO+uKD+MmHPLaYevMfMZq4sOedFaocUzO8UJYkw6v4fnsOh0XB5uZbRyHcjWjMJcJF9Hh7S/mCu1aDhHAOmUnBIKL2WnefGDXeq291isONfpH1/BVJmB7v0EBYMUmCI+Eeef0iwfv9lKApORSBLec26kW+HCc0o4HLidzg3S7NpjUif1GEXlYB3kry0zyTg0oRLSdAm/3nAxcZSz0UuzoLBXuB5EdY0A5GoSnrgv7AlBnCJehtvfAJZcOIRWy8/45m3Pz81zk+DghliABCSBCgGtAI8SmqkjaUhC3/wmiu4e75TwRLyfpCCgIQa/LH/LjdHf0yiFH+xZrNPK9N7ma8s71pCmcAnpoWEhqmCqjBmymZLjW04YzaC/Xnw5ktODa8S66H/2HuHRScfMqlFQeoW0Guh+NpnwCW+Hvpv/v0z4GLkuY0ZM0YtmO/du0ft2rVVzOKxY8eYPHkyadIk3Eju/3xonJsN+4cRWn0iyYTO+nc3ocFenA/b+kHp/lBrop443z+I35J6mHfahVWOeGJ0w68xPsDl5fJOeHrcxqXnBkLXtOKZnwV2bZbhmiV+On+c3SBsiD+zQNrs0P203lSo3VNdoInQ9jtE7t5q7hmO3n2lEgXmdSiqomg/BXDpVDozX290Z0CV7AxKewR2DtTni2DaRLnwCSt3MOxOU0IqfcfdfMO4PqsVTdM9UIsZNQmLaLI4FcaOGIUK4FD7T6N64QjA5VWAGRtWzqbLi7Gkbjbloy7+2gYCNvbgtHkZCvufwrHJnzp5J6KJcaTE856aDt++gTMzlOZ9epnziDFgs6IZmXv84acDLmJGuLQyBIVBi+Vqsi2TArugl5gtqsQri4z0CBtPgJm1ijcVjxclo/J7AXbO0HlvzJjVU1PhyE/QZJ7yOojems86TeWnkxlosYaQoa+ZcuIlYlh4YUS12On3UuYRqcGjwzoy3c4QsDWYPK6og1r5CAtJKqDPzoPERmatqBlV56bDnmG4FZtM1yMOzLf6hawOZmT4xrRKY+XfjlAwU0rGN80fezVXFmD+wSpK++T911x45K0mLentrXnhE8D8DsWoHp78EwG4hITCNxuu8Nf1F8q4sUo035O/5XXjtgB2D9JpaCmdoOf5jwuNsFBCNvXg1uXDOA84Tso0Gdl55TnfbHRnXJN81M2bOm7ARSra3h4QGqSp/BLXKbILNT5GQqvNrH6dX0l6fINC6FAyM+ObF9Sgm5hqxhPtHb0/msw6hcTCn/+uauRkTrYRs2YB9P5sVVDFC0cFXOTvHRac49i9V3xbOzd9q2TTTK/l1SFjOXjnAX7PtH9HvpaQrRa7brxVAM5fX1Ugr1NMLzIZy3JPYkAY1dtDpCYiexItfrtSLrx49YpfFq6hQNhFeuXwgbQ5GXw5HxeDMzO7bUHy7GwAslDtcgAcsxgCLiJtmeqqpCWepcZSfOIpepTPqiQU0mQBfnHND9T3moZVv0uQXsv6BCiSCbs8hlH18xqNNI5tnH3wC+DxpqHkvDWTsC4HscwWDh7HMzDjBFxEFrW2NWQoCI3mwM6+OhHuy3vKTF01/7eEzinOXp8CFO2znAypUxqcUUBAYVsMDp5LI8uj0GIFuMSRaHF2ph7zKZxBfLJkQSxMB6f84FIRnEur8RqZUhTdU0TkIMvrgr0DL1se5t5LDdQKqCoAhrS8TiliTxYSlsbhn8BtFmSvp419M4tXl7kGh4+Og/PTNQCVrx3ee0Zj8/Qwdwp+R4E6/bRvz9Pj0PkIV4JdWXrqEcfvvua1byAlszpSOmtKvH0D2X39lTJkblTYSfkfCHswuv+RSOOkei0Mulm1bbRnmPjyRJeKyVzkyGhtdDvwmWJbir/EhDkL+Crlfs68T0/B+gOoWjoaW0S+Lw+PgvT53X1Q4Rs9l4kqVwp/miYDLgL6HxwNJ36DRrO0MW1EC/Jl29rZZLk5nwJWD7CQcZC7JmSvr1kt8l7xewVSPPN7qX/fwi4SA+fXt+DlJUhbHPI2gQJtTDJENwq4iPm4FGTEHDs2ecv1TVoOI+bO5b/WZvX/YEtSwEUkuymFffn3m9XKdQv4nDxZIKxuAg4u2uvL54UGbwNefJxr/oP9acqpPhVwkXNIyN4drw+KobJHwP1yWehXJbvy2pMmseiScCQsFjsrC2a0KawKN1FbiXGH1LdL/Kci2CJbL3kqppvMa5oWdVabC6gqzLV2xZ3Yee0FqeysWdq1BOkdTPClitYhEo4gxZpHb3yVFFES3ATEkSKcJBraWJgzLzbAVt6v7zV7TaaC4rkWIXGOq98/Ay6mjMr/3jafARcjz6xbt27069ePlStX0qtXL5ycnPjtt9/o0qULefLEn6zzrxoGMkmakY2Q9OUIbTgXS1mc/BNNdMeS8iML/aaLIEdtOPILD/bPxr7TJtLmLGnSVSQEcAlY1pD3FmmwbbkEZ+ckkDBMTK8rOL3CAZc7e2FjO5V4oBJUwpv4Y6w6/1hFYc5sV5Q8GewTBbj0Xn6RJ95+NCnixK97bvNzo3y0z2sGD45AplJGKb7D1l1k4tVihJXqy5FcY8m/KhvpshTXE6aoum+h+ouvyodnGowRg1YjLQJweR9izqq1K2jn8S1OdYbryqS0Q6N4fWwu8+hIh6BlZC5WTz/fiCZad4n0FZZTP3e4tBi29+NEzQP0/suXsq6p2HfzBQs7FaNanrh9R+IcIBLJKSyqit9D5RFq0qcAF1sbzHZ+ScjVDTyuvZzgzBXJkdYWltXSgFmx7rpiKeafpQcZnmJRKW3yK7HPUT1rwread/QBHn9NYoT5Asw67eHXGxkQSdLegRXiAFxC9GJADKTrT4sBchlMHs/Pg4PfhrPQCmoK++6voI8keuWDZ26wqimPLZ1o9GQQ86zG4ZzaDudBhtKL2Prthy3XOPvwLXM6FI2RThJ1H5E5fL/1mmIHyYJHKs7WFub0WXlRSVE29y2r/jcCcDn38C09ll+ghIujOrYyT/27myx4p4eb1AljoUA4myv8vKHuqwle3x6PBtvJVrIe0w7eY8Jft7k9pibmYcExARcxcn14HB7sgcdnwPctCHgo6TAiU5L27gm4VoQWa3jkHUz/NZdwf/KOw0Mq4pI6ZsS0qV0weN0Vdl59zp4B5Q2ey9SDd1VE7ImhlVUKUHTAZd/1Fxy7+1I9I4mjV5HmYs4pZqkFOuoFosgPrEXuZqY8OuQZ/tmqkFFPo1HbrjPv+AOOfl3ZIPHh2tN39F19idJZU6kq3S7350oG07diFgZVSKfeM9ee+9Fk9mllZPiV7TYsj/0UzrJraQi4CBPkr2+U38em4CrIvY9vWoC2pbSRqCy0D2xbSiX3IaRuPAlK9OLSY28kerOQcwolNTE3M2NdNDZQXH3t8fAOwRs6kS7YA/tv7hvIQeLaL07ARViDAl7Ib7L7MdjQDlwrQb0oDAgZP0fG4XtwHFtLbaZtg9oGp9vh7smwNec5btUNR6dsGgRWzyqWJuyG9e000CL+WGnyaKmp7BNl0Rsr4CLgw/oWcF9kLRciTW5NHafKDFqYspKmJmbr0cEHefcrP6W5YJ+J0MA3fPuhF9652jKnSxm4u1f12cuC3Rj2/gt2XX/FFxWy0biIE1nT2OFgnQxf/wA8fUJZfPKhYtU52loxqkEeJSOL2na6e9Jn5SWWdS1BlcADsKO3SsOLMKo22PjyUi09bbpMeZgFn5zMm8MzSBPmhR9WWDtmxaL6KM2QE7BU5kwHR2k/nsDnUHeu9kWKeA9E6zCTARc1wJ/CwmJgnRFarNRgivxuz04l+PA4nvhaczjHKDo3a6K91aLIX2M8JwGEBeiSfhej6uO/wsNjYJ8ZCrTWv/9o0qWoxzAKuIgUWOYIAv7ZxlJclLG/TMZymC4OGPlWmjymErFhkgEubx/CrkGQOjtU/zl2b6REXKOxXSIBF/8nWn5YbzqU6KG/M3sHwRlhvDyL148tiS4nQYdJCsAl4oQCVPy+7xarzj2hUaGM/Nw4n4p5FpDE/dl7GhVwUglHw2rnpkeFrJFzKwFkSow/SKfSLiqhKCL5SACRrkvdKJ3VkWlti3D2wRsV814yS0omt8jHhote/LzntgrMGFzjo4m+KR0gDJoFxx/y866bKu3SMbkFU1sXUd9H8Y/pvOg8ncpmoXcl7fdp9LmHhaniiRQzupTJYpK86TPgYsrT+e9t8xlwMfLMevToQe/evdm3b59itEhEtLBbWrRoQenShrTvf/Ujj1hkPz5FQJ0ZmOVtorwL/rEmE4EpGSFzNWi6mLeru/D0uRcp268kU1Zj+uCYVxYf4BK0YxC3T+8kc7892M7NzsOMrbBpvoDMaRJGOTfaJ9MzgXk6lXCAbSo48jO4r4bmKwzYI1+vc2fFOQ9leCdRm/IyTgzDZfyem+y+6qWoljOPPGBCs/y0LhEz0SDqtS499ZDau/LgVLg5R9P3pOKB2vjlbYpdm/Uxb0lMDmWBkDcmeyNi4wjAJTiZFdu2rqPmtYE41R4amUzC0lrcf/SQYWHf82vwj+SUFMp+Dz5ODEUzLwax4rwvC2HR7m/pxc1Sf9DsaCbyO6Xg7KM3bO1bVpvUJqbJJHNJaXj/Hrod0ROm8Ph2Ozs7zISiO780VBgCVX+G/d/DuRka8CjcDaZkgEw1oOEs/VylvbkHc0pA9nLQWsdBR29Cc522YAGT+AWbqsPo/7AWya3NVcSwsQQatb8wpcYlh7qT9QQ42gTaYPIoJpyLykHTVZCrPohsRijx4ocRwZpYUhrvh3eZYPMDHT7MJE2O0jh1WWFSL8pCWZgKEn8al4Fbr2UXePjGV41loe1GtIXHHjJ21w2+qZmLflWz8c7bG9vkKfhp102WnvZgR79y8ceqmnSlJm40LgVkLA6t18WIy311/xKBa9vim6oA6Tuv5ttNV9UESdhOsiCNlBTJZFciu2WMSAlKUlRsrMC1ji7J+T4Hrxu6wiz0ZllguNZUF+jx2k/JMfJl/LR3zZT9d5l66C4LOhajajgIKZfy064bSv8ukjVp0QGXGL0kO0lsq7CoBKCNNtYuengrRkWbEs4MrGFoMCi79l55ge1XnvN0vD5fRItaodvctww/77zJvOMPFSMnIslGJqZiRnrm/hs2tM9CxoW5tOF47d+V6a+FhYVOipiTF4KTqTE99KA/Wy4/Y1PvMhowCm8HD+2jwOEO2Oerg1mzRfRffUmxp1Z1L8lO9+fK+DheGV+U6396cQ8WmzthU2M0DpX6mTi4dDphsmTJ1Fgx2oTVcnYelPkKzkyDHiKvNJTjBHucI2xDB9Z7F6TqwOWkTWGtTNuFOv/d5qu8u32MWUGDsCo3QKfeJEGLFXCRY4sH0Z5voLH4kcRuYBvjMiSZaZozZK6lZTuxyU0CfWFFDXj9EBpMp/EBJ158CGJx5+LKo0cSxO7eu8fAkGG0rFuPbhU+MlGjm+aKkaykKT1+68fanqUpIvGysswPQ/WdjOdV3YuR6sAALaVrscq4xEWM2yXqOEsFxToS4CcwZUYavRpDw3TP6RswEwvfp5C7DuRoBPv6QrA15Kiljf/jMb9OEOAiHSuA7uKKUEbkVz/AsUlK6uqdoSI/Wo+hQsEctC6ZiIKRACF3dsG+/vD2JYgao2hPKDNYgzfCBpQmAE9IIKFB/gTeOYSNTfh/l2j4y8v0O1UMkEWWGFu7tx9W14UW64yyQZNgGMd6iCQBXAR8PB0ufRbDsRyVof4CDUImVYZxtDuIBFwuzIDzc6DVGuXJppoUkLZ+AXV/h2I9/s7uS9SxkxJwibiA3/beZtqhe7g42nL3lQ9ZU9nxdc2ctCjurIAMkRwu6lI8UpZ84MYLOi85z4/RGI4izWwy+xTieXZ6eBWGbnBnu/tzNvcuTf70Nkpa2X7heSVlkrlavNHvUXrojW+QktNKmtkvTfLTePYp+lXKxte1cnH12TuazjqlbASiG+ZG72S5l74rLypmz67+5dTcNygkDEl0E1mxtKix1p8Bl0QN03/9Tp8BFyOPaMqUKRQtWhRZvP3+++8qHlomjOPGjSNFik+bXP9jI0IWEtfWwvoOULIrAVV/x8zS7p8FXORm3RbC3oFQ/VeCDv7EybCSZGi/kDwupmkZ4wNcxDPh8c5xpO53GLtZeXieuwtWTeeSyi4JgCWJR3x5Czru0pOu9W11lVtooPJhDm+jt91g9rH7VMyRWqHfEqv5KYCL+BPIB2Pnl/EvYAVwyb2zGWVzO3HDtgx5rozlSaWpZK7xZaKGWgTgYmZpw6ode6lxsQeuJeppXwhZdE5My5mALHQM+Y3tqX8kd+hj6O32sZL28jqsa6urhVVGaoBnfTuepq9JzRvNkwZwcV8O2/tDmYFQbUzkfSqGiwAuMmFaUBzMU2rmw44voUhnHZFq46irl5cWKeNbMob7z4huXaQ/4n0j2xpp8kGfsWYrX3kOxD53RXr6DMM1jS0TmheMHXC5tFRX9IUFlEubiEZtBpPH949hfXtInVP33ewCUHkUlA83P5Ydr6wmaGNX9lnWInfAJWyKtidTs/AUrXieuBiO1p12kknNC6jYUWNNAIQyEw5TNVdaZfIWoVeWbQOCQmg+5zRBoWFMbV0YJ5sQ7r+DAWsvK3bLlDaGpq+JGoAJ2enOHl3ZF3+haL4Fnq/e8H5DDzI/38mbnnfpvOYBlXKlZlSDfIaAi8hwxFfB0QnyttayDEmJil7Nlgm6z3MNZpjokWDqrRy8qSeS/SpnZ2D1HIpyLIlqkuYlZoAb+5RRh4oXcInnhHdf+KgY88LODkxsUdBga/GE6bPqEs+9/Tn8taHkJjg0DAHhdl17zpEhlRSw4mBtwcqehuDCibuv+HL1ZRoWysBPb/tLxrx6V/pZpdOAy4vL2pQ6dw38G69XKUfC6JNjJrf+KEs4ff0+ubbWxMbekZM1dispWIMCGfi5SX6WnfLgx+3Xmd22EHVczbWvlniEiYlntCbXfeyWF75//Ugtn41YfHkRM5GHmdjiBVzc5fvaBuTSXapBmw1gY0iBF/ZB2I7+BF5ZQTfLBRQpUZ7GhTOSLoU19aef4Cvz5XTwXYxZ578gW3UTryzuzeIEXKSqPyU7lOmvJThRQbnXt/X1R5M94uOlJQ9PjutY49wN474AKbTI7ypbdfbdfK1iU0UGJqk7Z4/uIs+BllzO2odynSaocRHRjKUUCYAn0fLWFskUACzAnLCgKkw6Qqu8VgzLdAbroz9CvtZQZ7JxhpDI2JZWhacXwdEFivdWcqhdt30VCJTd3EsxTLixDbzvakleiV76GxYX6BB+4QkGXGS/HX3h+gZIlRuen4OivaDy92BvyORJ1IAQkP/aGri9HZ5eAnnm+Zpq7xgBW17cgOcXwfOCBmHMwwEXYcSKYbNEj5cbHLc00veFLqyE+ECHfQZ+ZwbXLOiYgHXC7PHx1N/fzGU/KSEzSQAXr6uwqoGW5KXOoX2JZOxX+UHLsqKYIifqGRjZKRJwWVEObDOqImQkA+nVbVhSDTKVhjYbk+qUSXacvwNwERBi2elHSpZdMmsq+lbOpooXUudYf/4J32+5xqoeJdXfpM09ep+fd99SfiyVcxlKs0duuc7K8x70Ku/KqnOPaVksEz/Uz62+9QK43HnpS5v5ZyPn6KZiagLqtl94VrFtOpZx4ZddN9hw4RnzOxbD47UvI7ZeZ2PvMuQ3oehy5sFrOiw8TzGXlNTJn0EBNhc93nHnxQdcUtkqH6kIb7KkAFzEY+aVTxDv/INwsLFU71BpUiS0jeaNk1QDRfpbwghiLVIk1Yn+o8f5DLgYeXBv3rxRA0YWbxcvXuTdu3dkyZJFxURLxes/0d7c1ZILYRx0O0aArY60TijD5Y1PECntLEwy2TTaL7JI2d4DHrsR/N6LvWl7krP1bwaV87j602TApd0SrFbX53GBwWRoOj5pXiiiU5ZYyfY7IE1O+DM9OJWH5ksNJnYLjz9UEoza+dIzuVUhZUj5TwEuEiv7dFl32md9yZuQZKR6dpwH7dxwzROLCWA8gzcCcLG1s2P13uOUPt6enPmK6/hdmajNLcEes4pMTjGKhZk3kvHWQv03ifyU5nEMVjaERosgfzN4+wDWtOCDeSqKPRpOhhTWPHjty7lvq+KUMnyil5AflEyed30JEtstKSZRFgcGgIuY9e4aoBfHZv7Q5dTHmGfPS7C8FlQcoQ0uBUiSCbD7YhjkGYMtEXF5MkEYv82NjpdbksbemubJFtCkSEZFU431A76sJvi+0TIuI6kPBpNH0fgLOCMT8bKD4ew0TTvPEt63ciGymJmcEQ9/B2xD/aHSSNLWHGJSD3q+86fnsgvkd5IFt3FT6SO3XtJh8Xl+iGacGnECSR8RPXLbkpnoWzYDEw4+4cjdV8q7KCpLwaQL+hs3EuDo8uZfKX79Zx6UHEe9U4WUv4yY1kUyXEJFS98A3nlq1tr/UUKETIzEq2X/jRe6ilY4I/KsBqy5TGZHm8j0ok8FXKRKJzIoweKjJzoIGNNv9UVlKvybkQjvH7dqudG4Jvn5ZfctlRIR3QBQDIRHbrvO5kvP2FHhFnkufqd8i/xSFdaAy6lxcOhnaL+Lm8nL0GWpG8Uyp2RWe8NEOan4BSyqThqf24zKtIqzL62V9j2D9wUeXd7PhfPHyZPanLwOAZqxkCEXNDFkeUllcv6xBxw8c4F5QV+RvngzLBr8iVlEld+EsRcv4CLg+x+ZQaYEIkkoP9yon0XYg8OYrWzInsCSjEj2DY4pHRXodfDqQ2ZZj6es+QUYKAbESVPMiRNwkfsW43cBqVS8txiyhsLtHXBsopYJlfxCS2bl3SnvpJMT4PCvUHUklBuaIMBRxkRtMdPOlILWxTMxatMFhvpPokHqW5j1dNOSqPBmDHARw0qRbfZccYFKOdIwvlkBjt15yZzNe/k9w3aKeG+HHPW0rDRjydjZCRtaQ1CgBprE7yb6OBA2sIQKiLlulup6EW5iSxTgItHpUsDxvgPVx0Ohzh/ZliaeN97N5FshrBWRGd3cAE/OQrIQSFfjlLHCAAAgAElEQVRCAQ2h6QoQaOuETfJwpqkCXOz1MxH/ljjlTCHa3+bAt1qqla+54eWI5FPYdjJ/Ej8nBbg804Wqxgs0iyaR7ZMBFxnT65vDyzsa9MhcHm7vAknxEl+cwq2hwijNCkrCpq778UVsl5aG0gOh5kTtfyRNAP0lVeCtB3Q/DinjZjYn4WWZdKi/A3CRE/sFhXDt6XvyO6cwmLNLcajvqkvkTpecmeHfB5HDCkPk7PCqkb4vERe/2/053ZdfIKWNBZkcbVn3RSkcbS0jAZfQMDMVUz/90D3+bFmIBoVMs1YYte0Ge697KaaNWAWI75awhIWZUiijg/K3E4ZL5lTxx05LAWD2kftKnpTcypy8GVJQ1CUlTg7WLD/zWMm05ViuaexIDOAiTJ/LT7wV0+fq0/fKc0bkW97+QaS0sYyUettbm1M+W2qVHClG9UnZPgMucffmZ8Aljv4RgyuZBES05MmT/zeiooVaKrHM4lXRdpOKKZXJY0IBF3m5fLPhKpbmZmqinTjqfJjWbm9oj4+vHxucRlCl1SCl2TalxQu43NyO/6om+Naajf3eL3lafCSujUeacuj4t5E+PDNdL3plgvCrvY6FbLbYwGRNzP+GbbpKw4JO/NGqkHpxJgZwkePMOHwfK/Nk3H7xwSTavPgb7Jg9nO9TbiAsJAgvPx/8BrzFNa2RaNH471iNd3lpyljffOgkhQ+1JVvuIpi136rlQeva8WuygbzI05Gfct4k+Y7OWi5T4gt9dKXTrwNfXtP+ETKZX1aH4AfHcPHZqMagyA+eja+XOObu0zMaLCk1yIDdIqc2AFzEr0XiLWXC2X5beERtuDGeJG1s6Qmvr0O/6/D6ro7slNjs1hvi7CWpxhTcVxvXkBc0CZ1JnwblVeXDaBPPhV8dIGc9HRNsZAIbY/IoIMtfw7ScJVsNDe5F90rY1JmwS+HJWR3/wiynlrjE13wCZEF8DQFVzn1v3LT61123WHDyYayu/hLtOHbHDTZdfMr05nnouuoafSq5Mqx2LiWV+Lc06b4/Nh6j06UmvLdOSX+zP/itS3UFCkUCLicmwtGfoPovmi0V1wLjb74xYZh8sfwiN56/Z2u/smpC12WxGz3KZ4lMDPpUwEUAwwFrLnHy3huujaphcEfiwyPsly5lXOhXVUv0orYVpz0Yusmd1HZWClAWWVpGI4DpyXuvVcJaBQcvFoQOhHLD8Sv+JRbBPljuENPUAzDoNdvcX6iEHgGYorOt5NmdndeX3E9W0i3oZ1oWS08Hn5mKoRAW7I+ZfN8srAlzKoaZ30N446VlZeFSSelLYcWI8fNCh7nUtj4PzZaAa9UEPcV4ARf5kc7MC4GB+neaJRYzXnkH7uhLiPt6zhWexPAbubjl5UN1R0+mW07EMXcFbYqdRC1ewOXwWLi8Qvt0iKTB44T2oPH10N6hYXbapF3S0iTmfE1TzQSUd2Mi2F2/SlX6jId674s577rKXhRzGwxlB2mgJLwZA1zkT0KSEBBPjLl7V8rGnUsn+OHDYDJbvSNZpdGajaEYaXEYnwrLQgCt+LaTk5la/g6/7kQBLjImBFiXVCHp24iFdxKNAYPDyGI+yEcbLYuEVuSp5taEYoGvv39k1HyCTy1JjmL+Gvwc+j786IHy7CJs7gwvb2rj8Yz5IFtDSFcAdnaDjJW0D14c/jJxXcsnAy4i/5PChhghVx2r2Tby3IW1s70P3NwCOevrkIIEMOLi6z+57tADo7E4O0W/j6JLuw+PgVNToOkSNWf/N7W/C3CJ7R4FPPhh6zVWn3vC4SGVSJfCSjFU3vkFceSbyjF+6d5+QeQZvU+tVcTYVszdZRIVwXCRQrlIE3uvuMh1z/fqmMIqiav5BARTavxh6hfMoEzdhRUi6rO1557w7WZ3QsKgfoH0iuEs4I4pTWRE+64/V+EFqews1VxfDHi3XnqmfNKk2DKxWQHMQ/Qc3NQCvzBhf919k61XPJVUKTAkFFuLZBRzcaRIZgdlyi+sWWkP3/gpo3Ipfg6rlYvGRTJGsl9MuYe4tokOuMj7Xrx3sqSx+wdsqT/16v/+/T8DLkb6+MCBA6xatUot4JQ8IbxNmjQJZ2fjVPy//1El4AxCT5QISZlgSjXBLFmCABepuMoEXCjtfkGhyDrK2y+YFkWd6VDGRcXDmuK0bXDFB37gwLnLHE7dhT6tGhidrBu7w3gBl4dHYFEVrhYZR65LY3hcaizZGwxLQGfFsamkCZyarKvf4u2wuArUkEqmYXTfqrMeDF7vTqcyLkxqrqn6iQFcRFog8gzxAxHfBM8J9eK9D4n7HTtpAvOstLRma2gNGo/dF+9+sW0QFXCRD0vxPbXJafkChnnB0V+UHKdl0J80rN+Yrjl9tflbpeFQ7Wd9SImwPjM1vEqTRf+39U0Jcd9Gaf+lPAnT0Xym3JvRa9z2BdzZBl2PQCpDHyADwEVYK/cP6jQHoYdHb+emwe6vocMeKS/pNCBJ0yoSt6+BJFzcXzWQSu830SnoZ77q1EYxm4w2ia1eWlMDQxKfaqTFmDx6nNSVTzEurDZamwJHb5KesaSqTjTqehhcozBg4nnyAur9uO06q7qXplwOQ/mDfKQbzjil4g9PDq2MdSy00wse3mrhLkkhWVPbKbaDJHP929qCYw+x3DeUJuzirUM+UjWdhkP2Mvj7+WH57BTma5poSrl4DUWptP9f3YfQl8VEViYpQ2rmVICEmHCLabG0TwVc5BjiibHyjAcPfqljMMkSdk3/NZcVU6lizphmmcIyaLfwHGFhYeo9J/HgsX0Dui1x4+r9R6zNMB9Xm7f4td2LxfPzWG7tqsw8w6qPY9YRbWIsE1+p6EVv13fNINfpgbxK5kjaZO8wT+4MLkWgSF9GuaVg0+0AZZhaxPYFzCsJzoWg+ToeBToooMrzvT+DcnrR+3ZHHefbYFaCTTHjB1wA+dbKYk3M1cVgObYmyVczXCFjRfzqzmLVVX8Cr6yhz5ufoeU6yGXom/MpYzBewEXkFHMLQ8O5YJ1SM1AdskGj+ZAikza+laQa8yBI7gpB4iO1B9LkTdRlSaSqSBEFRBxdPy9dSqXTiUVXVkKPo5CpjGIGxQa4EBKEr7cXy3bux+rGFrpZbCTAMQ/WNUbqRJ5/OCUneickCnBJVE8m7U5GTXMTegoB78TbruEMyN8G7u6HHV3BygGqjYO8zbVMKaJJ0UbGm7MwhZdriVFEE1a2RJeLjFtAIQFohBVqK0CZQ7j8yYpQcxsCQ8ywtrNPeAFUCjDL6+vzdvpLM7yiNym0HZ8IafNovyIxp44Oxsv8QgAaYfA+Og5XloD3M508JcxeR4nzTmMwNkODAjBbVhkz7yfQyy3mudXvshhUkiCAH/U5BbSSlC339SBx0o75wS4dpMqui4DZqunUsgQw9wxuV8A4YXfFk6z3TwMuco0Styy+Ym1LZKZDmcwqKSh/BgfmdDRkREbcz/jdtxDgZVCNnGRwsFbfqqiAi2y356oXQzZcIVsaO/5oWUgx7WPDV2cJG+bgXWXqHrUoINJqSfvbf/OFkgF/UytnkhSb5PqXnH7EwGo5aF04NY4OKeIFXIQh5PboLeN33+bWiw9UzZGKuoUyKo8YMdpXyYnRmkgyV519zLIzHnh6+5MvQwp6VMxKiSyOSuoaIT2K/Fn6BnLHy0fdrzBihJGTM529AqCi19j8/QN44x/CrRd+nLj7mlP3X/M+IJiz38ZkJSX0VfO/sP1nwMXIU+zevbsyx61YsaKBxjh79uwJluT8nwySAz/A5SX6g5ZF58ObynARYylZlM0++kD9aCUKVH5YGy48Zd8NL4JDwtQCQNzFS2R1TBAy2mD6STI62ihvCFMRYVMBlysZO5LTczPXy8+heK32SdPtYpAr6QZN5oOkmMi/i5dJIcPjH7/7ilbzztCzgitjG+nklMQCLvJREZBPWDJusbAQot9c9W/ncMBGx31/ZzGWX39IPMMnKuCy++pz8m+vSRaz5xpw2dIZLiyjptUWRrWqQKVcaWBiGk3pbjxPL2jEB+XJGc2sEuNcaUfHEbp/JG0Dx3MkpCD21hbcGfsx5cnkh+V1DRaWhOJ9oNovMRZQBoBLfAeVideaFpAiNWStA6enQr/LevISRxMwcsm8P+jkNYpfzL+mXrtBRheoyix3/1A4PUtP7LIbMgoiThEDcBGJxLo2OlFJqoAZjPii+HrBoorw4jYM9kgQ/Tgi4lDMi6NHGV55/I4ey90o65qaqW1j92OR6pMk6AjQWK+AEz82yPvPJBPF90yj/X3b5Wd8t/4CDUL+oq/FOlyd0kClEQSkKYjl3gEkk8Wy6OUFdPkXNJFPiLHx4PVXlAfVK58AZfKbO9y4OCkAlz/33eH3/XfYP7AiecKjoYVRsvbcY4ZscFdSP2PMFfkulBx/SFGhBVQWKV1s7fJjb1rOOck3ybfQK2Q+gV0vYP5wHxZHvoPu5/iQMg8jt17n9P3XnBimv0/R2/unt0kxP5+WiYihZd424Kz9loTiLRPesQ3y0bGsC+LjxaERhFSbyNf3yrD7xitG1XSm+YPvsH68F7qeACfjk/S4HrtJgEtCxo34RO37GurPIaxAW0L2/4iFLNS+uhNrAk5CDh+xbbyAS4A3LCgDVqnA6xxkrqIjfl0qaHaHmJLf36/9154cgxqToGiXRAMb7/yCFSNOGC7dyoeb5D46BpKIE+YH1cYrv5QQM0sCAwOxtQ2vPEtakLBvRBLz5BQ8PcXbMEeeOJbDoUJ/XAqZFu+dmD5MyD7/XwMuwpoRg3r71JChFIiUN3t1DRqo8RSN9ShynnNz4OBIyN8aqo3VLJg7W8BtCby9r4E9ATSk6CDzLrMgcMip5xO2qQmzdybEOiXm6fJgJsCDeJ6JBCoC8BRwU7ydFFspmZYdq/Sp97DvO7gs/m3bNVhhrMm5r66Co2MgwF8nGuZqDH5v4d1DLa0Wk30Zm17nwVak5iU0iONxRHvVyG9KCiERCU4pXQl7+xCzv76G7BUVOGy0Tc8G6UtCgxkgxcTTkzWok1t8ZSx0LLjcm/yGxRPLIQtkr6N9lQSAsYkjiEBYXjKvkD6ViHFvD23qH+ILmcppGWEsssYYgIuY+YsfkDyTBDLCTP1tCZjQYs4ZfAKD6VXBlYl7b/Nd7Vy0Kx0LozjagY0BLrLJzivPlSG9FIumtC5EBoeY0nZhgzSedRIrC3OWdyuBU7RthC2z8cJTquZOR+FMcSTLmXqzIq8K1NJiWU+MrJ2NxsWzxAq4CPvm/itftlx6xvLTHgpc6VbckVZsxLzElybJE0VivO+6l2KCHrr9kjzp7amRN52az0oAiLCZpdAiRvXnHr5Rfn4yR5H/LgXhjA42MdZ/Uix66xdEmuRWikHkaGfJqftv6FjKhe/q5U5Ab/xvbvoZcDHyXPv27UvLli2pUcP4IulfPxQmywegIjRdEGniZwrg8ui1L6O331BIZpsSmRhQNYfSJsr7VF5+t59/YPOlpyw95YGDrSV182egf9XsyiTWlFb9z2PkzmCvJuwpbD6a5cW1b3yAS8CjswQsrss7G2fS+j/gQZV55K3S1pTLiX8bYRuIPEaSCp5f1hNQSSyK5vVw6/kHBq29QueyLpHxpokFXKSKLK1M1lRs6Vc2/msEav60hi0h7bEklO7p97G8X+LHbVTA5eS9Vzhvqk7W4CfwxTlFt71z9zZ9Uy1lZfeSCg1XTAszS62FFvqtMDrsnfWEIeLjfXUtYeva8jMDmeFXmyLOKdkzsLxJ92awkUzQHxwIBxJjTrYTBLhIVUdVWZdCqqyQphC0XAmW8UuxVm7ZResLDdlg35HcradQLEs0w06RPFyYAwdGQObK2r8lapUvyk0ZpUcLjV8mM1JZM1Y1l0nr3m91us6PQQlaCMkHUXxcTj94w76BFQy0x8JokuhC8TqpGRtrJ/za3/gGcuvxS7JnTKPHwb+wXfB4S/uF5wgKCuTX4u9p5fUjeL8kLG0OzLwuQ+OlOj71X9SEDixAUb/Vl8iZNjkre5QiS2q9AE0KwGXN2ScM3+zO3A7CnNEeBaItn3LgLmvOPVaGucYM9UJDwxTgIu/teR2Kqfd4bE0mZb1XXCDs/hEmJZuAY/G2mL2+jVnAKxW5/sTPUlG7xSBQYqaNNqm8CrXfqQikzGJgYikT04I/7Vdx2AJwW4X5w+rGBLy+R4WX4ymaOxczit7FelcfKNhKRzUnQi6W5ICLMp/tBq8uQ7dz2nBXFkxSRY+LHZPA8Rkv4CILSikeuM2DHLV1YpGDS8w+Eu+N1zchQ9G446oTeH1qc5HUSEV/Wy8QaUqZ/oRUHPERcLmzF05PAM/r2nRV5Bd5GuGftijvbLOQytExSarKibn06Pv8fw24SGecm6s90GRKV/ZbKNU39hQr2V6ANNln33DIVEIzLGR+5VIeyg2DdPkgLBgCPmgplPi2Cevl3SMNwoj/jfdjvZ8yeU4DDukkEhACwkC8uQRIULrcZGBlB2YWGhR6cAhK9oMqY+KWcck3/PkFWN8a/LwhdW59zIC34PMCLM0gR2Mt+81cSsWgY2kD3g907PqNzSBM1AjzdQFjgv3A56VOJ8rfwvjQ2/c9uIuEPT88PKvvq+Yfmq0u7zC5BjmOzAHEJ+faBhBjfvFkSuUM6Qrpa0mTW8vVJDXM65Iugol0WoAakTrLcaS4I0UyC0tIJoyi/LqYKKbJ0YAXBbiYh5Ls6Wk9Z/ISuVgIpBKz+XY6VTEi8TEpflThx1h68hFjd91URQf3Z+/YP7BC7P6PwgaSJE4BgVJlJ8zKPgbDJeLSVp99zJgdN6iQIw3T2hQ2CAeQbaTwIWzz/lWyKcbMP9XEu2bg2is8fetL86LOuKSyI3n4WkmYNY/f+OP2+K1KcBJQ6NEbPzqWzswXFbPhcms2FgeGQ4XhOmzBhG+KgFLi8+L+9J2Sbe69/gJbq2QqOcrC3IzLT96RwtqCL6tmp3z2NAo0l++7zP8evvZVrMWoLTQkRF2za1p7HGz1Gk+86G54fsDt+6rY/E1mvf/U8/nU83wGXIz04M6dO3Fzc6N169YGbssuLi4GjJdP7fy/Zf/rm/VHQgzuKn1kOsQFuMiP6NqzD3RadJZ3/sGMbpiXTmXC5SBGLlJMDcfsuM4Ody8FxAypnlNR0kTfHxfY7TR8l0KqRQ9paosXcHl8gYBlDXAIeIavZRpu1N9F8WJJVLH2OKWlWXWnwOXZ4HkHBtwySX6QGMBFXraVfj+quqaca2o29dXpJPG1bjP38OPzXrwlBeMzLWDNF6YBNcaOGxVwESNNrxXdKOe/F5osgiNj2fI4LbvyTWR2hNHlX0Ph7h7tc5O+IEzJCrmbQs3xHxkoz90Jm1WYRWZt+d63E6WypGLblwm8Ron9nFcGspWB9geMdkmCABc5gvjNLKutj1XnD22ga8LC7MqTdxSc54i7U2uSt5hP9nTRFp9PTsPisuBaHzrsiPPxJVqPLoCM/NgSkaaw5MQjRmy7xs+N8tO1vP6dy6JbKK0zj9yPEQsc2w28ffuWlClTJpzWHd+ATqK/CyujzrQTilo8q11RKmaxgcUV4NkVKNwRGs0Gi/jN7pLochJ0mOWnPJQxYI186SIXlkkBuOy59lyZEf7UKC8dSutnL5OmEVuuce3pOzb1LZsg1mJsNyWRvt3nHWKh2XcUs72hVHtU17+xa54+tF1wlqG1cil5UmJau/ln1SGlQinVxzB5B61pxhK/epTo8juFzn8DT/bDkDeJObzul/hioRNzZFkc7fwKctWBm2uh9gwo2TdJq8TxAi5S+XebrxdhEv9rwsQ8Mbdq0j4CQm3rrcC10NyNCSz9NTYnRsC9Y2BlC0U6QqVR8TIPTTrX37TR//eAiyzeV9TRC3WR1Jgq8RKQ5vx8sHeA6pOhqGkx5eqb6fsOG+97mN3ZAbc2gqQjKrtFM7BPq+XGch0hAkzcBP93GuQTUEH81ATENaXJPhIC4HkKMleCrNUhZ11tqhzXfcpvTBb/wiIRkOP5JcW4CQ4KwqLG6NjP/OAwLBZwxRwyF4W2uyC5gElxNGGtHB8Pl+ZDkIBMYZrdI//Iv8ucRo6XNjtkqQoZimhAJoIRI2wVkVC5/Ql+wWBnBy7V9XbhLeTVbcyFhSSMH/EbEoDHyhzePNPAl7U15GkOtf/UjKIkZL3kGbUXb/9gxOz1ztjw+Zq6rjAICQbPi9q8+e6Bj/M3eW7mFoRlKIBZuW8hf3P9vMLnd8rA9vB9ftt/h0o5UivprjA4RIEjLH6xU1jn9pSL31cjvcM/W1A6cFPkvZd47x+i5i5Rm7Df5RqdUlhTNLOjsnioLEzzZxe0D6EkzVk7QMNZkL+VKSPcYJv7L31ZfOL/tXceUFYVWRfeBMmIJEERQREFFRVURNEZQEXMOccxBwy/CcccxtExZzGM4hhQQRwVs6KjGEBEEEwIiCRJIjnT/Our58Xm0U3f9/rdTu5aiwV033ffqV2nTth1qupn9RkyMSyunNm5pS7oFv8A8YIOzb39nR911/tj1fe0ndVlyzVvl8pYwHL+ARMuBQzg888/rwEDBqhRo0ZrlHRdc801atIktyeX51R/MDJccTruHemkd9cooy6McIEl7Td8im55e4w2b1hbF3TdXPtu26TI1SOCdM4c+c+QSSIBxRhy7eO+2zQJpWQcBJW/YeCa//0tnblHS91wQA4JlykjtOzpA1R3yRQtrd5IEw55T1u1/cNRFAtfVgL+WVva7f+kcR+kVhZ6fh/rldkQLguXrVSra94J74dZv3q/eHvmT370Y20xpb8WrKqhDfc4TZfsnX3pXn7ChcOupjx9inZe+HaKkPjoJl0980C1OfDSPw6K/eF16ZUTUwcqcvjfrRukrl/ueP4fOLEa84+aejOvo05bep06t2qkfmd2LBxHrpJmnzKH6uEkWZF99zJp2IPScW9JrQrejpQx4YIEj7RJBSkkHqxWxWyTbtlKtapUUtUuV6reVl1TpcOrVkoETBwYyPWeXDHddN23RWVNuMSUs6DH2Oe8860fquuWjUPCyqoDJaIXvvi1alStrCdP/v2q7CK+o6wTLojPFcYLlq7UzQe1TVXirFyulYNvV+XW3VWJA0PLUcsF4fLtL/N0cO8hOn6n5rr+wJR9QR9Oe3p4uN2B7Z65OPyYd17x8jfa6cdbddqqF8JcXnnIfzSm1i667d0x4Yywfmd0VJum2d3M8+/BE9R78AQ9cWIHtWu2vr6bMFXT+l+gXRe+rBokNJwlxRkSHXtmPcKJEC5sd+h/rDTmNWn9jaTD+0otCt5Wla3gRRIuvJgqA5LTQirvsv3urD5Hwvfh5dJXfVOr5txks2l7qWOvVIVTGW9/esKFpJBtLiR6ccmWoIMLUwcH43czOJy2QJ/JNjiS6XXpMxUeVHQUdQNTQvq2+lro2uuooqWKhwXTrQ6XOq95VmCRYoEnN6exXYgtTxA+lVZJG26Xuoo7/br39BdCfo78d4q4gKDilqvf2ypVVqUNNk4dDN5qP6lJu9Q2LRL9sW9Ikz6Wpn8rLZ8t7ftY6tBfbrzKQeMg/3s/HKfOmzfQS2f9vgjJ7auc0TfiSYmqm3qtpI3bSg22T5FsM74LW9VWzZ+mSrNGSY23ldodm7rAANKNeqgVebrtnR/16CcTwrmUnEuyWaPU4a4DR03TTpvW191HtctBDzJ/xdcTZgR8p8xZHA7ApVWtXDls96Xap07+HQLE12/0TN20RTX1W2dJleukFkk3LPg2yqIk4pwXKlnYEpRJK4hwoXpmn/s+1d923VQ3HtQ2+xtvMxGkjD5rwqWAgTn55JPVo0cP7bHHHuFO8ag1bty4bFe4/PZTaksHVxhzlXE+51cQ4TJlzhLd/f5YcVZH160a6azdN9O2Ge5HZC/h4LG/6rVR0/T66Okh+N1n6w11yPYbhQA+auNnLVSXuwaH20zYhhS3FVXhsvCXH7Tw2SO04YLRWlZrI/1y4gi12KiQQ0zjfmn+566vlLrykKuE2ZN78BOx3lKShAuHa/YdNjksaPx9n9Y6r0t8Rjq9M/kJF6qXPnv8AnWb84zU4TTpi97qvvBOPXH5KX9sRaGstXdb6eBnpPpbSFyDDLve7oQ1X33/lvpsZk2dtuxqHdCxrW77/XDhtcDkGkluzKDEnYMoOcMEx00C1bCldNSrha7IZkW4cFUmgcXG7H+Of/Dr4mFPqeaXd0rMuaY7S1vtk3L6bCNaMVc64uXUYZBFVMyUBuEC5pf2H6UhP8/RQ8dsH+Ys1VVUHZy9x2Y6Y/eWsXS8PBAudIQT/BvWqba6T6tvKcpn22N1uJQfygXhwoHIu9/5sXbfvKEeP7F9uEaSLaKUE5/zl810UbdWa5Hl2XQbW/TS8Cl65fX/6um8nspr0UVvtrlbdw9ZGMqRL927tQ7ZYaMCty/F+T5umjjooc9Xnydz2ztjNGLYJ+pd6WLVWzkntZXvsKfjr2QX8KWJEC58DzaHCrjWB0s97s8o2YyDTSzCJc6LSvKZlcuVN6qv8hbMVNXNu6TscTm51+JPT7iUpJ5wxD0VLkuXqkaNGmW2urIgSGIRLiwucY7NBpsVeZBtYrAvmp2KiRbP+sNnLl2hak3bqHLNtO3T0RNUOXGtOjejUlHEtrJdL8nJVfc/TFugi/qN0n7bbqjzu7ZKnUPDwd5UCG66V2o7E0RQ2lb/VStXaNnMH1Vt+ueqNOZNadxAqX4baYtu0qZ7Ss121txK9cKZlVylPHPB0nCbD9t1uEq5/xkd1YHt4lTwjH8vtQ2Ls8DCFtc/8sIkxiGja6E5a/LN88P5dNrlAonLGgaeIzVoLh0xYM2DqZMQdrUOLNGyqV+rSs16qtJoi9UYUTG0/wOfqlLlSupzUgc1LeB2wyTFKkvvNuFSwGhcdNFF2nfffbXPPvuUpbEqWpYve6duXuE6u3kJ+LwAACAASURBVLTbVtIJly8m/BZurGBl+7TdWoQkK1M2MxKI4JqDrUjaeg34VmNmzA9kC4zm8R2bh1I9bjbhpoJr99vqj4Pziu5ROHyWg/RqUeZYQFswfbwW9j1WTeYMVV7dTbSo50/hUNactdvrSDU2Tu3b3b2XtPsVsV5dXMLl7sO3jX042A0Dv9PDH08IcvU9dSd13aqIEtR19CA/4cJjL/S+XkfP+pfymnXSggkf6Zi6r+v1S/b5I9BZOF16fFdpR1j1ytIXD0uHPi1t2nnNbxlwgr4f+ZnOXtZLXTvvoesKqnKCqX9iB+m3mVKTraXJw/7YNrNqoXQGKxWFV0dlRbjEGs0CHsIJc/jc+EHS++dJCxentqesmicdO0hq8ZdYZbWlFTxysOm+D36m2w9NXaEIYXrZS6P0wukdtUPzdRy8lw+K8kK4pI/en5lwwVZz/gnVPkd3aKYnPvtZHJ53QsfmurBbq3C7Q64ae8NPfuJzzZvxk47epZV6f7VEVatU1qPHtVf7TesVq5IGv3XCE8PUabMGumSvLbT7nR/pgG2b6LpGb6rG0Julve6VtjuxSMJzXX1NjHChEpUV2mp1U1e+x9jGmMmYlEvCRewOWKFlS5eoZu3crIxngllxnjXhUhz0Mv9safnMzCVd8xOxCJfifklCn499SxGHKH94lTS6r7QJN1G9INUuZBsJMRQVwaOeTZ1Zt0ELqfZGqfN/qMzghirsQjgzZLlqrldZtSm4GHSN9Nld0l63SDuckrpprQACZI1Dc5fPl6ic/qCXNGl4qhqrVh2peVetaHusljXfQ8srVdOS5XnhnBIq8jeuV0NV5k+S/ne19P1AhTuhOeOPGJTb0VrtlarGy6RRiTXzuz8+AQbczsV2/HyEUWzChQOVe7dPHfzPAkOdJimC6MtHpPeukLY6QDqsbyYSZvYs51xO/UKa8JY07XutWrZIlfBnG2yYOuOIA52b7ainh80ItxJyM1R062JmX1QxnjbhUsA49unTR99++626d+++xhku3Fy0+gT9sjb+bH9580Lph77ShdPXKq2MCJdVlavq9a+n6YY3UltjrthnSx3RYeNiBb/5oaD8bcDwqXr8k581btbCsL2I75i/ZLmuevU7/fOgrXXUTs1io1cU4bL015+17MXjVXf6J5q7fivVu3hs7HfHevCRHVOGmnbG0MCKx2nZEC4cBtnptv9p+vyleurkDtrn90Mti/q+F76YrAv7jwqPvXpOJ3UsxhW96YTLB8/+S13GXqWVNRrqx4V19b+/vqKz98xXpsiBdlxjTBUK5bq/jJCO6pe6UjF/G/wvTXj3fvVcdpl22X0fXbN/2nYpkhAcL/v52Y60979Sh7tx8Ny4N1OO7q/Xr/O8gRIlXNIHhdsZRj4i7XGjtFm3ooZs9e9LK3hkS+DRjw0Np9tTbXTj698FUvSxE9qvcZDuujpiwiX2MOfkwVxUuCDIUY8O1Ufjfg3VJW2a1NF1+7dRp81T17XnuvX5dKKueOWb4F86tqivh47drsBbITL9XiorOXeGw/g6ttxAr3w9TfcdvZ3+2jp3e8QTI1wy7WyGz5dbwmXlyjVvKcqw36X1uAmXkkW+tHxmcXv5pyBcAImYkDNlhj4k1akrdbxCatVNqtUkRXSwsPbb2LBFXWMHStUapM6i46BiyAJurWLxrvMVKUIFEoFGPPjpXdLHN6cqObrdKFUpfIGgsFuKQgUOhBDbOudNTVXzVK0mtd5f2uYYqWm71CHLnIf5MRXLlaRNd5c230v6vr80+2dp2bzUrVeV8qRG20jr1UlVvnDL5fyp0pyf/1AXzsqKGvuV1jg3jnP4qqb6Rtzb8RypXkvNX7REtWvXXve10BwoPeA4acLg1EHMyBc1KqVeOVr64d3UDXTbEqNzvXrNFGaMAdsAuXHrqyekCW9IHS+X2hwk1d1kzcokKnvCQcsLpDkTUxWaEz5I/WG8OBia+Lx2Da1qtIu0hG1cY6WlC1MY1Wqghce8p20enBQW9tnlkItty8Wdj6XxeRMuBaDeu3dvTZs2ba3f9OzZM5zrUibbrz9ILx4utegq7Xf/WiISPE6bt1TPfTlNz30xSds148rn1rFXszPtM6um7IN885vp+mH6fNWpVlVzliwPWxgyqcAoinBZPGe6Fg84XQ0mDtR39Xuo7YVvZirqup9/vJM0eUjqmV6/SYWVVKa9JRvChSuHe9z3qb6fsUCvnN1Ju2wWb4vLa19P0xnPfhUk4Lrl4lT4pBMu7w54XHt/fUZ490t5+6rdOc9qy43yyYUxfvtiadLg1FkrnL1y7KtrHyw8ZZjmP/YXXbzsIu26/1k6tfPv14NGuHG43KsnSnOmSicNyuiq4+gVpUq4IAQBQziYbc3zi9alYKUVPLJqdM/7Y/XcF5P12rm76ohHh6jjZg30j4PaxtYfEy65NTVFvS1XhMsl/Ubri4m/6ZidmumoHZupUZ3cVbWk92HB0hXa975P1Wnz+rqw2xaxybyisGAVElKfPfjcoMStWnceHv/2u6Lez+9NuMRBKXfP4HvWuBY6d69O9E0mXBKFd62Xl5bPLG4v/zSES4iFlqUW0EY+I80cKa1YlLoqm7Nk2Ib97X+kDdqmSI6tj0jdcETFMLdAcfX12FelsYNSB/d2PFNq3kUa/rD0wU3SjmdK3W4q8kyaQgmXaCAhESBfJn2SOkCcW9NmfyPVaCCtV1daMElq2V3a/qTU2S+QFZwxNW+SNPlzafowafFCafHsVOwHcQPBALEBsRQ1Dj2u8vuWZip06ua79YjKHLayTxws/fCqVL2WtOO5Wth8b9XceOs1CZeVSyXOu+KcHgiTMQOlLx6SOl0gdb1pbfXkTJ6XDk+9e/3NUleXN2gtNWgh/TpeGv+uNPs7qUHb1JmD3BRGg7hp1VWq0Ti1fYsLK7g5c+YIiYr2Oi1SV7Gz7b9x6xTh1GjrcJD0kqVLwzEc6y37LfW+yYOlrx6XajfX/+kajVvWQE+c1CFcCPBnbCZcChj1RYsWha0s6a1OnTrrZhxzoEF8NwpbnVO/M2nf9JP+e6x0wntSiy5rfXLIuFm67b2xGjllvo7ZsZnO+stmofok6cbBq+9+P0O9P/pJ85eu0JMndtDOGVRgFEW4LJo3W4tePkuNfuqvrzY8Xu3PfSa3XRpwvPT1c6lT6S+IXz1TXMJl5FXdYpf3D584R/s9+Fno9+Rbeqhq2oHFmQCyFuHy/tva++Me4RXP1z1bh55/n6pXy3eQFpUpn98jDbo6tcd1y72kY99eu0x+6Xzl3VJPly47X12P+bsO3K7pH2LxjmG9pXculw7tk3LAWbRSJ1yykLk0g8cPx8zSec+P1BHtN1afzyfqqh5bhRWIuHyRCZcsBrwYH8kV4TJ6yjxVrlwpHL7H1Y9Jt68mzNIm9Wupcb2Ct4Vm+/3/GzMrHPQ8Y8GycE19rm9AMOGS7chk9zkTLtnhlu2n8D3Em8S15amVps8sDk5/KsIlAoqFtLk/ST9/Ik38SJr4gVSjqbTTWdKW+6duS6paY21YubL6x7ekQRdLSxamzvKbMUraZHfpoMdSBEERrUjCJf/nIV84ZHjeBGnSFxIL2NscLjXb7Y8Km4K+j9gVogUihks1iIGpYImuA+czNWIcJs1WI/r32Z3ShEFaWXdzVeFQ9fzBGJU/XJXOocgQWlyRzoHrR75Y+Fk5HJ48bbg0bXTqpqzJn6QIIvLLLQ6V2h6aOkQYkmn2WGn8+9KIB6RFC6Vq66dIsA2aSU13Sl2K0XSb1LYv8GdxlYOT87W1Ds1FzpF9pNfO0cfr76cLfztNT5zRNbGF/qJ0orR/b8KltEfg9+9nZefmm2/WkCFDQilZr169xBam2I1tHbCRR/ZL3e6Sr30+fna4C33SnMW694h2OnKnZiV6UjTnBqxctUqvjfwllK5z0nbcVhThkrdojvIGnqOq3z6vIVtcq11OuCHuq+M9xxaXLx+VtjxAOu61eJ/hmt0VK8IfiDOucovT8le4fHPtnmpYOx4LzOHHO97ygdo2qav3LupcrEMv0wmX4UM+UIc3U1tkPuvwkHbe/+y1k7RvX5ReOV3Caex2sdT9zrW7m7dSy+9qoSfn7KqWR9+l7u3yXQeLk3ps5xT7ftgzWd+cYcIljpb98QzXJvd8fqQ+/Wm2GteurnuP2i4cnh23mXCJi1RunssV4ZIbaeK/ZfHixeGw+fXWy+zGg6K+Af3lykluRHr8pA45P2LVhEtRI5Db35twyS2eRb3NhEtRCOX2939KwiWCMFxT/Ts5QVUHVSBFxsWrUkQGB8J+0Tt1HfdxA2MfWJsR4ZJ/qJGTluOztWJpE1XiY179PZ7+45ao8FmIm0ZtUue1UF2yYTtp093iHYobrpfOS1XiQIKx9YmKnfQ+hnFambrxiAqZNgen3h/GiuvF153LFHRLUbjN49XTtXTkC7pxxVlqsPuZuqR72pEDscAp/w+ZcCkjY/jOO++Eq6hvvfVWDR06VG+88YbuueeeeNJRgvdAS6nDeVJX9jWmEvWZC5bpvyOmhrLrTevX0D8PaqtdWsVPqOJ9ebJPFUW4BONAZcRnd2n4treowxHxDrWNLTUHdH30D2m3S6Tud8T+WDaEy7IVeTqpz5f6adYivXPhbqpXM16CQuKx2+0fqVWj2nr7gt1ySrj8OGGiWvdpoZlqpAUH/Ectd9x3bZtLySLXkXOAF6sPHU5fG6dVKzX/kS4aNKW6tjjtaW3TMh8pyF7eT29Lfbbt0UUa9cIGwYRLbPVc/eA/3vhBD3/0k1o3qaN+p++cujo5ZjPhEhOoHD1mwiVHQMZ8jQmXmEDl6DETLjkCMuZrTLjEBCpHj/2pCZfiYMg5IVOHpW6trP37eS4x3pc14RLj3Uk/EvvQ3KQFyfD9BRIuvIMry/vup3E//awba96gp3qdnOGbK8bjJlzKyDg+/PDD4UDeU045RVOmTNF1112nBx54IFx9V2T79E5p8D+lgx6R2hwRCEVuDLrvg3F6acRUHdWhmU7v1ExbNqmr6tXjVU0U+Z0l9ECRhAtyvPd3afCtGtW1v9r99fDcSjbsEWng2dJhz0rbHRf73dkQLstX5oUtHt//skADe+6q9WvEu22Ja28PfvhztWhYS0//bcdiVS+lV7jMWbRcG9xWTVOrtVblI55T0y13WhuDX39MHZzL4cInvSdtvudaz6xalacZL5ylid8O0TaXDFKter8Tf5RR/nsXafNu0kFPSTUbxsY4/UETLplDR/XbQx+NV9um6+vvPbbM6AUmXDKCq9gPm3ApNoQZvcCES0ZwFfthEy7FhjCjF5hwyQiuYj9swqXYEGb0AhMuGcGVk4cLJVx4+88fSa+dofdn1NWeNw7LyfeVt5eYcCkjI0Y1S8uWLXXIIYfot99+05VXXqnrr79eTeaPkN7ttW4p50/W94sbqlet27RgvYaieGz+khWaNX+JDt1kiXZrVk2110uVglHaXZ4aTgryolq1womilj//W60mv6DXWt2nWk3Tbr8pZmebT3tDbcbdo6Ht7tbc9fPdzlPEe5GbP5ngvXKV9PCoPM1blqeL21dVjSrxhF+wXLpl2EptUqeSzm5XuVil9cjMIYD5zxDa+5PuGl+jvb7dqpeq11n7NpPKK5do++9vVKM5w/TRTs9pafWCq6g2nNBPbaY8pWqNW6sSh8vSls5R3typGtb6as1tvGu8DhfyFAkSehJ3C1exvixHHyYoQL9zvd0irnjLV67SvCXLVb1q5diH5UbvZv9/Yde1x/3+0ngO/eacrMrchFCOGvqd8dleZaB/4A3WYF6eGvMSW1Le5AZv5M7E95SFccH3QLqUli3MFgNkxo6XN7yRGZsSa1EvW3AS+Fxp+8xsu4TcHB1QHm14eYytGCdsIfOyPMWEyA1xkclxBNnqZK4/t05fn7dCTSb2V5upz6jadUtz/dXl4n0mXMrIMN1///1q0qSJjjrqKM2cOVNXX3217rjjDtWdMihVYVFEe3Xl7rp6+Tmrn6pZOU97N5ijLWsvDgl4eQ0e4xAuodNLftOq9WqrUnQaeFGAxfz9enlLtcHKGZpdtYlWVopfHRQRLgTrmRr75XmVVLXSqqK2S67uQd4qafaK9VRZq1R/vRXFJlzSCa5Ki2aEa/ryqtdXpUoFJ00brJiuGnkLNa3a5oUiu8nSb9R1zlNr/Z7PvFu/aB0vasgIZgjWM8W7qPcm+fsoySivQUF5DdbLI+FSHvU7CnpNuCRpRdZ8d3Tgf3kjAEy4lJyO8E0QACRI61rMKlmJ4n0bckNyZRNbxfuGZJ6KHcsm8/XFeiu+B3tSnhYpImKuPMZW5ZXgKirPrLJqueov+lH7nn1LsfSxvH7YhEsZGbl+/fpp1KhRobJl9OjRevzxx8U2o1wlj0xg3lXenGusLUVlZAzzi5HNlqKy0I30LUVlQaa4MnhLUVykcvOctxTlBse4b/GWorhI5eY5bynKDY5x3+ItRXGRys1z3lKUGxzjvsVbiuIilZvnvKUoNzhm8pZ1binK5EUV9FkTLmVkYKdOnRoOzK1fv77mzp2rzp0768gjj8yZdCZccgZlrBeZcIkFU04fMuGSUziLfJkJlyIhyukDJlxyCmeRLzPhUiREOX3AhEtO4SzyZSZcioQopw+YcMkpnEW+zIRLkRDl/AETLuuG1IRLzlUuuxdiHLg+c/bs2WFbRMOGDXO6J9iES3bjku2nTLhki1z2nzPhkj122XzShEs2qGX/GRMu2WOXzSdNuGSDWvafMeGSPXbZfNKESzaoZf8ZEy7ZY5fNJ024ZINa8T5jwsWES/E0qIJ82oRLyQ6kCZeSxZtvM+FSspibcClZvE24lCzeJlxKFm8TLiWLtwmXksebRdXatWuX7Bfn4NuIrbhFtbyd4RIdPlue5Ga4Kty10DnQwYrwCle4VIRRjNEHEy4xQMrhIyZccghmzFeZcIkJVI4eM+GSIyBjvsaES0ygcvSYCZccARnzNSZcYgKVo8dMuOQIyJivcYVLTKBy9JgrXHIEZAavcYXLusEy4ZKBMpXnR024lOzomXApWbz5NhMuJYu5CZeSxduES8nibcKlZPE24VKyeJtwKXm8XeFScpibcCk5rKNvMuFiwqXkta4MfqMJl5IdFBMuJYu3CZeSx9uES8libsKlZPE24VKyeJtwKVm8TbiUPN4mXEoOcxMuJYe1CZd4WLvCJR5O5f4pEy4lO4QmXEoWbxMuJY+3CZeSxdyES8nibcKlZPE24VKyeJtwKXm8TbiUHOYmXEoOaxMu8bA24RIPp3L/FMFMpUqVytWhV4CO0UT2qlWrlqsxQG4CmipVqpQ7uSGLuCmrvDXkBm/0vLy08qrf4Lts2TJVq1atvEC9Wk7sCYfolSc9Qfjly5eX23kJ3uXt4MLy6jORm1YefU959PX4eex4ecS7PPr68uozkbs84h35HmLw8uQzIz0pbzFhecUbucurzyypINaES0kh7e8xAkbACBgBI2AEjIARMAJGwAgYASNgBP40CJhwqcBDXViVRWErvDzPn7KwEomM6StG/Az50qtdWGGilaTcyJHO9meKX2nIXZi6F4R3Yc9m2s8kpxgYFjbu6XpelqqOMsE7WjkoCyuohdmOgvpTlvBGT5iv6XO2sKoofl4WquoKw7uw/hT28yTnYEHvzrSKKNP5kIv+FGTD16XfBVVFZdrPXMhdGN4FVbAWVu1SGnpSEN6Z+sBMn88F3oXJnUlVS1nxmeuyyQX9rjTkLiy2yqRiuKz4nsKqcdaFa2nYwrg2fF39yWR8ijsv11XlVBh+hdm8ksY7Ux9TGFYlacPXNZ8KkqOo8SmPFcbF1Vk+b8IlFyiW8jvY2z906FDtscceoeQcZf/55581cuRILVq0SJtttpl22GGHIOW7776ruXPnqk6dOtp+++3D72jfffedRo0aFT670047qVWrVon3avbs2frhhx/UoUMHVa9ePXwfcn/99dfhxplmzZpp1113DWWYX3zxRfgdk7t169arPzNp0iR9/vnnoZRtyy23VPv27RMve2Qf7ttvv6199tlHNWvWXC03eHNKd5MmTdS5c+fVCRsy08/ffvtNu+22W8CY/9NPfrfddtupTZs2iRNGfC9Ybb755kFG2tSpU/XVV1+J8zg23XTTgB+6gT58//33q3WgefPm2nHHHcPzn332WdjesM022wTZk258F/q97bbbql69euHrZs6cqWHDhgVdbtiwof7617+u3t4yZswYffvtt2Je7Lnnntpoo400ffr00Hd+1qJFC+2yyy6Jb89AJ996662AW9OmTYPc6DVyzJgxQxtssEH43YYbbhieQ6+ixjzu1q1b+Nknn3yiefPmhbnK3IzmSlK4I/eIESOCzMxBGt+PnjD+devW1c477xx0CL1hbGbNmqXGjRuHecl4MGaDBg3Sr7/+qvr164e+JC03cwlZwBMdp6Hzn376qSZPnqwaNWoEm9eyZcsgN7giH/1kXqL32MvI1vCejh07qkGDBklBvfq96Cy6CX40tmsxBtiJ2rVrh58jN43599NPPwXbg94jH2P28ccf65dfflGtWrXCz9GvJBvYjh8/Puh0ZAc49wS8p0yZEvDEfke2BlmYs2xDi57HttOfiRMnhn526dIlcbmRA/mwv/vuu+9qiBj3H3/8Mdht7AN2Apv90Ucfaf78+Vp//fXDfGVOMD48T/+xSehJNMeTxJx5OHr06GCnGX/w4//YOwhZ9Bs/yNh8+OGHYb5CxGyxxRbBdtA35jF6xb+JGfKPT1KygyN4de/effVX4GMiH9iuXbtg3/M3+oT9o08E6MwR5gT/Rn+22mqrxH09us3440ei7ZPoKnYGXccmM/Zg+cYbb4SfRY3+EKugU8jNWBGH4euT3pqBLSGeA1fmIY1YiTGgT8R36AN9QpcZhwkTJgRssR3YcHzm4MGDgy3H9jAnkpYb/PAbyIAdozH3Pvjgg/B3o0aNgo2I7DR9iRp2kM9NmzYt9BMbTz+Zs0n7nsgub7LJJiJWoiEHehLFVuDHnOX/2DxiF2TGRuJTGTP6zt/ELPQl6UVEdBLdJPbD39HwiYw7tmbjjTfW7rvvHvDDx9MfYi/6id4jN3MbX0p/kJvnk9xqTOxEDMX3IjNziu8tzJfw8//9739Bn5GXuYxuReNAvxgz+hPpXBJ2MBtfQkxDX+lflKvRH+YD44DvoT/ENkk19PG9994LeklMge+J4sKCfAk+EZ3ieZ7DziAnuRHPjx07NryH+RDpXFKyl7X3mnApayOSoTyvvfZaCKxwVLfeemtwrij6PffcEwISDOkrr7yiww47LEzYJ598MkwYghn+3H///cFwXXfddasTPIiD22+/PVHnikPs27dvMJI33XRTmJAY7DvvvFNbb711MIAEMMccc0ww7iSkJHQkFgMHDtQ555wTnrvhhhtCoMvzAwYM0JVXXrk62coQyliPf/PNN3r22Wf15Zdfhr8JADCKF154YUhCCbAeeughnX/++cGAR8H99ddfH+T/5z//GQz/Aw88EJIoAhiw4PkkA3aC1WeeeSYknueee24wggQrjz/+eJCLgBwy7i9/+UtwmE8//XQwjFEfMJwEkJdffnnoIw4AI8zYJZmQEljdcccdISC87bbbwtiC98033xwSNIitV199NQQtBxxwQCAZH3vssZB0oB/oOvI9+uijYY4QvD///PM69dRTw3gl1cDuxRdfDIEIcyvC8b///W9IdggahwwZEgKTM844IwQE9DUK1F5//fUwNug0AQbOCSd79NFHJ0pyYQvuvffeMPZnnXVWSMhI3pCbMdhvv/2C0+RnZ555pp577rkQoHXq1CkEaegwcxb5IQB69Oih/v37a6+99go2KKmGzfvPf/4TbOGJJ56oAw88MHwVGPPz4447TuPGjQsJP3YSuSEtkAu5IQ8PPfTQMF6QqcgNcUDSjdxJVbswB5lrBLIkkRdddFGQm4CFnyMfxDRBzHnnnRdsNTYbogC7QZL997//PfSTcUOveRf2lOeTbNg/EgTsWPRd4Ae2hxxySPAvJGuXXnpp6MNLL70Unkf30S0aOsV79t577zAH0J8k5UYe7Bw+hAQOjGnIit2GEGC+8X/mLUkTz2NL0Hvm6DXXXLPa/qMb9AH9OPnkkxNN7PCB6CY2A0yx2yT/jzzySLBl+Eb80gUXXBAS5ieeeCLYdezeyy+/HD6DzUR+dJ3PkmQn7eshhIg7mG/YMxrJPz4xImKxbeAdBeD4qauvvjrgjm8kWMcPkFzRf5IQ5kqSZBG6+uabbwYS88EHHwxzCt9z1113hTgLH4ONZ85h37HN+KOI7EV2Eot//etfa/h6fGaSCRK2gzmITbzqqqtC0kNyiX4jD/6bvkW+hH8zH6L4hd9Dkkc+ljgSG8r4QBYl1dDFf//732GeobuRLuAH0Rdik379+gWbiL0YPnx4iGFo2B1sITpDnAOJhE0nhjz22GNXLzgmITt6Dd749b/97W/q2rVrsHvYFkgLdAPbh80mOcZ+M1ch+fk5hBBjQYyC32Uhj7geP4pfTbL94x//EDEtcR2xErYCXcfPYKfRDXCH/AFXfo6OE/sRQ+In6ScxLf3k3yeddFJ4PqkGUYuPY57hzyFR8PngX5AvgTBFf9ED4gNyotNOOy3oEnEx/ePn6BV9S6ohXya+BJsHnvhF9IrYi8Y7iHmx4eg3NvGEE05ISuxA2pNDYgeIM7CBV1xxRbCL1157bfD1+X0J8uI38eVgj56g+xDAxN7MXXwmNpRxS5KcSwyULF9swiVL4MrKx3CkVH6QZEaEC8EtjodApW3btiG5x8gcdNBBIVEiyYcdZZLihAnmCcj4Nw6MyURSzmeTanwPgQEGA2NPMMPExqkjO4kOgQ1ky1FHHbVaboIIAjVkx+ASRN54441hckO+KlhAZQAAHuFJREFUYBRwVEk1VtzAm+/t06dPIFwwjBhzjA9OC/kJWgjAcawEhjgFDAyEEIECBpN3MB70E+OZZLUIMpIYowuHH354MIL8/5ZbbglY8t04f4zpkUceGRwXqyvHH3/8aigjx0zyTQXG//3f/4WEPMlEGnnAmyAAnWTMCWYg3OgHhhynhOMkkaB/6BJBcLQaF41BpNM4XwKy008/PSk1CToBgQgpQdAbES7MUZIEdAOZkZ3f519ZIUCn3zhZxgf9pk8EPLwzyYQUrEh2kIugifFFFoJBAlrIIYId9Be5SB7QHZwuP8fZkvAR0BB4ETySTEGukhgmtUKKjOgzSRmEYUS4MEeZb8wxbB7yk2BiL5mX2EUIFxJBcH/44YdDkkfwRdJNgICek4Ak0SK5CWiwbRHhgtw0AhJsJTJjBwm2mJc8x8ocWNM3nifJpn8kuNgi5nNSeCMbeEMCkFQwHyHP77777pCIHnzwwSGZR0dIotArfBXzE7I2IlzAnMQKXYfoQG6SAOxqEg17i7zoKQF3RLggNwQM388z6C72AiI38pkEjPSH5AoSEWzxNcxjkkKIr6T0BCyY+yR3L7zwgi6++OJAuJAQ4UexCdhFSDd0nzkZyc3PsXWXXXZZIKQhZdAZ3oftJwGMqqeSwBxbyHcy5yK9Rt8j/MHxkksuCVgfccQRYXywj8xBCK6ePXsGH8BcpN/4UeIEkr0kEyTk4HvR0YhwIeHEXuPjWf3HrjE/wZcYgIWX/EkypC1y33fffaFahwUX/CVxQlINzEjuwBe9gHDBJhDfMe6QPfh3+oKeo/P4/PxYMhfwXSxysJiFncdv8bOkGsk+eDO26DF2gb4QG2HXqdbBVuO/8/sS7ApjRKyCDQRr5CSGxK6jfxDuSVWLIDdYssiJv4NwAT/ikbPPPjuQVMjNHMDuYVeIxfGZxN3MX2wHMhMLs7DF+ECo884kG3g/9dRTwWagkxBbjDXjDjmHfecPOk/sgp6TF0BwQVIwb/FF+B2II3wOCxv0I8kW2TZsL7EJ3wepW5AviXQH/WAMiMGZtyzu0h8WolkgoqKb/iTZMvElVFSSy4E7RF1EuKBT6BnzAvuC74L4TdLXR5hQGYpeQ8bie4ryJegOcSH2EtuP7cbWQNag28RWxAN/lmbCpQKMNIEqgWBEuJBMYoRYKYBFx6BjSKKgisCYgAdjTxDE6gYOmklB41mqBXAcSTaMJcErky5aPSIgf//994PcEDAYx2gV65133gkr7ZArBDZRpQjOllJN+ozRwfgn2aJAFQMfJQYErbDtOC2cK04f40KQQxBAEoKToj+Uk/JvAknkJXjAWSUZPIIHyR3OdP/99w+EC4E4jgejSGLNeJAo4/AJ1mCn6R8BGw6Z0mgCTz5DA3eIJAKIJFsUqJKURauHBFLgj9wQhgTiJDskpgSU9I2/CW6jVVKwh8BDv1glwXElVbkQ4YFTJJiKCBccFDIy3uANrgRfUYuqzgjMCeLQI+Y1fWHVi4QpmqdJYY79YJzREfClEfwhNxVCBMFU3CA7ZArzjmSJgIWEieAAIow+MB9YtYM4Yo4kWbKLnJCxYBsRLtgIiGdKywm8CcJJ5ggokZHgEUwJcHv37h0SEogm7A+BI0ECpAbJbZKNQJVgNyJc0G8IC5I49B+MIRhJ3hgXfk5jZRTbT9CMvWb1iGAGmSEBoi14ScmO70BuCBdIFewdK1boPX6JoJY/URUcwS82IyJc8DWspEbjBVFKApgkAQAWBKqQaxHhwvijBxH+2ElII5J6GnMCooOVOYJNbA82HcwhKEkQWajA1ifZGFvmET4TncTXYM+wjbRIDyAdsfdUaCA3es5n6DM+J+onfSSARqeSbPgO/AU6SYPwQhbmIfoSEXHodUR6MlfpG34S3xpVgmKz0SlWdiFlkmyQmmAVES6QK+gsMQZkLQQoSRH6DLlBkkSiimzMRZJSVoXRaRq6g02MkqekZCcxIrZDTvw3tgxfgs/Dp7PQhX1BZvw38w19IWFlDPCfEB/YRKqiIDlYtU46kYaoQB7GF1mYdxDNyI1dZ9EHWdAXfAkJLIkfFU+MCzYHW8k7IMQYH2Jb7FPSZ6Cx4Ee1BDYB8pwxZ35RaUMsjozMQWI/7AfEHDEWcQm6FOkZcQx6z1yJYq2k9AR8sSdUmqGXLErQD+wJMiEz9oNn8I3YamIA4hjmMLEI2NJXfCxzlCo89CTpygX8Dfgw5ugHdqwgX0L8BOHG2GCriXHpD1VU5BEk/PSFP9E8TQrvbHwJZBe5QWQzmA/oOjEYc5h/MyeYp0k2dIV4iO/ENuDr1+VLsJXMxajqGYIFn0n+gZ5BFGGfoq1SScpeVt5twqWsjEQx5EgnXDD2BC0YTIwSweUpp5wSgiqcKgk/RpSfUQ7Ov0mKmNg0JjCTm8QpyZZOuLBSgdyUQUMKsTJN4E7yQyNJRk4CmGjFgkkfES44KPqX5CoMcqQTLqxwIANBC04dh4MhoT8kUgQwBDwk06woRudKEOxgsDBKODuC5CRbOuESbcMgQKRihaCWcSfJJrAnWcXIkuhjFDGWBGCQZDSCZYIeAuIkWzrhgm5AUoEjwSSOEocEfiR09AFihp9T6ohek3RHhAsBGoEbTjrp66/TCRdITlapCU4IvAjGSJohVCAE0GGS02gLDIFBRLiQ3BK4EVgk2dIJF/QGspNVUlYZmX/IiP4S8KDnBLfYFWwMQSYkEnKTeKD7JBr0JemgIJ1wAWPIZYItsIuqnfg3SQfJB3pOtQY6FQWVEeFCYAx5kfRe43TCBRIDMgDsSTCprqAijsCKQB2dofE3ATKJNsknNpvECJmxK0mf45KfcEEe5MQ+QKowbyEx8C/RWVfphAsJCHIThNEgXNDvpIOwdMKFAJC5h+6TNJMIEYwTwNPYHoe+UHGEf6JqBxKD35cm4YLuoieQoNgy8Id8Zh5iHyOfiS0k0YCAQZ/oG425StKU5PZKviedcKF6hIQHQoMEE9vBIg8kErYG+8HqO/0BcxJxkjzseES4kPhBaiTZ0gkXMGWuEYdAZhLDQAQQc6Dr+HNsCXFJr169wr/xq5HNxg5iEyN9T0r2dMIF38JcBUNsNz6IyhVW+PGLJNgknlRukSCxQEClGTYRH4+OsQBGn5Js6YQL34XczD/kRgYSOeJE9J3YC2IfG4L/x99j94hJ6A+ECwsBkAJJL67kJ1yIUbAX0ZYXYnR8CD4Tn4IeIR+VFZC6+CfmbbTtixgF7LGdSbZ0wgX/SPzKliH0AD/EmGAbsYnIhX1Er9F1Em/iKP4m5kK/oqr1JM/NQU78OuOLr4sI5YJ8CXEIcTdxbUS4QJBDHkSEC32LtjUmiXc2vqQgwoVYgDmKjURv6As+N6kGAYvvYC7yfVRtQYoyB8E/3Zeg/8Qq2H1sNvEhsRWfIz434ZLUSPm9iSOQTrjgdEhuon3eOEsmDCu7JE0Ei5TXsSpNo8KByYQRIkjGqUIYkFwl2dIJF5IgVi5YmSHRwDFhUHD8UcNBICcBJQEXwQKrkQRqBDME6iSrSbZ0wgVMkQG5CU5w+IwJwSAOCEeP42JcCLQgLsAbw4Xjhfkl2IwONk5K9nTChaAMo4nTgZzDURLgkgTld5YYWfpIYEDgSJURxFLEssO4J9nSCRewpGoEhpwVZeQmIECv6Q8BQLRVhEodDD2rRwRhbDmDJIBsIthMugwznXAh8IuqQAge0Rv6grwQEwSSjAfBML+HyEP/caaswhPoRA4uKczTCRcCLnSUihCSC1b5sS8EhMhKQsRqC4QiY4D9QEZsCAQAq/AkKTyfVFl3hEU64cI2CsgtdIJ+RAQFBCcVRATs6DO/Q58JeLErrFKSrII5P09yqwiypxMu0dYX9BRbAnZUUFA6DGlF4A7RhT5BYhBwoTNsEUBugjR0P+lV3XTCBbnBNTrsmcAdexi1dMKFZAm50SEqBZgLzImkCa50wgX5IAHAG58TVeZQZYH+kvjgP1mgoI/YEEgkqo4IKrH9SW8pQsb0ChdkQWb0Fz1Bf9F5trTmb+gDJCIEAvpBEsJn8JXM7aQPyU8nXJANkggdRibsHKviEAOsqhPI0x9WUylBZzGDqi98Ez6W5JbkKqrAS8oWphMufE+0hQR/ir3BL+bfVsuYUPFC2T/VuciND+JzxChUcyVNcKUTLvnlRl+ICZGBGBBdwF4zD1lcIU4Bc3wm8wBigGcgmLA3SbaCCBeSa/weSRw44gtJ8Gkk3FQRYRv5eTQ/wJ/+kJTzThLupH1PfsIF2fCj2ELkJz5Bh7EXLHQiP5W32CFILnwm+k98RXyIvYFkIh5OsqUTLnwXOIM3vyNpZr4x78ghmK8ReYdvgSCnmog/xK/oD3EAfUkqtkI+/CUxNHhB9PBdhfkSKnMhJ9BpSFFkY3s28WMUKxJDsgiH7UyyZeNL0gkX4iqIcnIGtuuw8ElckJR+Y8+irWXYichXENMV5EuYd8Sx5HfkZ5AtjA9zgDgKW8miUBSXRwfwJol7WXm3K1zKykhkKQfJf0SwYLQJEAkcMRzRoWgYbQITyAgMJ3tHo33GsNgYVj6L0cQZE6hH23OyFKvIj7FKgfEj2cGAMEmZhDh25GPlnyAWY0qih1MlQIhWIkk4MPCQFqxsEGCybQHjxGeTaiQSJPx8L4YOvAkcYXEJXknkcLwEMqwoRg3nyR8MECw7xh6iAiNJ8M64RKfbJyE7TpKEBrKKJJiKEPpCMs//cUisTBMUYMyjMnScLWMCeRQFC5AIEAQYVQLlJA8uJKgF7+jsGQgTCCwCLAhBglecJ33D4ZLws+pLIIAT4ll0hcARXWce8BxjFa1eJ4U385CVT4JU8GaLGbrB35z9QPUFTomEngoXSr6pSCA4JJghUENuxoDDPHFwzI0kg3WCGYgeAnLOgWBukeCDK8kHJBVBIoEDslGCi96iM6yMYY8IdtEf+sY4oOvM1fzzIdeYgxU6gBNnSxw2A+eOHaNSDvtG8sb/0VuCCOweiSDbdNARVskI4BkXxo1zahgXxiOpSij0G7n5Luwf2LGSi2wEvdhjAhWqKsCPAIcqM2w1ZAbkACQGK4/8HN0mOGIckt56hnyMOfoCRpAk0VlRBObYNVZuSUjRK2RiHqP/6AUJHAEjVV/0jb/pd5IVXBGRxYom8kE2MOcof4fwJKlAR0gy8aHoAlu2qACI/Aq2D9KRoJ9Fjeh2KMYkycNQwY/xJglCHlYL0R/mJbiDX3TOEsk9ySbb4xgf+hSdfwIxhP1k5R9dwa4klRwxz/EzbGuGNMSXkBhjU6gSYV4RA0Tkcn67wLyNthQRL0BW4IPAGAwYnyR9Jol6dKYFOoCvR0+IQaLbi6j2g3TB/jCH8aXEY9gY5EXHSa6pcgVjfCw2Kqr4yrUdjIgsbC/6zffiM/k+yAhkgNDCXhCLUK2AHecZ/Ao+iO0lJHP4Jew2JDvP0s8kz55h7oMd85/vIxaJbsHBl5IQgx+ELLEsY4DdyV+Jhq6hZ8QkxGBsBSPBixYXk8CbuYa9Y1xZeCBWQm5+xpyFgGAuQmAxZyFuIT/BGD/LnMWOMDd4F4uhEKf4sPy3eiUhO/oNWQ8+jC0LWOg3+hzZOHw8STF+CnypjmIhAh/JZ9AZ+sBiIvOEOZpUBRf2m0oU/AgxNxWq6DQkAPlEQb6ERYHoQg1yG56HdMGvMseRl/6QEyVZ1Z+pL8E2gjkxNnMQP4qvgqAj/oL8IC4jrk1yEQ47HMXM5FmMNfqA30n3JSySY5sh3vAx2B1yHHxn5OuJIfGZ0YJRkpVQScyZ4rzThEtx0CsDn40Oe0IUFJuVQhINqkWY4BhIElMCL1Y9MD75G4YW488E4HkaDoMJnmQjUMFoRA1jwqRkciMHJAZGFKdEHwhuCRgwQsgWXQOMMwOD6MpFVpWSYnqRle+DWY8aclBtQyULZdGR3PQn//YJAiCSOxxRdNUb/effJOOMQZKr0QTX4BQ1nAtjTwJHuTnGj5UVgi0SPhwXfaUR1OKU6A/7oQmQkZvggueTbIx9lCDzPSQ7rFSAJY6XFSQYdIgXnBHBQnSzD44IIoBEkCABJ4CDxWnw8yQNPeNNaXx0TWiEN/JFN19QlcUqLYEl+kuJPQFW/vMrmLMQRwSXBMXoT5LnoODgcZpRi/CGDCBIJ+EjKGPcIQEI2OgnJBdOmP7wN+MGEcYqNc9jl5LcTsS4ghN6TOOsHsaYAA2bxzk/JPoQbhBJBJP8HCyZe9gU5h+fZ56QfKM/2B/0K6nGuBIEQl7QCCAJuEkwsHmMR2QHSTTpD3OT+UzyB3GIfBAFEEeMBzhDtid56xmyEqSiFzSCWAIpxp2AiwbOkJrMM/rHKiL6QCN5JaHAntMfku+I3EqSwAUnyHvGnwZWzClsHOQL8xW9RncgawkS8Y35Gz6GMYnOPiOppkw66SoR8MNeR43EDcxI5hh3dB59xQ5C1JFIYR/BGEKdscA3QrIQH6Dv2PWk5c7vM/l+SFySewhC9ALssd/pVWTYGvqLrUFWiIJoLCDy8F9JEkXoCX490m8qE5GVn+PrGXeSecg5Emvwxg6hN8gW3dSCDuGr8JnIjb1JUm5iKL4vaiSRECeQo8iCjeFn+EHkwJfik+gDP2M+QBhEt0pBhEAUMCeSjK0Yb5LJqBFXgSG2jp8jE3EVfpCGXkHIpW8NxnbTH2w5JHp6LJZrW45vwRZgW2hUwTHXmGPIgY3BZkSXUPA8ZDm2HV+JfMQCzFVsJz4BvwtZlmRMiKyQRPgUGn6a6hvOYUFu7Aj9YAGDcWcu4OtJovGjkC38nLicmAu8o0sukiIUkRXyllgkaugwPhP7UZAvQX8h6iB10SGqQJm7xCzIDXGADUTvkzzzLFNfwnwkNuBvGnEhMtJfYivkZ4yIrZLcToQe58ebuAP7QYUWesJ4RL4EGbE9kF9Riw75JzfieWw6Y4XNJw74MzUTLhV4tGGpcfJxV2dJ+jBocZ9PEjqMZP5Dt5CLYJiJnS5fWZEbvJEz7l5hHDTPJ324WFHjFGGbf3WWn0XypRMTmepVUd+f7e+RkbEH7/wBLD9nxRe58weIyM3zSRItcfoSVVfElSMaH55PMlCPIztzEH1Nx5v5mt4fbA94M19LW250GdsR6QOy0Rd0viDZIA4K+10cnIr7TKQj6HZ60B3NTX6XngAxDjyfdKBeWP+iuYeOxJUh6mu6XhUXw0w/H/mXuPab92Nn0O+4fc1UpjjPM+boQbrckd3g5+m/Yz7wmdKWGxnj2kGwKKyvcXDK1TPYNOxHut9eV4yC7+FPafp65GbcC0qGkQ1s039XFnx9Nv6P8aE/SVacFaVP64o3kI/fp8eykW0vTZ+JbNg1dCG/b0Te6DKC9L6XtdiqoBgF2dN9Zja6VdS4Z/v7THxJWdCTqJ+Z+pIoNi/tmDDbcSrO50y4FAc9f9YIGAEjYASMgBEwAkbACBgBI2AEjIARMAIFIGDCxWphBIyAETACRsAIGAEjYASMgBEwAkbACBiBHCNgwiXHgPp1RsAIGAEjYASMgBEwAkbACBgBI2AEjIARMOFiHTACRsAIGAEjYASMgBEwAkbACBgBI2AEjECOETDhkmNA/TojYASMgBEwAkbACBgBI2AEjIARMAJGwAiYcLEOGAEjYASMgBEwAkbACBgBI2AEjIARMAJGIMcImHDJMaB+nREwAkbACBgBI2AEjIARMAJGwAgYASNgBEy4WAeMgBEwAkbACBgBI2AEjIARMAJGwAgYASOQYwRMuOQYUL/OCBgBI2AEjIARMAJGwAgYASNgBIyAETACJlysA0bACBgBI2AEjIARMAJGwAgYASNgBIyAEcgxAiZccgyoX2cEjIARMAJGwAgYASNgBIyAETACRsAIGAETLtYBI2AEjIARMAJGwAgYASNgBIyAETACRsAI5BgBEy45BtSvMwJGwAgYASNgBIyAETACRsAIGAEjYASMgAkX64ARMAJGwAgYASNgBIyAETACRsAIGAEjYARyjIAJlxwD6tcZASNgBIyAETACRsAIGAEjYASMgBEwAkbAhIt1wAgYASNgBIyAETACRsAIGAEjYASMgBEwAjlGwIRLjgH164yAETACRsAIGAEjYASMgBEwAkbACBgBI2DCxTpgBIyAETACRsAIGAEjYASMgBEwAkbACBiBHCNgwiXHgPp1RsAIGAEjYASMgBEwAkbACBgBI2AEjIARMOFiHTACRsAIGAEjYASMgBEwAkbACBgBI2AEjECOETDhkmNA/TojYASMgBEwAkbACBgBI2AEjIARMAJGwAiYcLEOGAEjYASMgBEwAkbACBgBI2AEjIARMAJGIMcImHDJMaB+nREwAkbACBgBI1DyCKxatUqLFy9W9erVVaVKlSDA8uXLxc+rVaumFStWaOnSpeH/VatWDc9VqlRJy5YtC39o/L9GjRrh8zzP59dbb73we95RuXJlLVmyRHl5eeFZ3sG73IyAETACRsAIGAEjUBACJlysF0bACBgBI2AEjEC5RwBS5NJLL9Vhhx2mLl26aOXKlXryySdVr1497b///urbt6++/PLLQLhAqpx11llq06ZNeGbo0KGBOIGw6dGjR3jHoEGD9Pzzz2uXXXbR6NGjdfDBB2vOnDn64IMPAtnC+w888MDwvJsRMAJGwAgYASNgBEy4WAeMgBEwAkbACBiBCotA7969NW/ePJ133nmhQuWyyy7TGWecoRkzZqhfv3666KKLVLduXT399NOBiDn//PM1duzYgAdVLYMHD9Zbb72lBx98MPyb95166qnadNNNw58LLrggkCzdunXTrFmzQtXLNttsU2HxdMeMgBEwAkbACBiB4iHgCpfi4edPGwEjYASMgBEwAmUEgXHjxummm27SNddco+HDh+urr77SlVdeqeuuu05jxoxR8+bNg6S//vqrtthiC/Xq1UszZ87Uvffeq2nTpoUtRBAvd9xxh0aMGKE+ffropZdeWr1F6dxzz9XcuXPVsWNHde/ePVTIUO3iZgSMgBEwAkbACBiBghAw4WK9MAJGwAgYASNgBCoEAvPnz9ddd92l1q1ba8CAATr22GN1+OGHh8oUtgzx/4ggocKlQYMGOuWUU9S5c2cdffTRYbvR5Zdfrttvv10jR47UU089pZdffnk1Nrz/lVdeCVuTxo8fr2OOOSa8080IGAEjYASMgBEwAiZcrANGwAgYASNgBIxAhUUAwmTgwIGBKKE9+uijgVTp37+/Xn/9dV144YVq0aJFqGqBPGncuLGoWunZs6fatWunIUOG6LnnniuQcOGMmPfee0877LBD2Ep07bXXauONN9ZVV13lKpcKq1HumBEwAkbACBiB4iHgCpfi4edPGwEjYASMgBEwAmUIASpP2FZE1crpp58eJFu0aJEee+yxsMWIM1wWLlyoTp066eSTT9b9998fth/x85o1a2ry5MlhSxEVLmwpiipcOFAXcia6mQhyh/e3b9++DPXeohgBI2AEjIARMAJlCQETLmVpNCyLETACRsAIGAEjUCwEPv/883AmC7cPcRtR/sa10LNnz1ajRo3Cdc9Ro9qF31ENw9XPhTVIFs5wYXtSnTp1iiWnP2wEjIARMAJGwAhUfARMuFT8MXYPjYARMAJGwAj8KRDg0Fu2E1GNwg1EbkbACBgBI2AEjIARKE0ETLiUJvr+biNgBIyAETACRiBnCEC4jB49Wk2aNAnnq7gZASNgBIyAETACRqA0ETDhUpro+7uNgBEwAkbACBgBI2AEjIARMAJGwAgYgQqJgAmXCjms7pQRMAJGwAgYASNgBIyAETACRsAIGAEjUJoImHApTfT93UbACBgBI2AEjIARMAJGwAgYASNgBIxAhUTAhEuFHFZ3yggYASNgBIyAETACRsAIGAEjYASMgBEoTQRMuJQm+v5uI2AEjIARMAJGwAgYASNgBIyAETACRqBCImDCpUIOqztlBIyAETACRsAIGAEjYASMgBEwAkbACJQmAiZcShN9f7cRMAJGwAgYASNgBIyAETACRsAIGAEjUCERMOFSIYfVnTICRsAIGAEjYASMgBEwAkbACBgBI2AEShMBEy6lib6/2wgYASNgBIyAETACRsAIGAEjYASMgBGokAiYcKmQw+pOGQEjYASMgBEwAkbACBgBI2AEjIARMAKliYAJl9JE399tBIyAETACRsAIGAEjYASMgBEwAkbACFRIBEy4VMhhdaeMgBEwAkbACBgBI2AEjIARMAJGwAgYgdJEwIRLaaLv7zYCRsAIGAEjYASMgBEwAkbACBgBI2AEKiQCJlwq5LC6U0bACBgBI2AEjIARMAJGwAgYASNgBIxAaSJgwqU00fd3GwEjYASMgBEwAkbACBgBI2AEjIARMAIVEgETLhVyWN0pI2AEjIARMAJGwAgYASNgBIyAETACRqA0ETDhUpro+7uNgBEwAkbACBgBI2AEjIARMAJGwAgYgQqJgAmXCjms7pQRMAJGwAgYASNgBIyAETACRsAIGAEjUJoImHApTfT93UbACBgBI2AEjIARMAJGwAgYASNgBIxAhUTg/wEiJMdbahect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832" y="3846525"/>
            <a:ext cx="17764563" cy="55514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843A7F-1789-86C3-8714-F4D3B246427F}"/>
              </a:ext>
            </a:extLst>
          </p:cNvPr>
          <p:cNvSpPr txBox="1"/>
          <p:nvPr/>
        </p:nvSpPr>
        <p:spPr>
          <a:xfrm>
            <a:off x="449489" y="4591505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466AB"/>
                </a:solidFill>
              </a:rPr>
              <a:t>Синий</a:t>
            </a:r>
            <a:r>
              <a:rPr lang="ru-RU" dirty="0"/>
              <a:t> – синтетическая форма</a:t>
            </a:r>
          </a:p>
          <a:p>
            <a:r>
              <a:rPr lang="ru-RU" dirty="0">
                <a:solidFill>
                  <a:srgbClr val="FF8A23"/>
                </a:solidFill>
              </a:rPr>
              <a:t>Оранжевый</a:t>
            </a:r>
            <a:r>
              <a:rPr lang="ru-RU" dirty="0"/>
              <a:t> – аналитическая форма</a:t>
            </a:r>
          </a:p>
        </p:txBody>
      </p:sp>
    </p:spTree>
    <p:extLst>
      <p:ext uri="{BB962C8B-B14F-4D97-AF65-F5344CB8AC3E}">
        <p14:creationId xmlns:p14="http://schemas.microsoft.com/office/powerpoint/2010/main" val="18390856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43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7391400" y="3763379"/>
            <a:ext cx="12344400" cy="1234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5532158">
            <a:off x="12834347" y="-3447918"/>
            <a:ext cx="9823467" cy="98234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573E90-C016-6118-FBBD-9B54B6B4C87A}"/>
              </a:ext>
            </a:extLst>
          </p:cNvPr>
          <p:cNvSpPr txBox="1"/>
          <p:nvPr/>
        </p:nvSpPr>
        <p:spPr>
          <a:xfrm>
            <a:off x="4149044" y="104358"/>
            <a:ext cx="9989911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ru-RU" sz="5199" dirty="0">
                <a:solidFill>
                  <a:srgbClr val="545454"/>
                </a:solidFill>
                <a:latin typeface="Canva Sans"/>
              </a:rPr>
              <a:t>Дистрибуция форм</a:t>
            </a:r>
            <a:r>
              <a:rPr lang="en-US" sz="5199" dirty="0">
                <a:solidFill>
                  <a:srgbClr val="545454"/>
                </a:solidFill>
                <a:latin typeface="Canva Sans"/>
              </a:rPr>
              <a:t> (</a:t>
            </a:r>
            <a:r>
              <a:rPr lang="ru-RU" sz="5199" dirty="0">
                <a:solidFill>
                  <a:srgbClr val="545454"/>
                </a:solidFill>
                <a:latin typeface="Canva Sans"/>
              </a:rPr>
              <a:t>гендер)</a:t>
            </a:r>
          </a:p>
        </p:txBody>
      </p:sp>
      <p:sp>
        <p:nvSpPr>
          <p:cNvPr id="10" name="AutoShape 2" descr="data:image/png;base64,iVBORw0KGgoAAAANSUhEUgAABFwAAAFgCAYAAACG+W24AAAAAXNSR0IArs4c6QAAIABJREFUeF7snQeUFMXahj9yDiKIKIoCioC4oqhgRhTFhKIimMM1ImYM16xcBROKgChcc0DMEROI/oKCiSBJEVCJkhSQHP7zlDYOw+xuT09vue19+xwOsNtVXf1UdU9/z3xVXWLDhg0bTJsIiIAIiIAIiIAIiIAIiIAIiIAIiIAIiEBsBEpIuMTGUhWJgAiIgAiIgAiIgAiIgAiIgAiIgAiIgCMg4aKBIAIiIAIiIAIiIAIiIAIiIAIiIAIiIAIxE5BwiRmoqhMBERABERABERABERABERABERABERABCReNAREQAREQAREQAREQAREQAREQAREQARGImYCES8xAVZ0IiIAIiIAIiIAIiIAIiIAIiIAIiIAISLhoDIiACIiACIiACIiACIiACIiACIiACIhAzAQkXGIGqupEQAREQAREQAREQAREQAREQAREQAREQMJFY0AEREAEREAEREAEREAEREAEREAEREAEYiYg4RIzUFUnAiIgAiIgAiIgAiIgAiIgAiIgAiIgAhIuGgMiIAIiIAIiIAIiIAIiIAIiIAIiIAIiEDMBCZeYgao6ERABERABERABERABERABERABERABEZBw0RgQAREQAREQAREQAREQAREQAREQAREQgZgJSLjEDFTViYAIiIAIiIAIiIAIiIAIiIAIiIAIiICEi8aACIiACIiACIiACIiACIiACIiACIiACMRMQMIlZqCqTgREQAREQAREQAREQAREQAREQAREQAQSIVxWrFhhU6dOdb3VuHFjK126dJH13IwZM6xcuXK2Zs0aq1WrllWoUCHysRYvXmxr16519eS3bdiwwdatW1ek55R67FWrVtm0adOsdu3aVqNGjY2/4ufff/+9bbXVVu5PLtv69evtl19+sa233npjNT/++KOVLVvWca1Zs6ZVrFjR2G/lypWOcYkSJTbuO3/+fINLru3I5RzClKWNc+fOdef166+/uvOqVq2aK8qYnTNnjsGVMZvrNnv2bMeE+rbbbjvHjbGazTUxadIkx3TLLbfc2JzVq1fbzz//bA0aNMi1iYkqv3TpUtd3O+20U6LarcaKgAiIgAiIgAiIgAiIgAgkh0AihAsi4L777rNddtnFzj//fPvtt9/sq6++ssMOO8zJkTi3m2++2XbccUcXjJ100knWsGHDyNV/8MEHLhA/8cQTNxEKqRV++eWXNnToULviiitc4F6UG2LnggsucMzOOOMM22effdzhFixYYJw3xz/yyCOtbdu2mzUDeRCG+fTp0508evvtt+28886zb7/91po1a2b/+c9/rG7duk7EHHvssa4v7733XpsyZYpVqlTJunfvblWqVHHHfe6555yooo1/x8Z50ieXXnqplS9fPt8mIECefvppJzGGDRvmzmv//fe3t956y55//nnHc4cddrBbbrkl59N49NFHnWRBRnXr1s0WLVpkr7zyin3zzTf2wAMPbCJRMh1s3Lhx1rNnT+vdu/cm+zLO+XmvXr1ybmNxqmD58uU2cOBAJ/iuuuoq17QxY8ZYv3797Pjjj7d9993X7rrrLndttmjRojg1XW0RAREQAREQAREQAREQARH4hxBIhHCZPHmyvfzyy3bDDTc47F988YW9+eabduaZZ7pgt2TJkk5sEAATIG+xxRZWqlQplw2wcOFC93P+X7169QIDaOq+/fbbbeedd3bZCQTQVatWtcqVK2/MdEFOkMVAdgZBLxv7IA0I8sgYQGzwh3ZSDxKDjeOT2ZG60e6ZM2da06ZNXTCNrCA7gmAdAUGWDG0nG4W/kU0cm334P9kKZcqUccE4+5IpQns4Dt/ic+7ICzaC7scee8zuvvvujeVo57vvvmvIoeuvv96VY38YUpY6qY/APpU59QUZF/APsiYQSEiIefPmOSZHHHGEHXfccU6uILL4OT8jqwWJduONN7o/yDOCXzbaSBuQa5wXnDlGcF6ce8CaNvBzfgZ7+obj/v777+5nnB+8OJ9ly5a5ADzoB37P+fF7eMMY/p999pkTRoy3wjKc/vvf/7rsEPi1b9/eHRuOnBNSibFDG+k32kn9jEuOzbnxu2DjHGk/baTvYbBkyRL3MyQU+5OdhByjXfz+wgsvtB49erjsmvw2zvuOO+5wfPfaay+3G2ODuhFgSJjHH3/ccaCdsGNMwYO/YUgfwJf/cyzaGmycC+OY/Rg/8OW8uFb4GUw4B9pBm4PrhzIwoc64N84BiTRixAgbMGCAy+jq06ePvf/++3bOOec4mTp27FgnAhEztEObCIiACIiACIiACIiACIiACMRJIJJwGT/rNxs149c427Gxrno1KtjBO9e0MqX+CujShUv//v3t008/tSZNmthBBx3kgrsPP/zQBW4Ekqeddpr7HYEUGRYEiNTRpUsXl21BoEXwGGxIivr167tsBORDnTp1XACJBHnkkUdc4HzCCSe44JwA7ZJLLnGB3Pjx4zcKmYsuusi1Yfjw4S5Ypi277rqrvf7667bNNts4mcK36gR6qZksTPN49dVXXZBO9kkwjYbAl+MSEBOonnzyya7tBPhIC9qMTDr99NNt7733duf6008/ueCWIB9Z8eKLL7rzRkIRcHIspvYceuihToJwngTdBKITJ060Vq1aWb169dx50R6kBsE4x0C2BMwPOOAANw2F7BQCb+rheGw//PCDy/D4/PPPXR+QLUMGARkgnBvn1ahRI9fOm266yZo3b26jR4928oypV2TBPPXUUxszXJ588knXZs6JQJ0+hDECDskDG4Jl2oGQoC2097333nP7cd60lb7gXDk++5D1QCbLO++849pNPWQ+tGzZ0kaNGuXKk0mCIIEb/Ze6Maby8vIcE9rMOOP/iBd+xtiBH32+xx57WN++fa1z585OzsCCNiExaA/nxzQhzgdWTBXq1KmTEz9wv/zyy524Y8ySkXLUUUe58RVWuCDLXnvtNbvtttvcKSBCuIb4G3FD3zNO6bsnnnhio0hDgh1yyCGOI9cFfQZjsrGC6WLIIfqC82ec0RennnqqjRw50j755BMnuhirXbt2dcKPa4RrZdasWY7xWWed5foo2Kifayt1o2/pP8YHbQymUgX7cEy4pU5LQ7iQzUKfw4njkBHE1ESEH9chG+MAIdqmTZsiuZ+pUhEQAREQAREQAREQAREQgf9dApGEy8OfTLPb3p5SJNQOb7yV9emUZ1XK/7VOS7pwYWoAAeK//vUvF6QSpBG0BkEc0zr23HNPu+6661yWwvbbb2+XXXaZC+p33313++ijj1yZ1I2fE9QRQBLgBVkxX3/9tQvUqOuNN94wpsyQ+cI0Do5PkElGx8UXX2wTJkxwggM5Q3BKoEuwztQYAj2+XacdBKHBRhCKGCGzhkAVWUQWwv333+8yDChLEI9MIfAmcEe8sA/BK0E70olsEb65J4BGklx99dUu8IfL2Wef7bIOCID5w/Qd2keGDFkNgwcPdu1jCg3t53zJmiBoJRuG80TuBMwRH5RBABx++OGurkAUfffdd25fpAIZFUgqhBCZDgFX/ibL49prr3Uig/PhvDku5/DSSy+5IJk+ITOGoJgyBNC0HUGALCGIJuPjhRdecMIH0YV4QrgQtBOYkwHCvs8++6ybQkKbOU+m/HD+iA/+fPzxx04i8Dsyk2g/fUUQjzxin9Rt2223tdatW7t20jbOj/ruuece9/927dq5NXGQafQlUgJJg9ShHYzR3XbbzQk1BBOCBXGDDKQvyJZhzCF8yJZB2jEmg2wc2hJWuDB+EDbBFC36kbGIVENQ0seIPLJoEEDIPRgjo2AAf36GaEPS0M4gUwtRhYTkekOuIThoI20+5ZRTXLu5PhAalEdgMq4Qmpzjfvvt57gFG5KKcZC60QeU5Trm2kfupG5wZRxmEi4IL64Nxhi8Gf+wD4QL/cM1dO655xbJ/UyVioAIiIAIiIAIiIAIiIAI/O8SiCRc1hP4/TUTIlZ6LJ1aquRfC6hSebpwIbOCoIxvzREMBP9IC7IKCPAJqPjWnKkpBHtsBFQEgGRxEKQH02yCxhNspy7yGvwcMUDwSMBJME2QStBJ8B8skEqAidQgiETkEDyzMS2F9iBSyExgigPZAWRY5CdcyPpgkVWCYIJVRARiZciQIW5aCMLlmGOOcdkvwdQqRBFBe7A4L9kPBNcEpgShZM6wUQd1EYCmbrAkc4CMDgQTPNOFSxAIwxzJxPHICjr44IM36394sMgrUiI1CE7d8ZlnnnESg/O75pprnOyiXjJYgjVcEFNkuATnRb2ILYJ6pmEh0JATtJdynPeDDz7oAnmmNtEfSCo4IG7I3kCoHX300U4wIMjoR9bpYTwgEgIGCBgyMRAetBMRkbohdzItNItcYezR50y1gT1iibbAmX8jXBhTyEKylZAQjB+yXMgm4ZxoM1OwOFfEEr9L38IKF6QC/UBWExsZTUgyjkk/scbMww8/7MYnGUdkQMGX/SjDGi+0MdMixogmMppgi8yirYwLzjFYk4d+Qwoi0xBsZIiR/cTUqPTxQf/QL6kb+5B9xvWGOIJZ6sY9gGmAmYQL2SyIL+QR1y7nFGSaUQfZTDCnX7SJgAiIgAiIgAiIgAiIgAiIQJwEIgmXOBsQpq504UIWBUE2wT9BFgEh0wKYVkAgTzDJVAgCuyCbg4CKABNRQXYD37IHG3UgDg488MCM8oA6CYAJmgk8+ZadAJOAkcwRgmIWoiVrIF24EBxyXLJdqOff//63azMCAyFBvakZLoFwQe4gZjIJF6Z6ELCScUNwTvYAYoIsGYJS2sO0JWRTfsKFLBTaRj2pwoVglywRAmbOFzlD1gfyIGDOuSJFAuFCEE3wj2hIXdujoL6lXrIjkC1k4SCiyApBUJCNQn30Ff9G/jBtBHlF35K5EwgXRBHtQsRkI1yYUkM5zp/sCFgiVmgHQT3ZMWQRIRGY1sMYTN2QNEiV9I2+JIhn3JGVxDQeRAb9Qf+wIQaDjIpMwoUFcsnmYHwjDXMVLoxL+ihoL9OLyKS58sorXVYYfBFQjCH6j6lPjINBgwY5rmS4MAYQFYyJYG0hxhYyjH6hHGOZMYfYZAzdeeedTmIx1hEp9B3XHsKUrBL6GsGTKkoYu+kL+FI32VKISBYzpv9TN8QkWVj5CZdATjJdjHNJFS70O33AAs/aREAEREAEREAEREAEREAERCBOAokULgRIfCOPXGCaAEE3ATgZEQTGTPUgy4SsBn7ON/NMCyHAzJSRURhQZAkCgqCOaROIAoQLgTnShIwXMmCYPpQuXAjWCSqZikTASLsIgAk6CWYRJmGEC2toELCT4UJQynQjzo1AlDVCyKxADgQBMFNXmD5BsBqsrxIsjovsYFoJMgPpgHAh64dpSMEUE0QS2T1MeUL+IAwC5kz14XwC4UIQTTnEQNg3LRGcE+TDjw2JgwSiPwnqES4w5XxpB33I9BvkFRkLiAKyeNKFC9OpmPJVWIYLC6kyJsgSInuE/mD9GgQQ/6Z8+no7hY0Tfs/YRJqRccG4gBHBPDKAMcP0J2REcN6ZhAvSgr5mqg3tzFW4kLVEFgqCkA2ZhAhCGjFmgil69DWZS0gS2sWaNB06dHCShGlZ7E8fME2LbCnGFuM5WHCX9jI2GW+Me6QOr10OppUhXJjeFEzzYnySgZQpsywM64L2CdZwIcOF6UTBhlBLFS6IWDJ6kJjaREAEREAEREAEREAEREAERCBOAokULkxjIJhlmg7BIZkNBJFM/+Dbd/4gDJAAwVtoyHbhm3ymrmS7EfCTIYDMCF5DjXQhKCXA5HgE7ezH9AmOzcbvaCcigUVfyVog6GR6Cvuy9gQBL4KBoJOMCLJEOEbwxqLg7TqcC4IJAYFgYToK5dmf8+dYCCCyCShDdgxtJNBHzrBRBz/jd7QBNkzV4N+BrGE/2ky2R7D4LxkEBNepzKkXucJ5UQ99Qpvym0KUzpz1SOg/zpM6aBNBMvUEb62h3ZwXnPkdWS4BZzImOE840v7g2LQxeGsRdcEoeJ0yZTkuY4VxwznDHGbsx7ok9DH/hxX/Dpuxk3p+tJdzox/p82C9E6azcD5MbQk4IZYYH8Ebgegf/iCYgjdhcZ6Z3uQTdkoR54JgIcMF+RdM+aKNHJdzZBxQH0KFvocn/U7bYYzgCsYgsojzYKNt1EM5+pFy/AzmjEf6hjqoi/6AOazpPzhxnnG/2p12cY5wZQynvtqbKVTBW5OQfrfeequTWqnrKmV7f9D+IiACIiACIiACIiACIiACIpCJQCKECxkNTE8gYCYDgcAuzMb0AQI8AlgCQTI1wgqBMPX73odpPQSHfGtPBoW25BAg+CdLijViUt/KE/UMmFZHNgoZPoic4LXc+dVHhgqZTQg7yYU/ZCiL/bLeDxkv2kRABERABERABERABERABEQgbgKJEC58wx68JYZv4slkCbNRhm/f+Yad6TxRshXCHMfXPnxrzzmRIcC39NqSQwDpR5YIr8SOYyMLh2wNNhbXTX3TT371M3WI7JRgEeI42pHUOsgqoz9YT0ebCIiACIiACIiACIiACIiACBQFgUQIl6I4cdUpAiIgAiIgAiIgAiIgAiIgAiIgAiIgAkVFQMKlqMiqXhEQAREQAREQAREQAREQAREQAREQgf9ZAhIu/7NdrxMXAREQAREQAREQAREQAREQAREQAREoKgISLkVFVvWKgAiIgAiIgAiIgAiIgAiIgAiIgAj8zxJIhHDhlcBjx451nbTXXntlfEVuXD04adIkq1ChgnsVLguMhn0jUqbj89pbXrVLPYVtvJ6YV0PzquX0jVcZ87algl6fyz4sosorj3fbbTebOXOmOw8WB2VhUN5ms2jRIvdq6TALhXL+vIo4faFhXqVbr14997rdYOPYvOaX/fN7CxSvCf76669dkSZNmrhFXlm0dJdddikMjfffw5o3Y7FAM28Doo2w5Dx52xALF7MQcxwL4MKTMcaiusEryzk+b6Sir3xsvO554sSJrl85Lucd9W1ewQLXvA4701hOPR+OxSvFeWV0fhtvE6JtvJUreL15VCZci1wHqf02btw49xpxFiHmGLzemmuItrdo0cLxYCwEr1NngeKi2rh+6XtepU1fBK+Xj3I8Xo/OuXCtFbZxX4ANr+jOtNEmFiovaNFxOLEoM2/L4t8w5trh72nTprl+pv8aNGiQ8f7NvQDG6dcUrxbnuitojBR2fkn8/eTJk13/85mgTQREQAREQAREQAREILkEEiFcePjktdB77LGHnX/++UYwMWLECDv++OOtfPnysdK/+uqrXVDAg/6pp56aU1D99ttvu0CDevILYAl2CUw+//xzdz4cd6eddnJBYLARJF5//fX23//+dxPRkXriBDu85ha5c+GFF9rjjz/u3l4zatQo69evn33wwQeOGQHsww8/XCAzguZOnTpZ9+7dbf78+UYbjznmGFfmkksucX2A1Ak22vzggw9aly5d3Ku7M20IIMoefPDBdtxxx7l2vPjii3b77bdHDu5j7fiUyghAe/ToYbxW/LrrrrM77rjDBZKMQQJ0Ase2bdta586dc24CzJo1a+akQu/evY2xfv/99zsBULduXbvpppvcG6kQWm+++aaTMnG/EhzJyOvWL730Uickzj333MhSk8D5kUcecX2dXwAPNMYlgo5xe+yxx7pxD4fUDfFx8cUXu+uBNqWOuWA/rhvG0mGHHZbvOCJghysShbFPnyIjeHPZeeedZ3vuuaeTAjfffLOTK3CGyaBBg+zHH390/cG4RsDw94cffmgXXHBBzn2fXsErr7ziBCmv8D7nnHNcu6Ju7733nr366qvWv3//fKvg2kYgwhnJw9hizKWLvssuu8zdw/bee++MdSGWuVYQBLvvvrtr/7333us4M35HjhxpiEXEzeWXX76ZOOMeydjndff77LPPJsd44YUXnHDhfvRP2ri/cM3fdttt7j7NGOZecMghh9iZZ55pH3/8sbtG+Fmq3P4nMdC5iIAIiIAIiIAIiMD/AoHECJeXX37ZbrjhBtcnyIN3333XBWoNGzZ0374SKPLa5C222MIFaARXBC9TpkyxdevWuf/Xr1+/0G/JkRYEtASARx99tJFdw7erBNxsEyZMcN8+cyyCMkQKQRjfRBLA8C0twoLgAskwffp0F6gRNNDW9Ffy0kZECoEjvyOoOfHEEzfJrKHOYcOGufbQLtpEkEKWCOdK5stDDz3k2kLQQtA0YMCAjcLlnnvucW0nw4SfEwyRpUHmBnUTMHFOBPV8y86/kUUEPy+99JI7JjKIrAUECdwJAhABBK2UI6Di23T+zXnzN1kttI/z4mc33nijPfHEE64tiItAuMCSgJigj33pJ86R4yIeAvkAVxjDmrYQsH/zzTeOAwFL7dq1HQuORfBHP8KEtiGN2I/gprBvjWFy3333ueCQoJExQTBMgHT66ae78YBMoO/4Q1v49p/2ct7wTN0Yk7SVc4MZUoKNem699VYX6FI3Af/rr7/uXmVOwI04Q1wgGpGMPXv2dNKBLADkBHIAZoz/1LEFSziRlQOPdJGRfmOjPcgWAmvYIZMCIQE/zoesBc5z6tSprm7OiX7ivBhL7EfwHoghxiEb1w1tY7/UDWnBuVIGSXjGGWds0k76/7HHHnMyErlBfwZZKByDa4/+fe655xz3Qw891LWPcshKxjFijJ9x7X322Wf22muvufoYkwTwzZs3t3//+98bhQvBLdlGnA9yDTmDcEFeIjzhzHX47LPPOhEU9CdMuMcgKrgeOFfGI8eCG9lQtKOw13FTN+fy5Zdfun7neIwXXgPPOSNGuLYZa5w/dTOGuP8wZilLnzMmGBtcw9QDNyRy+rhHLA4ePNjde7gGW7Vq5cRKquylzxAmsIYjY5NsGO5v9Cv3gTfeeMOGDh3q5BX9jXzlngNb/sCFcfXMM884WZueqfT++++7+/S//vUv137OJcgqGj16tBsf9Ffq/Zyxx/nQbvqIcw+ug9T6+T3XFmW5Fsju4++gDOfKPSFgynlyTgg4zhduRbEhXLh3IbIRtzDg3sz/ES70GeOPPtl///2LogmqUwREQAREQAREQAREwAOBaMLlhw/MJrxYNM3bOs9sj3PMSlfYWD8BZKpweeqpp9w3gEwvQlAQjPBgTnBCIIKwQHLwUEvgwxSJ4cOHu28LkQIENsiA1I1vZglm+VaRoIGHfh7EH330UfdgT6BNsEGdV155pQveCOLZl6CxW7duTgS99dZbLijioZ2HdaQCgR0BBw/zBJapU4Moy/kwZYqgjLZ26NBhk+kEBBMck0CPb3w/+eQTJ0sImGg3WSMEhAQ2++67r5MuSAaCVILpAw88cBPhgvggKEIkID540L/rrrtcG6mbwOe0005zgoTzITjhoR8Bg9hBXBDw8HPOh4AIkUIZBNPAgQNd8AxD2kRwCrv8hAvfxhOAE8DR3hNOOMEF8Hw7Tx8QzPLzOnXqOK7Ih7PPPtv9rmPHjk5YENQSWPEzjglPvnXn/wTuCDckFdKGb91h+tFHH7ngMXUj4OEYjCcyDBhnnDvihX0Jmhk7J510kjsm45Jxxb8ZK/Q5bUVKELjDgT4lgDzyyCOdzEIcUjdt5zjIG/Zv2bKlyw4gs4KxQHspQ8AN81tuucWdD7yPOuooe+edd1zAyTgg0wsmHIfzZb8gCCdwQxRSd+pGcHvQQQe580Vgcs0Q6PF/hAP9xdhH0NFu/iA4grHHeCAgZEzQfq4F2obYY+zBhKlyiCv6NnVDBpBxRTn4IExSsxu4LhiTCJTDDz/cnSf1knVF8Ex/8G/GHcfgOuAP1yC/5xw4H+QRgTPjmj9cF+zHNQFvZALjCtb8PBBImYQLQTnijWuafuF6pl+++OILJwoQL4hJrnf6kPGI3OGY7dq1c+fBmGNcpG70FRwRW7Sda4X7GueCVCEgRyAhfpAa3MvoT+4zSB3EHPc5rmOkI+MFcURbOU/q457DOaVuSDWkF/cAxnZeXp4bk+lChCwM7km0+/nnn3ecaCdjjr7leqcOsjP2228/dw9gXP3f//2fux/BtCDhwj2VcgcccIBrB5k5SCD4jh8/3l1/3NMZD1x7HJfjI3OolzHAuKOf+UzgfhhsiDZED33CWOP6ps84D/hxjXDNUgahyb2E49Em5BPtCjY+Z2DPvSN1Qz5SL33EfSx149zpy3RxQ/3ci9i4h3Iv5tjcuxAujDUkDP18xRVXFM1nrWoVAREQAREQAREQAREocgLRhMvI+8zev7poGtfoWLMOT5uV+2tKTbpw4SEU4XHRRRe5B1QehMlw4VtSAmQe8pEnBKgEiwQhBCUIAQJdgly+oU3dCCIJCgnsCPZ5eOdvAhoCWIQGsoPAhsCiT58+LiOAB+Mnn3zSZSQQ7BLc8G0sD9o8nBN8I2v4xpRAjUyC1ICGAAJxwcM1mSO0i+CBYDXYCCq6du3qgnuCB77JJbDjG1KOwTQogn3KkQXDsVPPI1h7IchwIX2fYIV2wZLz4v98g87x4URAj5QhYEFwIBUIVDhnzo9glqCFwOeUU05xcgRRQz9Qhm/W2a699lpXN+3JJFyQHwSRBMYEfASkBIJMOyIo57gERUgD2kvQT2BJYEVgxFQTBAZBM+OBfQiSyFDhm3/+TxsJfgkKqZ9v9TknAmVkTupGgMq33rQXbvyeoBfGtJPgmCAVaQefXr162cknn+xEDGON/kWgIHzYh+wM6qJ/OCd+xhiln+DGMYLxxr8RALQPjvQD4xDu7M/xCEo5d8YAATr9xxjlGkH6BUHjWWed5c6X6WQEpNSHjEzdCMK5HhiPnGfqGh30FcdCBNCv1ItEYF+4EwhzjvQfU274Ge0iqCVji+sBDowR5BGyIXWjvXBFArVv336j4Az24bwZp5w7DMmgQMzBGzlCEMrvGf8cE1ZcS/yMY5FpgmQL5CZShnPkumVMEuwyPjJdJ/lluFAX7eXRh16MAAAgAElEQVR+QDvgRXkEA2xpC9lHCEMCaBjQDoQq45NrijGXngFFlgpjn/o4bzb+zfWN4EIscVzuW0g1+oNxjfQkAw1xgNjjuqCfEBKMMYQLY4Z7FmIENtwLg41MGK4NxhD70H+0M/XeE1zDXPPcHz799FOX5cY1yrXJPQ0xRH8ihRmXQfuDa4j/FyRcuKdQlmuba52xxzXF2ORaoE5kBFP7GGvIPDggorjfchxYww5uqdNMGfvcj8gk47rm99zvkOWtW7d27YIr9yvkHnKJzxOmqFE/4y/YkEFkH3HvSN2Qewgmfo4oSt2CttNHqRvChXsGghNRhyQLpFAgXLiumZ7HvUybCIiACIiACIiACIhAMglEEy6ezzVduCBWCCaQEDxcE9AQqBJ0IDiYgsEDLhLg6aefdgEtgTkBLkEF60akCxeCF/6kb+zHwzpBXN++fV2wwTeZPAin7o8A4ecEfcF6A6lruPCtKEEagQVBTfoWTNMIApbU36cLFyQTQSoBNd8GI4MIAhEuwVormbooEC7IC/4QqBDgkJlAlgSBBjKJIJvgkACNAIJsA0QCW+oaLvQBbUB0pAoXjkOAx0Y5gmMkUCbhwn5kwMCELAE2AhECGAI5fk8wSP0EIgSnfKNOIMu30kxRIBAjkKRtfCtN+xEN9Ds8kAKcI8cguCLg4nwRBunChayH9IWS4UI7qJ/jcs4wZyoFASFjjnYRvCL2gmCZb7sJSgnUCPTZh5+RRRCIqtT+5jh33323E0bIAIJnNoJrxi2ZJHDhG3MEHoKH8yILhaANzowvjkkwyfkx5gg6kXoIwdQtmG6UaXFWBAeZGXx7T0DOdCckAn0RrCnB3wTLjBMyOMh8SF3DhX5kfDJ+kFXpG9KDIDe/xXA5X/gwvhCSZPQ88MADG4ULvydrhWuHscFY5vcE4+kBLsdmvHMdFraIdUHCBQnCtcaxCfARoEOGDHHBMsE/2TpkY9AO+oNxyf2JgJprij6hvakb/UfmXfqitEgBAnPuJxwDvtzjuJchiAOZxM85Lhlw9AVb6hounDdZFFxnyOj0jeOwT36LNCOoAuHC/YBxiaxBiiDUyGThnozwy28rSLgwNsi+YbxQL/db2CHqgjVc+B1im7EMJyQrbJF2nBNyMNPG2GN6E8dnTDBe6TNkBn3Cxn0BYYeQ4Rhco9wf068L7hX0H/eO1I3rgOwsjsX4SN0QNki49EV/6VfaQ+YLnyVcW9SNjAuEC9cSLBBp2kRABERABERABERABJJJIJHCheCSb34JgHn4JvAkQ4JvRPl2nW/WESQ8yBOA8kBMUM435XyTzAM1D+rBRmBOwMTv0jcCEb7FJbDjG3O+YSUARQCQ9cBDM0EcQTrfKqcLFyQMARJCiKwcAnUCQ76l51vbTIKFNvBQz7fhZFzwIJ+a4RKHcEE8EBQiEGgfUzSYksU3vPALhAuZDAgqZAkb4iFYNDcO4YIMoR+ZokHQTr8Ea7dkK1xghFRLFS4EpowVzpVv6BkrTM2gX8g2QXKkboisTAKALAMCNAJXFlVFSJC1QuYIv2MMESQG66UQeKUKF4I+MiHgyPkR1NPWdOGC0KMOBB7nj6hBODCeGXNkbiGFkFq0H3YEkwT1/BvBgcjgPJgexz4EqcgTxlPqRiYD0io16yH4PcEeUoHzo49Y+4Kxj+Dhm3+uC/ZBXqQLF2QXbWY8wYiyjCfazLEyyZDguGQjEOgyLlOFC+MV4QkP+pEAnbrZH5GE6CJYZx+EC0E0WU1cKwTu2WwFCRfEAhkHZI4QgBMoB5ISucvPCN75PUE4WXP8HEkGA8YN2TapG+IWyZbpXoDQ49y5r9APsOF65V7GOOCckVbInnThQln6ArnAuKL/kJqMhdRpN+lsOAf6KlibqqiFCws2cz7IBzI+EDpt2rRx9+Qgc497O/dO+h0GjHWyuBj73EuDTDLkJn0OM0QUAoP/wwiZyXRLBBN/EBtIMzJTGJeIfe4V/Izxg6BKnf7JvYLriXtH6sb9guuNnyO6UjdEM/2UPqUuEC5kQ3GNcY0g1VKFC58z9Gn6VLBsxrL2FQEREAEREAEREAER+HsJJFK48IBMYMW37XyzycMz37zycMzPWA+Cb2T5tpKf8zCNNCAgJkMg240AhfUDeMgnmCegRcLwzS4P/0gCsgqYVpAuXPgGmMCFjAbaxYM566IQuCEI0tP3g7bxbSfyg/MkuOXYwZQijsn0IzItkDjIkmwzXAhAeNgnMKYupl8hghASSCyCw2AhXh74kTAIEaaVENwgBRAusOH/QYYLmRdMfwib4UIgSJo+EiR4Gw/f9hNgISz4Rjo9wwWpRkBOX6ZmuKQLF86DqTj0HZlQwfQPmGW70V9wQLrQ/8g8BB3BKYEwPyOIChaHTRcu/I4AkOyWYB2PdOFCoBdMBSEwps1IOcYZwoW6kT2Mc84b5ogegkzKIgD5Rp3AmnOlPAEcYyPbjfPhm3fGNJKDeglI+XfAEnFC3zNOGBvwQMIwhoKpMYxvrg0CWLJkuF7Tpxelti3IIqIMx0JCIFMYm2RQcGzagkQgGEVekQHAzxgPjCWEC2KILAXWUCko6ysTl4KEC9c6Y5bgm2l1cEaiEHTDmp8RqBN4E0Aje5EijEOkYrYb2TCcD6IAJvQ3dTMOuF4QFEx/4R6HLED0sLEP9w6yKxAS3Leoh2sTrtwb89s4R+49tJmpYggXJBuii/spYzk1w4VpRsGUtvzqLCjDhfHC/YRxwfWEKIJpwA6ZTtYQ/cx1xXXAPZD7HqIJ4ce1zhjgXoaUZBojIgfJyFpBjEPuzfwcZtRF9iLjFCHH+KUdnCfMOGfaQ8ZcUWww5HMhqJ92pAsX7lNcT/S7NhEQAREQAREQAREQgWQSSKRwATUPqEgMHrwJQsgIIRDlwTp4BXOwLgUBBIuc8s00GQ9RtmBNl9Sy1B8s0En2S6aNcgRiBEepr/fMVF96+dR9wuxf2HmlTikKGAasggA59f+p/ybAov3BmiNh2xq0O/0tRenHJ3BFrNCHwdSiws4n0zmkvn47OHbQBwTFBGv5vaK7sOPRRoJXOAT9jZggIEI8MO0njo1xRVYT0yhS1xOibkQZP2Occ2zaE2So8PNgTRL2ZToGopHgLq4NlrSB48AhE0v2IbilbUyXSZ8qU1BbUsdh+pgPrnmyyRAxwbGDhYODN4lF7d+gXQUJl2DMMVYZp4wDhC99wfFT2xT0HZkVZDkUlFVSGJP0c0KycU0yDSaQfJl4sQ/8U/sq23tJfveh1OurMOYFCRckGVPGEKbBPTJYCBrGqXXDOngjVOr9KXgLGffZ9PsCYxG5ks4gqCv4DEk/T+op7LyiXleF9QHXDll5CFqyX7SJgAiIgAiIgAiIgAgkk0AihAvfrPJtLYEl3x7nlxWS3gVkJPBQzcM23yaSLVFUD9DFufv5RpdvvMmaQWiQmu97Qzox/YJvk8msYfHZf8KW+nrr4jC2yPxgGglSAtFIBlP6dIZ/AveiOgeCf64VRCrTwMigIRuE7AnWhmKqS2Eb9xuyExCclEOcMX2F9XD+Fzcy88gQY2oP6xGlv3aa7CWylcgAS31T1f8iq+CcyXQjW5BMzWwE9P8yM527CIiACIiACIiACBRHAokQLqTvBwtNZvONOVOPgswXAv3iEBD/HYOADAACSL7pRbgEmQA+28K30sHbWTh+6toIPtsR97HIICC7gSlXxWEj8yF4Iw+BfqYFcYtDO4trGwj+yV5BlCB44Um2AfcgsifyW1g29XzIXmBc8CYfMnFSF4QuruddlO0iW4trhOlgjMdMGU/cpxFV3N+1mVsPJux4Ey8REAEREAEREAEREIHiSyARwqX44lPLREAEREAEREAEREAEREAEREAEREAERGBzAhIuGhUiIAIiIAIiIAIiIAIiIAIiIAIiIAIiEDMBCZeYgao6ERABERABERABERABERABERABERABEZBw0RgQAREQAREQAREQAREQAREQAREQAREQgZgJSLjEDFTViYAIiIAIiIAIiIAIiIAIiIAIiIAIiICEi8aACIiACIiACIiACIiACIiACIiACIiACMRMQMIlZqCqTgREQAREQAREQAREQAREQAREQAREQAQkXDQGREAEREAEREAEREAEREAEREAEREAERCBmAhIuMQNVdSIgAiIgAiIgAiIgAiIgAiIgAiIgAiIg4aIxIAIiIAIiIAIiIAIiIAIiIAIiIAIiIAIxE5BwiRmoqhMBERABERABERABERABERABERABERABCReNAREQAREQAREQAREQAREQAREQAREQARGImYCES8xAVZ0IiIAIiIAIiIAIiIAIiIAIiIAIiIAISLhoDIiACIiACIiACIiACIiACIiACIiACIhAzAQkXGIGqupEQAREQAREQAREQAREQAREQAREQAREQMJFY0AEREAEREAEREAEREAEREAEREAEREAEYiYg4RIzUFUnAiIgAiIgAiIgAiIgAiIgAiIgAiIgAhIuGgMiIAIiIAIiIAIiIAIiIAIiIAIiIAIiEDMBCZeYgao6ERABERABERABERABERABERABERABEZBw0RgQAREQAREQAREQAREQAREQAREQAREQgZgJSLjEDFTViYAIiIAIiIAIiIAIiIAIiIAIiIAIiICEi8aACIiACIiACIiACIiACIiACIiACIiACMRMQMIlZqCqTgREQAREQAREQAREQAREQAREQAREQAQkXDQGREAEREAEREAEREAEREAEREAEREAERCBmAhIuMQNVdSIgAiIgAiIgAiIgAiIgAiIgAiIgAiIg4aIxIAIiIAIiIAIiIAIiIAIiIAIiIAIiIAIxE5BwiRmoqhMBERABERABERABERABERABERABERABCReNAREQAREQAREQAREQAREQAREQAREQARGImYCES8xAVZ0IiIAIiIAIiIAIiIAIiIAIiIAIiIAISLhoDIiACIiACIiACIiACIiACIiACIiACIhAzAQkXGIGqupEQAREQAREQAREQAREQAREQAREQAREQMJFY0AEREAEREAEREAEREAEREAEREAEREAEYiYg4RIzUFUnAiIgAiIgAiIgAiIgAiIgAiIgAiIgAhIuGgMiIAIiIAIiIAIiIAIiIAIiIAIiIAIiEDMBCZeYgao6ERABERABERABERABERABERABERABEZBw0RgQAREQAREQAREQAREQAREQAREQAREQgZgJSLjEDFTViYAIiIAIiIAIiIAIiIAIiIAIiIAIiICEi8aACIiACIiACIiACIiACIiACIiACIiACMRMQMIlZqCqTgREQAREQAREQAREQAREQAREQAREQAQkXDQGREAEREAEREAEREAEREAEREAEREAERCBmAhIuMQNVdSIgAiIgAiIgAiIgAiIgAiIgAiIgAiIg4aIxIAIiIAIiIAIiIAIiIAIiIAIiIAIiIAIxE5BwiRmoqhMBERABERABERABERABERABERABERABCReNAREQAREQAREQAREQAREQAREQAREQARGImYCES8xAVZ0IiIAIiIAIiIAIiIAIiIAIiIAIiIAISLhoDIiACIiACIiACIiACIiACIiACIiACIhAzAQkXGIGqupEQAREQAREQAREQAREQAREQAREQAREQMJFY0AEREAEREAEREAEREAEREAEREAEREAEYiYg4RIzUFUnAiIgAiIgAiIgAiIgAiIgAiIgAiIgAhIuGgMiIAIiIAIiIAIiIAIiIAIiIAIiIAIiEDMBCZeYgao6ERABERABERABERABERABERABERABEZBw0RgQAREQAREQAREQAREQAREQAREQAREQgZgJSLjEDFTViYAIiIAIiIAIiIAIiIAIiIAIiIAIiICEi8aACIiACIiACIiACIiACIiACIiACIiACMRMQMIlZqCqTgREQAREQAREQAREQAREQAREQAREQAQkXDQGREAEREAEREAEREAEREAEREAEREAERCBmAhIuMQNVdSIgAiIgAiIgAiIgAiIgAiIgAiIgAiIg4aIxIAIiIAIiIAIiIAIiIAIiIAIiIAIiIAIxE5BwiRmoqhMBERABERABERABERABERABERABERABCReNAREQAREQAREQAREQAREQAREQAREQARGImYCES8xAi2t1a9eutRIlSlipUqWKaxMztmv9+vVG28uWLZu4dtP20qVLJ67dSeQN5NWrV1uZMmXcOE/KtmHDBje+aXfStpUrV1r58uWT1mzHu2TJku5PkjbGd9Lug/Bds2aNY520z56kfmbSbrYkfvasW7cucfdC2sx9PGm8aTP3lHLlyiXpNuhYM8bhnbTPeu6FSbyHJ/nZKmnjhItx1apVbpwkaXzT7qR+Zvq6AUq4+CL9Nx+HC5iLN2k3ey5gbvYVK1b8mwlmd3jazR8eZpJ00+ThkUC6UqVK2Z1wMdj7999/d+MkSbyRclybiIsktZvu/vXXX61atWqJazfjG8GVNAGwbNkyq1y5cjG40rJrwooVK1xwlDSpyHWJKEpauxnf3EuSFkjz2cNnfYUKFbIbYH/z3gTR3MeTxps2L1++PHH3lKR+ZtJu7oVJfbbiukzSlxSIOe6FXJdJaje3s6VLl7pxkrR2w5vnqqR9Zvr6CJFw8UX6bz6OhIvfDpBw8cubo0m4+GUu4eKXt4SLX94SLn55S7j45S3h4p+3hIs/5hIu/lgHR5JwKZi5hIv/Mfm3HFHCxS92CRe/vCVc/POWcPHLXMLFL28JF7+8JVz88pZw8c9bwsUfcwkXf6wlXMKxlnAJxynxe0m4+O1CCRe/vCVc/POWcPHLXMLFL28JF7+8JVz88pZw8c9bwsUfcwkXf6wlXMKxlnAJxynxe0m4+O1CCRe/vCVc/POWcPHLXMLFL28JF7+8JVz88pZw8c9bwsUfcwkXf6wlXMKxlnAJxynxe0m4+O1CCRe/vCVc/POWcPHLXMLFL28JF7+8JVz88pZw8c9bwsUfcwkXf6wlXMKxlnAJxynxe0m4+O1CCRe/vCVc/POWcPHLXMLFL28JF7+8JVz88pZw8c9bwsUfcwkXf6wlXMKxlnAJxynxe0m4+O1CCRe/vCVc/POWcPHLXMLFL28JF7+8JVz88pZw8c9bwsUfcwkXf6wlXMKxlnAJxynxeyVVuIz96Vfbrlop26JqFStRIjndIOHiv6/0Wmi/zCVc/PKWcPHLW8LFL28JF7+8JVz885Zw8cdcwsUfawmXcKwlXMJxSvxeSRUuJz0yyuYuW23PndPCttuiQmL6QcLFf1dJuPhlLuHil7eEi1/eEi5+eUu4+OUt4eKft4SLP+YSLv5YS7iEYy3hEo5T4vdKqnBp/p9hVq50KXv8jD2scZ0qiekHCRf/XSXh4pe5hItf3hIufnlLuPjlLeHil7eEi3/eEi7+mEu4+GMt4RKOtYRLOE6J3yupwqXp7UOtbOmS9nCnPGtZv0Zi+kHCxX9XSbj4ZS7h4pe3hItf3hIufnlLuPjlLeHin7eEiz/mEi7+WEu4hGMt4RKOU+L3SqJwmbl4hbV5cIRVLFvK+nXazVrV3zIx/SDh4r+rJFz8Mpdw8ctbwsUvbwkXv7wlXPzylnDxz1vCxR9zCRd/rCVcwrGWcMnAafbs2UbAXLduXfvxxx/thx9+sAYNGtgOO+xgJZK0cmvKuSVRuEyd/7sd2WekEy59Ts6z/RtKuIS7rKPvxUPvypUrrVKlStEr+ZtKSrj4BS/h4pe3hItf3hIufnlLuPjlLeHin7eEiz/mEi7+WEu4hGMt4ZKBU8+ePa1Ro0bWpk0bu+qqq2zp0qW2/fbb2y233GIVK1YMR7aY7ZVE4TJq+iI79fGvrFTJEtbzuKZ23O51ihnV/JujDBf/XSXh4pe5hItf3hIufnlLuPjlLeHil7eEi3/eEi7+mEu4+GMt4RKOtYRLBk7nnHOOdenSxZYsWWL333+/9e/f3/3hZ1tvvXU4ssVsryQKl3cnzLOLB421UiVK2H+ObWIdW2xbzKhKuBSnDpFw8dsbEi5+eUu4+OUt4eKXt4SLX94SLv55S7j4Yy7h4o+1hEs41hIuGThdeOGFdvzxx9vYsWNt5syZds8999jdd99t7dq1sxYtWoQjW8z2SqJwefWb2XbFy99amZISLr6Gk6YU+SL9x3F46OXaLF++fOKmK0q4+B0rEi5+eUu4+OUt4eKXt4SLf94SLv6YS7j4Yy3hEo61hEsGTk8//bQNHTrUeMC9+uqrbauttnLC5eabb7ZtttkmHNlitlcShUufj6ZZzw++t5IlzG45ahc7Z996xYxq/s3RlCL/XaUMF7/MJVz88pZw8ctbwsUvbwkXv7wlXPzzlnDxx1zCxR9rCZdwrCVcMnAicGOhXL51btiwoS1YsMC+++4722effaxMmTLhyBazvZIsXNauW29XH7aTXXVow2JGVcKlOHWIhIvf3pBw8ctbwsUvbwkXv7wlXPzylnDxz1vCxR9zCRd/rCVcwrGWcPmTExkJPNDyoZ/fVr16dStVqlQ4ssVsryQKl0sHj7PBX81yJK8+tKGTLknZlOHiv6ckXPwyl3Dxy1vCxS9vCRe/vCVc/PKWcPHPW8LFH3MJF3+sJVzCsZZw+ZPT9OnT7dFHH7VFixa5jJZy5cpZlSpV3G+5SfKmon79+lmdOsl5U07qEEiycCldsoR1bd3ArjlsJ0vKW7klXMLdgOLcS8IlTpqF1yXhUjijOPeQcImTZuF1SbgUzijOPSRc4qRZeF0SLoUzinMPeEu4xEm04LokXPyxlnAJx1rC5U9O3Ahnz55tBMqs13LYYYdZ8+bN3W9ZOHfQoEF21113Wc2aNcORLWZ7JU24LF251rq+MM6m/kLW0Xo7sFEtu/XoXaxCmWRkGEm4+L8AJFz8Mpdw8ctbwsUvbwkXv7wlXPzylnDxz1vCxR9zCRd/rCVcwrGWcMnAqVOnTta1a1fbb7/93G95PXTPnj2tQ4cOtueee4YjW8z2SppwWbhstV3ywlj7feVaW7F6rTXZtpr9p30Tq1yudDEjm7k5Ei7+u0nCxS9zCRe/vCVc/PKWcPHLW8LFL28JF/+8JVz8MZdw8cdawiUcawmXDJyuueYa22KLLaxjx45WoUIFmzx5sj355JN27bXXWpMmTcKRLWZ7JU24zF2y0i4ZNM69EnrB0pUSLp7Gk14L7Qn0n4fRa6H98uZoK1eudIufJ209LgkXv2NFwsUvbwkXv7wlXPzzlnDxx1zCxR9rCZdwrCVcMnCaMmWKDRw40ObNm2cVK1a05cuX2x577GEXXHCBEzBJ3JImXKbMW2pdBo21AxvUsK9//NVqVatg93TY1apXTMZbopTh4v8qUYaLX+bKcPHLW8LFL28JF7+8JVz88pZw8c9bwsUfcwkXf6wlXMKxlnDJwOmNN96wSpUq2XbbbefWdGEB3dq1a1vlypXDUS2GeyVNuEyYjXAZY4fsvKXN+3WF/bJ8nfXptJvVrlq+GNLdvEkSLv67ScLFL3MJF7+8JVz88pZw8ctbwsUvbwkX/7wlXPwxl3Dxx1rCJRxrCZcMnLp162atWrVya7b8U7akCZeRPyyyC58fYz3aN7b3v51rPy9ZbX0759nWEi5FOiQ1pahI8W5WuaYU+eXN0TSlyC9zgozSpUu7aVxJ2iRc/PaWhItf3hIu/nlLuPhjLuHij7WESzjWEi4ZOD377LM2Z84cO+uss6xs2bIb9yDDpWTJkvmS5QIvEfK9xWRAsG/6OgJr1qxxx4h7fYGkCZdPpy60i54fY/d1aGrvjJtjP/62yvp13t3qVFOGS7hLO9peEi7RuEUtJeESlVz0chIu0dlFKSnhEoVa9DKMb54tyMxN0ibh4re3JFz885Zw8cdcwsUfawmXcKwlXDJw4rXQo0ePtoYNG24iXC699NJ8Xwu9ePFie+edd+zEE090Dzo89Lzyyis2d+5cdwS+4WvTpo01bdrUvv76axs6dKhxQ2jdurXttddeburSW2+9ZawfU758eTvmmGOsfv364XoxxF5JEy5DJsyzC58bYx90bWWvfT3T3p600J44c0/bsWbFEGf79++iKUX++0BTivwy15Qiv7w1pcgvb2W4+OUt4eKXt4SLf94SLv6YS7j4Yy3hEo61hEsGTmPGjLGlS5du9psWLVpkXDT3iSeesCFDhlitWrWsR48ebq2X4FXSlNlhhx1cxgprwrAI73nnnWennXaa+1nfvn3dAr1Tp0613r1720033eRkD/+/7bbbwvViiL2SJlxeHzvHLnhujI3990H2+jczbeDns+25c/ayhltVCnG2f/8uEi7++0DCxS9zCRe/vCVc/PKWcPHLW8LFL28JF/+8JVz8MZdw8cdawiUcawmXDJy4UBEu/OEhgDcTVa9ePd856Oz3888/W79+/TYRLvfee6+1bdvWdtllF6tatarLlhkxYoQTLPxBuHTq1MkJmGnTprksl4suushmzJhht99+uw0YMCC2qUVJEi7wf2b0z3bHO1NsxFX726tf/+yEy7PntLCdtkrGwsVJFi48FCRxgWiEC9dqQdP+wt0W/e2lKUX+WHOk4CGM9UTIOkzShnBhMfew01aLy7lxP+GzLnV6bnFpW0HtkHDx20t8ZjKlOmlvgqTNPCeSmZykjTbzBs4qVaokqdkWfGaSSZ60z3p4J/HZis8evixOGm/u4UkbJ1yMxJR81ieJN+1mZgef9Ulbr83XDVDCJQPpH374wZ566imbPn26G/B8kLZr186OOuqofB/Sf/nlFydJggwXblAPPfSQG4A85Ddq1MhNExo2bJh99NFH9uCDD7ojX3HFFbbvvvva7NmzXQYMC/UuXLjQbrzxRuvevbsTPXyg57rlt2ZMrvUWRfn1GzZY7+E/2tvfzrOXzm1u7038xe4e9qM9e9bu1ighGS48FPAnaUEdbUiF2xEAACAASURBVGasJC04YhyuXr3a3eiTFJByb4B3Ej+guLclLchgnMCb+3rSHmYY30m8LotqXbKi+OxJrTNJn5n/hHbz2YMESNq9kDZzH0/aZz1t5p6StLV+kvqZSbu5FybxHp7kZyuuyyQ9E3IvRxQxTpLW7rDPVkl8bozjeUPCJQPFm2++2QUSCBb+njRpkr399ttOqNSpUycj93ThwsPDvHnz3MM937w//PDDLptl/vz59uGHH7rpQ2yXX365HXDAATZz5sxNhMsNN9xgd911lxMufKDnugXSJgkPM2vXb7DuQ76zz6cttkHnNLdxMxfbaU9/a29euLfl1a2aKwov5emz4OExSTfN4NujpH3LSKfyTTrXa9J4Bw9hSWo3vJOaccHDDA9hcS9MXtQ3FsZ3Eq9LeMM6aQEp1yXXZNLaTXBEu5PwWZ96zfB5yfNS0gQAbSaYThpvPuuR5mQuJGmj3Un8zEz6s1XSMkUCoch1mbQvV8iE4rM+ac+EfPbAurDPzMJ+n6T7UTZtlXDJQKtz584u82Tvvfd2v2Xws5DuIYccYgceeGAo4ZK+E7KmZcuWVq1aNTf16LHHHnMPoccff7xddtllRlYNx+nataubXnTHHXe4feK64JI0pWjNuvXWZdBYW7tugz14UlMb99NCO+GxsTbkkn2t+XbVshnff9u+SZ5SxEMY6YxJ27SGi98e0xoufnlrDRe/vDWlyC9vreHil7fWcPHPW2u4+GOuNVz8sQ6OpClFBTOXcMnAh6wTpgAde+yx7hvzyZMn25NPPmlXX3217bzzzpuVYIHb77//3l544QX3KmlEDQb+6aeftmbNmrmslk8//dR4y1HdunXtyiuvdPIFE0i2S69evezHH3+0Bx54wE499VSXUcPD3lVXXRXbFZMk4bJ63Xo7/5lvrEypknb/CU02Cpe3Lm5pLeptERuToqxIwqUo6WauW8LFL3MJF7+8JVz88pZw8ctbwsUvbwkX/7wlXPwxl3Dxx1rCJRxrCZcMnD777DMnWEhFY0ExXu286667WpcuXTKmu/JWIaYEcYEjUXj9M/Pv3n33XeN10aSGUb5Jkybu98iZL774wmWv7LHHHk7u8LDx+eefu3VjkDz77bdfvtOXwnXtpnslSbisXLPejnv4c9ujXnW78YiGNnHmYjv96fHW4/im1j4v85SuKEyKsoyES1HSlXDxT3fzI0q4+O0FCRe/vCVc/PKWcPHLW8LFP28JF3/MJVz8sZZwCcdawiUDJz74WX+FNw/xkMtitttuu23W0yy44Kkr0wKNfNixpc8tZH9ETNxzDpMlXNbZEb1HWtumte3KQ3a0KbMX23mDJtolB9e3M1puH25k/817Sbj47wBluPhlLuHil7eEi1/eEi5+eUu4+OUt4eKft4SLP+YSLv5YS7iEYy3hkoHTO++84wQLf8hOIeMkaQsspp9WkoTL8tXrrMVdH9nlbRraWfvUtUmzFkm4hLuec96Lh16t4ZIzxtAV6LXQoVHFtiPjm+zFpN3TJVxiGwKhKpJwCYUptp0kXGJDGaoiCZdQmGLbCd4SLrHhLLQiCZdCEcW+g9ZwKRiphEsGPkwnmjhxoltHpUaNGtagQQOX5cLaLEl9nVWShMvvq9dZg5vet94dd7MOebVt8qzFduHgSXZ6y+3tggN2iP0mURQVKsOlKKgWXKcyXPwyV4aLX94SLn55S7j45S3h4pe3hIt/3hIu/phLuPhjHRxJwkXCJetRxwc/wcScOXNs+PDhNmzYMDc1qH///rGuq5J1w3IokCTh8vPiFbb/vZ844XJU01o245ff7MrXv7e8bavaHcc2yYGCv6ISLv5YB0eScPHLXMLFL28JF7+8JVz88pZw8ctbwsU/bwkXf8wlXPyxlnAJx1oZLhk4LViwwF5//XX74IMP3BourVu3tmOOOcYaNmwY+9oq4bop972SJFyGf7fALhk01vqcnGf7N6huP81fYt3e+N7q16xo95zQLHcYHmqQcPEAOe0QEi5+mUu4+OUt4eKXt4SLX94SLn55S7j45y3h4o+5hIs/1hIu4VhLuGTgdMMNN9j48eNt//33txNOOMG22WYbt5ZLkrckCZd3xs+161+f6IRLqx2rSbh4HHhaw8UjbDPTGi5+eXM0reHilzlBRunSpd26OUnaJFz89paEi1/eEi7+eUu4+GMu4eKPtYRLONYSLhk48WpmhMvUqVNt6dKlVrVqVdtpp53c656TKl6SJFx6DZ1qL3092/p2yrNd61SyuYuX2U1Dptm6dRvsqbP3DDey/+a9lOHivwOU4eKXuTJc/PJWhotf3hIufnlLuPjlLeHin7eEiz/mEi7+WEu4hGMt4ZIPJ26MY8eOtaFDh9qoUaOMi/eRRx5x2S5J3JIkXHq8N8XenfCL9eucZzvXqmiLli63/3wwwybPXWbvXbpvIvBLuPjvJgkXv8wlXPzylnDxy1vCxS9vCRe/vCVc/POWcPHHXMLFH2sJl3CsJVwycHrggQfcYrlcsDVr1nRruBx44IHuTUUlSpQIR7aY7ZUk4XLG41/ZwuWrrV+nPNu2WlkJF49jSVOKPMLWlCK/sP88mqYU+cWuKUV+eTO+eU4pV66c3wPneDQJlxwBZllcwiVLYDnurtdC5wgwy+ISLlkCi2F3vaWoYIgSLhn4vPrqq24aUbNmzWyrrbaKYRj+/VUkSbgc//AoK1mqhPXvnGdbVChlvy5bYT2G/mhfzlhsw6864O+HGaIFynAJASnmXZThEjPQQqpThotf3spw8ctbGS5+eUu4+OUt4eKftzJc/DGXcPHHOjiShIuEi/9RVwyPmCThsk/Pj23nrSpZ/1N2t3KlWORylT306Sx79NMZNr1722JId/MmSbj47yYJF7/MJVz88pZw8ctbwsUvbwkXv7wlXPzzlnDxx1zCxR9rCZdwrJXhEo5T4vdKknCpc90QO6ZZHXv01N0NcbF69WrrN2KW3fvhVJvbs10i+kLCxX83Sbj4ZS7h4pe3hItf3hIufnlLuPjlLeHin7eEiz/mEi7+WEu4hGMt4ZLCiQs0qWu0FNbdSREuq9eut+1veM9ObL6N9emUJ+FSWMfG/Hut4RIz0EKq02uh/fLmaFrDxS9zreHil7fWcPHLe82aNcZ9PGlr5ki4+B0nWsPFL28JF7+8g2erUqVKWZkyZfwfPAFHlHD5s5Pmz59vEyZMsFatWtmsWbPcYrms4/JP2ZIiXL6ft8wO6vWpXda6gV17+E4bhcszX/1i3YdMsdHXHWRbVy1f7LtFGS7+u0gZLn6ZK8PFL29luPjlrQwXv7yV4eKXt4SLf97KcPHHXMLFH2tluIRjLeHyJ6dx48bZoEGD7LrrrrOHHnrI2rVrZ3vssUc4ignYKynCZcLsJdb2oZF2VZuGduWhDTcKl7cmLrYb3phoz5/bwlrU26LYE5dw8d9FEi5+mUu4+OUt4eKXt4SLX94SLn55S7j45y3h4o+5hIs/1hIu4VhLuPzJafbs2Xbvvfda06ZNbeTIkbbffvtZ48aNN6HYvHlzK1+++GdXZOr6pAiXwV/OtKtemWC9TmhmJ+65jVfhssHMRk5daDUrl7VGW1cJdwXls5eES074IhWWcImELXIhCZfI6CIVlHCJhC1yIQmXyOgiFZRwiYQtciEJl8joIhXUlKJI2CIXknCJjC5yQb2lqGB0Ei5/8uHDfsSIEfbhhx8a2S6ZphSR/ZLU10QnSbhc/coEe7hznh3VbOuNwuXdKb/ada9NtMdOb277N9wy8g2hoIJTf/nd9r/vE2ufV8ceOWX3nI4h4ZITvkiFJVwiYYtcSMIlMrpIBSVcImGLXEjCJTK6SAUlXCJhi1xIwiUyukgFJVwiYYtcSMIlMrrIBSVcJFyyGjx86H/88cdWr149q1Wr1iZlK1eubCVLlsyqvuKyc1KEywNDf7Bew6bai+ftbXvvsMVG4fLFzOXWdfA463ZoQzu95fZFgpXpTG0eHCHhsnKlVapUqUgYF2WlEi5FSXfzuiVc/PKWcPHLW8LFL28JF7+8JVz889aUIn/MJVz8sQ6OJOEi4ZL1qOM1xMOHD3fZLjzkNmnSxE444QSrU6dO1nUVlwJJES43vzHJnhr9s71/6b6281aVNwqXsXNX2MWDxtn5+9eziw6sXyRY3584z8548ms7pFEt63/K7la1fOnIx1GGS2R0kQtKuERGF6mghEskbJELSbhERhepoIRLJGyRC0m4REYXqaCESyRskQspwyUyukgFJVwiYcupkISLhEvWA+jVV1+1J5980ho0aGBbbrmlTZw40WW73HHHHUaWSxK3pAiX616dYC98NcuGXb6/7Vizolfhwvoxl7443vZrsKX175xntaqUi9zVEi6R0UUuKOESGV2kghIukbBFLiThEhldpIISLpGwRS4k4RIZXaSCEi6RsEUuJOESGV2kghIukbDlVEjCRcIl6wF09tlnW/v27d2fEiVK2MyZM61nz552wQUX2K677pp1fcWhQFKEy3H9R9n4Wb/ZD3e0ddgQF2Qc/bB4jZ379Dd2dLOt7eajdikSpE9+9qNd+9pECRdNKSqS8ZWpUh7CuDZZjJt7TZI2CRe/vSXh4pe3hItf3hIufnlLuPjnrSlF/phLuPhjHRxJwkXCJetRd8YZZ1jnzp3dq6HZ5s+fbz169LBTTjnF9txzz6zrKw4Fki5cFq4qYac89qXtVLOSPXZm0byu+z/vTLGHPp4m4SLh4u2SlXDxhnrjgXgoKFOmjJUqVcr/wXM4ooRLDvAiFJVwiQAthyISLjnAi1BUwiUCtByKKMMlB3gRikq4RICWYxEJFwmXrIdQv379bNSoUXbooYda3bp17f3337cffvjBHn30UatevXrW9RWHAkkQLrN/W2mnP/6l1a5S3p47t4XDFmS4+BAurB/z6IgZ1njryta3U541qVM1ctdpSlFkdJELakpRZHSRCirDJRK2yIUkXCKji1RQwiUStsiFJFwio4tUUMIlErbIhSRcIqOLVFDCJRK2nApJuEi4ZD2AlixZ4tZwmTx5svEQUKNGDevQoYPLbkla2n9w8kkQLjMXr7AznvjKtqlWwZ45549MokC4/LampJ383y9s++r87g8ZE/d2zlNf2zsT5tkutStbv84SLnHzLer6JFyKmvCm9Uu4+OUt4eKXt4SLX94SLn55S7j4560pRf6YS7j4Yx0cScJFwiXSqOPDaOnSpW79kGrVqlnZsmUj1VNcCiVBuHw7e4md/+w3dlDDmnbX8U03ES6lypa3Y/p9ZktXrrXPrjmoSLCyfszn0xdJuGhKUZGMr0yVakqRN9QbD6QpRX6ZE2SULl3aTeNK0ibh4re3JFz88pZw8c9bwsUfcwkXf6wlXMKxLrGBUantH08gCcLlixmL7eJBY+2Mfbazrq0bbCJcKlasaO36jLSfFq2wCTe3ib2/fl+9zjoOGG1f/fSr7bBlRet7cp7tWS/69DFNKYq9iwqtUBkuhSKKdQdluMSKs9DKlOFSKKJYd5BwiRVnoZVJuBSKKNYdJFxixVloZZpSVCiiWHeQcIkVZ6jKlOFSMCYJl1DDKPk7JUG4fPL9Qrt08DjrdmgDO3Wf7b0Kl1m/rrTTn/jSJs5ZajUrl7U+J+fZwTvXjNzxEi6R0UUuKOESGV2kghIukbBFLiThEhldpIISLpGwRS4k4RIZXaSCEi6RsEUuJOESGV2kghIukbDlVEjCRcIlpwH0TymcBOHy6pg5du2rE+yZs/e0vXfYYjPhcsp/v7RvZv5qo6892KqULx1r1/z85/oxU+cvs2oVyki4VKoUK18flUm4+KD81zEkXPzylnDxy1vCxS9vCRe/vCVc/PPWlCJ/zCVc/LEOjiThIuESedSxfgsfSsFWrlw5LZobmWbhBV/8apZd//pEe+X8fWy3un+8IShYNJcpRde9OsFeGTPb3rlkX2tYK14hMG7mb3b+c2OsQulSNv/3VRIuEi6FD9gY9tAaLjFAzLIKreGSJbAcd9caLjkCzLI445vF/XleSdIm4eK3tyRc/POWcPHHXMLFH2sJl3CsNaUoA6fvv//eBgwYYDNmzLDUJW4eeOAB23bbbcORLWZ7JSHDpe/H06z7kCn2851HWOmSJbwKl2D9mEN2qmWDvp5pvTvuZu3z6kTuRU0piowuckFluERGF6mgMlwiYYtcSBkukdFFKqgMl0jYIheScImMLlJBCZdI2CIX0pSiyOgiFZRwiYQtp0LKcCkYn4RLBj5XXXWVVahQwQ488EArX778xj322msv9/MkbsVduLB084Mf/WB3v/+9ze5xxEbEqRku/35tor30zSx78+JW1qh25Vi7YfiUBXbZi+PsX/vVs/+8+50TLh33jC7XJFxi7Z5QlUm4hMIU204SLrGhDFWRhEsoTLHtJOESG8pQFUm4hMIU204SLrGhDFWRhEsoTLHtJOESG8rQFUm4SLiEHizBjuecc46dddZZTrj8U7biLlxWrV1v3d+ZYu98O9e++nfrjMKlz0c/WK9hP9jjZ+xhB+4UfUHbTH0arB/zyCl51vmxLyVcNKXIy6WvKUVeMG9yEE0p8stcU4r88taUIr+816xZ46aeJ20Kl4SL33Ei4eKXt4SLX94cTcJFwiXrUffYY4+5OdCnn366lS4d7+KsWTcmpgLFXbgsX73Obnlrko35+Tf74LL9MgqX50b/bDe+Ocn6dcqzI5rWjonMH9UM/mqW/fv1iTbg1N2dcLmnw6522t7bWYk/ZjZlvSnDJWtkORdQhkvOCLOqQBkuWeHKeWdluOSMMKsKlOGSFa6cd1aGS84Is6pAwiUrXDnvLOGSM8KsKpBwyQpXLDtLuBSMUVOKMvC57LLLbPLkyZv9ZuDAgbbddtvFMjB9V1LchctvK9ZYt5e/tflLV9urF+2zEU/qlKKiFC4PDZ9m/xkyxWZ0b2tH9B5pbZvWtm6H7WRlSkUzLhIuvke4mYSLX+YSLn55S7j45S3h4pe3hItf3hIu/nlr0Vx/zCVc/LEOjiThIuGS9aj78ssvjWAifdt3332Nt+UkcSvuwmXBslXWZdBY26Zaeet10m4ZhctrY2bb5S99a/ed0NROaB59fZVM/Sfh8gcVHnq5aVbSlCIvl7mmFHnBvMlBNKXIL3NNKfLLW1OK/PLWlCK/vJP6makMF7/jRMLFL2+OJuEi4ZL1qONCnTt3rstyWb58uW2//fbWqFEjK1u2bNZ1FZcCxV24zFuyys575hvbfbtqdvsxjTMKl69/+tXa9x9l1x62k13Sun5saFevW2893v3OXhs7x0Z2O1AZLhIusY2twipK6sMj56UMl8J6N97fK8MlXp6F1aYMl8IIxft7ZbjEy7Ow2pThUhiheH8v4RIvz8Jqk3ApjFD8v5dwkXDJelRNnDjRevToYUuWLHFlWcfliCOOsDPPPNPKlCmTdX3FoUBxFy4/LVphnQZ+YWe12t7OP2CHjMJl/KwldmTfz2IXLqnrx7zVpZWdPOALa7R1ZSd+ypUuGan7NKUoEracCmlKUU74si4s4ZI1spwKSLjkhC/rwhIuWSPLqYCES074si4s4ZI1spwKSLjkhC/rwhIuWSPLuYCEi4RL1oPo8ssvd1ktvK2oWrVqNnz4cHv00Uftnnvusbp162ZdX3EoUNyFy48Ll9tJA0bbxQfVd9Il2FLXcJkwe4kd0WekXX3oTnbZIQ1iw/r7qrV24xuTbMrcZfb6xfu4qU1r122wvp3yrELZUpGOI+ESCVtOhSRccsKXdWEJl6yR5VRAwiUnfFkXlnDJGllOBSRccsKXdWEJl6yR5VRAwiUnfFkXlnDJGlnOBSRcJFyyHkSnnnqqnXfeeXbwwQe7sgQWPXv2tGOPPdZatWqVdX3FoUBxFy7f/bLMTeV55NTd7bDGW2UULguWrbZm3YfaWS23t7uOaxob1mD9mJqVytkDHZtJuGhKUWxjq7CKNKWoMELx/15ruMTPtKAatYaLX95aw8Uvb63h4pd3Uj8zJVz8jhMJF7+8OZqEi4RL1qPummuusZo1a1rHjh3d3x9//LE9//zzduedd7rMl/w2bqglS246BYU1YEqVKmXlypXbpFh+D0X57Z/1SaQVKO7CZdLcpda616f22oX7WMsda2QULvxw62uHWMc9t7XeHf9aWDdXNqkL9t7dYVcJFwmXXIdU6PJJfXgMRDQZgCWivjs9NKV4d5RwiZdnYbVJuBRGKN7fS7jEy7Ow2iRcCiMU7++T+pkp4RLvOCisNgmXwgjF/3sJFwmXrEfV999/bzfddJP99ttvLpjgwu3QoYOdddZZ+a7hMnPmTLv33nute/fuVrlyZWNKySuvvGLPPPOM+3enTp3stNNOc0LmtddeswEDBrh6mbZ04okn2urVq53QGT16tHtDTLdu3WzvvffOuu35FSjuwuXt8fPsipfG2Qv/2suab1fdq3Bh/ZiTB462Ti3q2iUH17f7Ppxqb4+fa292aWVVy5eO1AeaUhQJW06FNKUoJ3xZF9aUoqyR5VRAU4pywpd1YU0pyhpZTgU0pSgnfFkX1pSirJHlVEDCJSd8WReWcMkaWc4FJFwkXCINokWLFtmkSZNs6dKl1qBBA6tfv77LVMm0vfTSSzZs2DAnU1hsF+Hyyy+/OIFywQUXWPXq1Z2I6dKli2211Vbu75tvvtktxnvllVdav379bMqUKfbyyy+7qUtIlyFDhlivXr0itT1ToeIuXAZ9OdPu/WCqPXXWntakTpV8hUv9m963w5ts5TJcypSKtqBtOp+fFi23jgO+sPP238GtH9Nr6FR7Y+xce+sSCZfYBqCHiiRcPEBOOYSEi1/eEi5+eUu4+OUt4eKXt4SLf95k+/GFatI2nq0qVKiwWQZ/cT4PCRf/vSPhIuESatQxUEaNGmWNGzc2MlwWLFiwWblDDz00482SB7PZs2fbfffdt1G4fPvtty7D5aqrrnJlkC977bWXkzaDBg2y/v37u5sXGS4nnXSSzZgxw93QyKKZNWuW3XLLLdanTx8rX758qPYXtlNxFy79hk+zF76aZf89fQ9ruNVfH0ipi+Zyju16j7TqlcpYn5PzbMvK8byme9qC3+2Yfp/bHcc0tvZ5dSRcNKWosMsptt8nNT0aABIusQ2DUBVJuITCFNtOEi6xoQxVkYRLKEyx7SThEhvKUBUpwyUUpth2knCJDWXoiiRcJFxCDRaCB95EdPTRR9sHH3xgU6dO3awcWSm1atXKWB8ZLbfffvtG4cK6LwicK664wk1DeuCBB1ymDA9xI0aM2Ji9cvXVV1uLFi1s7ty5tsMOO9hxxx1nZNfccMMNduutt7qMGG7UuW5MWWJ6VHF9rfVNb06y8bOXWp+OzazuFhU2nm76Q9jx/b+wiuVKWu+TmsUmXCbPW2aH9R5pL5zbwlruuIX1+2SGPTt6pr17SUurViHaa8BpN7KobNmyiVrjIqkPvQwYvj1CUCZpTRGuba5N1nhKUrvhTfYf2XxJajcPYfAmuzC/jMVc77VFVZ71vSpWrFhU1RdZvTyEwZs/SdoYJ3wpkrR2J1UUBZ+Z6evdFfcxw+c893E+65O0JVUA0G7WzUnasxXt5l6YxHs4nz08W6WvUVmcx3swToh5ktRumCYxo4h2h/3MTNqzV1zjvMQGnkC15UwgXbh89dVX9v7777spQzxAsL7Lrrvu6tZteeutt6xv377umEwvatu2rf30009Wu3Ztt1Dv/Pnz7cYbb3RlyHrhJp3rFkib4nrjuemt7+2HhSvsvuMaWZ1qfy0wDC/aHlygpzw+1sqVLWX3HtfItqwUTYaks5w4d5m1H/iNPX9GnrXYvqq9PXG+XfbyZBt9VUurUTHaMWg3f4or7/zGUzrvXMedz/I8sCfxRp7UdvPQW1wFbkHjjvsJkihJoojzSeo4od2wTtq9MKnjpLh/1v/TPnvE2+envLnnqtRnQr9Hj360pLY7+Ozh/p3Ez8wkthuJmzTRzzgJ+5nJF3X/i5uEy5+9TobLuHHjXAZKftu+++6bcUoRN9J58+bZHXfcYXfddZdVrVrVWES3d+/edumll7o1XMhWOfnkk423evBvMl4IDs8++2yXGcM0pvHjx7vMFv4eOHCgPfzww7Hd4Ir7lKLjHx5ltaqWtbuP39Wqp0iO9ClFXZ4fYzMWrbA+nfJsxy3j+bb3tTFz7IY3Jtrz57Sw3epWs9fHzrELnhtjE25uY1tWivatlRbN9X871RoufplrSpFf3ppS5Jd3UjNF9JYiv+NEbynyyzup03CTmlFE7yYx40JTivxelxxNU4oKZi7h8icfBMngwYNtyZIl+RLr2rWrbbnllpv9/vXXXzcyWli3pXnz5nbhhRdalSpV7JFHHrE5c+Y4U4mE4ees58JiuEwhwhYjY5hWtHDhQjcdqUaNGu7tSK1atXLZLnFtxV24tHvoM9uxZkXrcXzTTd4MlC5cur8z2YZ/v8D6dsqzRrX/Wlw3F07pC/ZKuKxM7MJupOsm6VuYpD48cr1JuORy18m+rIRL9sxyKSHhkgu97MsmdTqrhEv2fZ1LiaR+Zkq45NLr2ZeVcMmeWa4lJFwkXEKNoWC+X0E75zdnlLUjmLvGRrCHVCF7hQc2phrxb0RKsAAuP2dRXlLd+DlTjrg5ME+S9VtI00fsxJmuX9yFyy63fmgn7bGN3XJUYytdqsTGbvAhXHq8+529N/EXG3h6c2tQq5J9NGWBXfj8GHvyzD3dmi5RNmW4RKGWWxlluOTGL9vSEi7ZEsttfwmX3PhlW1rCJVtiue0v4ZIbv2xLa9HcbInltr+ES278si0t4ZItsdz3l3CRcAk1ipAmZKMQKOe3saht0hZGC86luAuXra8dYl0Prm83tGu0Cf504XLvB9/b29/OdRkuTepUDdW3he10/WsTbOKcpda3c57VrV7BzLLilgAAIABJREFURv6wyAmXezo0tcOb1C6seMbfhxEuk+cutfGzlljLHWvYdjX+Wig40gFjKsRDLzfNpL66UBkuMQ2EENVIuISAFOMuEi4xwgxRlYRLCEgx7iLhEiPMEFVJuISAFOMuEi4xwgxRlYRLCEgx7yLhIuESakjxWuYnnnjCTefJb7v++uvdW4OSuBVn4TL3t5XWosdwu/qwnezyQxoUKFzeGDvHbnlrsj3cOc9a1q8RS1dc+sJYm7tklfXuuJttXa28N+HS68Op1veT6db9mMbWaa+6sZxLrpVIuORKMLvySU2P5iwlXLLr61z3lnDJlWB25SVcsuOV694SLrkSzK68hEt2vHLdW8IlV4LZlZdwyY5XHHtLuEi4hBpHzMNFtvChn99Ws2bNRL4FhfMpzsLlq59+tZMGjLbbjmpsp7fcrkDh8t7EedbtlQnWv/Putm+DeIRL+36fO9HSs0NTq16hjDfhcumgcfbWhLl2x9GN7dR9Nj3vUIO2CHaScCkCqAVUKeHilzdH46GA6ZpJe6OVhIvfsSLh4pe3hItf3hIu/nmTSZ/U7GHemJqkN81JuPgd38GzFc9VcS6H4f8siu6IWjT3T7aswTJp0iSrV6+eW3eF9SDSt6ZNm2pKURGMxS9/XGwnD/zC7jimiZ2y96aZHulTilhrpdvL39rDp+xu+8UkXNo9NNJ2rFlp44K9U+YttS6DxtrBO9W0G4/cJdIZh5lSdPD9/2c/LV4h4RKJ8OaFtIZLTCBDVqMMl5CgYtpNwiUmkCGrkXAJCSqm3SRcYgIZshoJl5CgYtpNGS4xgQxZjYRLSFAx7qYMl4JhSrj8yYfslqefftoOO+wwe/PNN916LunbddddZ7Vq1YpxePqrqjhnuAz4dLr1/mia9eucZwc0rLkJlHThMm7mEuvw6Cjr3znPDm0cz/Suxrd9aMfuVsduP6axlStd0goSLus3bLA1azdYuTIlC+y8woTLyjXrrdU9H9vi5WvspnaN7Nz96vkbDAUcSRkufrtBGS5+eXM0Zbj4Zc63urypL2nfekm4+B0nEi5+eUu4+OetDBd/zCVc/LEOjiThIuESatTx4YN0Id2PB61Mi+dWq1YtUSl1qSf+TxEuC39fbU1vH2qPnLK7tc+rE6pvC9spfcHegoTLbyvW2OOf/WS2YYNd3qZhvlUXJlx+XLTcjur7mXE+l7VuYNcdvnNhzfTy+7iEy6o169xaOwftXNPaNY228HC2J6wMl2yJ5ba/Mlxy45dtaWW4ZEsst/0lXHLjl21pCZdsieW2v4RLbvyyLa0Ml2yJ5ba/hEtu/KKUlnCRcIkybtyCkNOnT9/4umcqycvL2/hq50iV/o2FirNwufSFcfbZ9EX2wr/2svo1K21CKT3DJW7h8svSVbb7fz6yK9s0cIv2sv20aLl1GTTOdqhR0R7qtNsm7Zm/dJVd+PxY+2LGYvvpzsMjC5fPpy2ys5762n5dsSbj25n+rqESl3D5dvYSO/TBEXb+/ju4zCEfm4SLD8p/HUPCxS9vCRe/vCVc/PKWcPHLW8LFP29luPhjLuHij3VwJAkXCZesR90LL7xggwcPtvRXzPbs2dPq1IknqyLrRuVYoDgLl/Of+cbGzlpiL563l21fo2KhwiWv+zB7sONudkLzbXKkYhYs2Ju6cO3CZavtkhfG2vJV6+z1i1tucoyJc5bYxc+Ptcnzltncnu0iC5ch3861roPH27JVa/+RwmXY5F/slMe/snP2rWfdj21sJUuUyLmvCqtAwqUwQvH+XsIlXp6F1SbhUhiheH8v4RIvz8Jqk3ApjFC8v5dwiZdnYbUpw6UwQvH+XsIlXp5hapNwkXAJM0422ef000+3I4880g4//HA39zzYKleurClFWdMsvEC7PiNtycq19tbFLW2LimU3KbD+xxG29veFVrZBa7NyVYwpPYf3Hmmd96prXVvXzzmQJ9PktCe+2uTVzAUJl7Ezf3ML6k6d/7v9fOfhVqZU5rVcCptS9MgnM+zO96bYqrXr7exW9ey2o3exsqULXhemcJK57xFXhssjn0y3W96e7KZ93dthV6tS/q/rKPdWZq5BwqWoyGauV8LFL28JF7+8JVz88pZw8ctbwsU/b2W4+GMu4eKPdXAkCRcJl6xH3eWXX+5kS7t2+WcwZF3p31ygOGe47HHnR1atQhn76Ir9N6f0SAuzNb+bHdXPbMfWTswc3eczOzZva7uiTUMrVTK3zInnRv9s3d/9zh7q2Mza7PLHIrwFCZf/m7rQLhk01uYtXWUjux242RSo4AQKEy63vjXZHv10hu24ZUXLq1tt4xuS/uZh4l6Lzk0z11cXXvfKBHti1E92dLOt7d4TdnWv2y7qTcKlqAlvWr+Ei1/eEi5+eUu4+OUt4eKXt4SLf94SLv6YS7j4Yy3hEo613lKUgdOoUaPs2WeftYMPPniTNysccsghOQei4bol/r2Kq3BZuWadtbr7E6teMYNw+W2mWf/dzFYvNTvsTrOW3WIXLpnekLRm3XpjXZlh3y2wKbceuklnDP9ugZtutGDZaht62X7WdJuqGTurIOGydt16u/qVb23Ql7Osed3qtmPNiv844XL2k1/bkInzJFwKuZT1lqL473WF1ai3FBVGKN7f6y1F8fIsrDbGd4kSJaxcuXKF7Vqsfi/h4rc7JFz885Zw8cdcwsUfawmXcKwlXDJw6tevn40YMcJq1669yRSia6+9Vq+FDjeuQu81bcHvduzDn1vbXbay+09qtmm5aUPNBh1ntnqZWd4ZZkc+ZMusop3y3y+t2bZV7bZjGlvpHDNcur89xV4cM8sGntbc9qq3xcbjXzp4nA3+atZm67S8Mma2kzFr12+ILFxY+PfyweNt6cq1bkrRP0248Ors/e75xKYvXG6td65pD5y0m9WuWvQP/8pwCX3ZxbKjMlxiwRi6EmW4hEYVy47KcIkFY+hKJFxCo4plRwmXWDCGriTTGi53Dpli5UqXsnP3r+clCzh0Y9N25NmqQoUKiVpSQcIlam9HL6cpRQWzk3DJwOeMM86wE0880dq2bWulSpXauEeZMkU/LSL6UC+4ZHHNcJkyb5l1eGSUHdNsa5flscn2RT+z96609TUaWckNa8w6v2ErKu/o1lApXaqE9e2Ul+8aKmE5XvDsGBsz87fNFuzNJFw2mBlTkK56+VtX/bNnt7A2u9TKeKiCMlx+XrzCTUviLUjLVv8hXXqd2MxqVSl6KVEYlzimFPEmp3Z9P7OZi1fYnttXt36d8qzelpsuhlxYO6L8XsIlCrXoZSRcorOLUlLCJQq16GUkXKKzi1JSwiUKtehlJFyis4tSMl24/L56ne18ywfWeOsq7gu/HTw8I0VpN2UkXKKSi1Zu6dKlbjZFyZJ//7qO2ZyBhIuESzbjxe17ww032N57723t27fPumxxLVBchcvw7+bb+c+OsW6H7WTn7b/DpvjevMDsqwG2sv1TVv6ds81OftNWbH9YrMLl9Me/tO9++X0z4XLNK9/a06N+tml3tLUKZf+QbmS19Bo61e77cKr7f++TmlnHFnWzFi4T5yy1C58bY8c229oWLl9t/L9v5zyrW73C3z584hAuSLSTB462uUtWSbgU0qOaUuR/yGtKkV/mmlLkl7emFPnlvWbNGuM+nrQpXBIufsdJunDhxQsH3f9/Vq9Ghf9n7yzAqkreP/4BARFUsBUVu1AJu7u7A1vXjl1dXVfX2rVz7e7uwM61k0bAQsUARVFASvL/zLkiXLnIBS5X/P/OPM/vWX/cOTNz3pl7z5zPvO/3ZXVPa6wLmWh3QCnoTQYuKTCWBqrKwEUDRsyATcgeLiomZc2aNdjb21OpUiUMDOKz5nTr1g0Tk4z7o/i99ZVRgct5Tz9G7HVhWqsy9KluHn8LYR/hSF/wu01ol4sY2fWSRHPDmvwrhfSIsJU1ttYYJJElSN3vWlKCvSv/e8r88485NbKmFL4kitB2mXf2MauuPE0TcLn3/CO/7HRibofyXHvy/v8dcPnv4TtpTgPCIrEpZCJtJrRxeiN7uKi76jVTT/Zw0Ywd1W1F9nBR11KaqSd7uGjGjuq2Inu4qGspzdSTgYtm7KhuK98Cl3Pub+m/w4nCOQwlb+0qCULa1W1TW/Vk4KItSyv6kYGLdu2trd5k4KLC0tu3b8fPzy/RJwMHDiRnzpzamhuN9pNRgct++9f8ecyd9bbWNCmnyBIkFf9HcKg35CxJaOMlGF3+E17fJnKIC3POPeO6lz/HR9TEUD9tLncpAS5hkdGM3e/G+Qd+hEZEM6N1WYbWK6Zynr4XUiSAxIDtjpwaVYsdd178vwMuR5x8+OOIu6RNExwezcY+NlgUyKbR9ayqMRm4pLuJlTqQgYt27S0DF+3aWwYu2rW3DFy0a28ZuGjf3glFczde82bqSQ9MDPVZ3LkCrSvm1+6AUtCbDFxSYCwNVJWBiwaMmAGbkIFLBpyU9BhSRgUu664+Z87Zh9gNryGlR/5aXtyAQ7bE1p1CWDlbjO5vhvMTiex3hYXuJojTgTNjamGoH6+xk1K7+X36TJNlN6hc2JQt/SopXa7KwyUsIloKZ3r0NlgShB1Uqwj/tCuXIuAidGD23H3FtBMeXB9fj6POvuy694rNfWwolTdrSm9B4/U1EVK0/tpzZp95SN/qhTl5/y1b+lZSntsvoxbZmnwCw8mkq0tBU8M034sMXNJswhQ1IAOXFJkrzZVl4JJmE6aoARm4pMhcaa4sA5c0mzBFDcjAJUXmSnPlbz1cphzzYNNNb7IZ6rGwUwXaWxVIcx/p1YAMXNLLsqrblYGLdu2trd5k4KItS//gfjIqcJl/9hErLj/l8ti6lMxrHG8l9wNwsDtRw9yJyFYEI39nONiDyLJdWKgzTCPA5XsZknbdeclkOw9WdbekjaXiQRgUHkW71bcpkceIc57vGFDDPOXAJRZWXPZin/1rjg2vwYUHfiw6/4Tt/StrxQskuWWoCeAy/YQn6649Z3k3S+adfZQkcPENDGfwLidefgjDZUqj5IaW7OcycEnWRBqtIAMXjZoz2cZk4JKsiTRaQQYuGjVnso3JwCVZE2m0ggxcNGrOZBv7FrgIL+fT7m/RAWa2K8cvtb/RMEy2Re1VkIGL9mwtepKBi3btra3eZOCiLUv/4H4yKnCZ8EWc9s38lvEWio2Gq3PBfilRQz2I0M2KkV4MbGtA9KfnrLW8yobbb7j1R/2vgrapMa+n7yc6b7hLh4oFmNPRQqmJM+5vJR2SWW3LYVutsPRZYFgkLVfcokoRE466vqFH5UIs6PRNZqUvrSQVUiS0Z8YfvC95dqzvVIRrrg9YfCuYlf3r/r8ALhFRMUw65s45Dz/mdyzPn0c82NqvEpXMTRNN0euAcPpstee5fyhOkxtikiVtWcBk4JKab4E618RCVDjExoB+PBSVgYs6ttNcHRm4aM6W6rQkAxd1rKS5OjJw0Zwt1WlJBi7qWElzdRIClzfSYZMz0dGxuL8J4o9mpRhRrzg6gr5kwCIDF+1OigxctGtvbfUmAxcVlhYbWz09PQwN0x7moK2JTK6fjAhcoqJjGX/4Pifd3vD4n6bxtxAdAUcHQrAPUV0PE4EBRkZGcHo4OO1if5k1jLmbE6+ZzTD+kkEouftX9fkFTz+G73VhYtNS/PJNhiRVwOVDSARV5l5mSqsyzDz9kKpFcrD/l6oqu/4ecOmx8Z6UAnpBsbuEXVnIGvrRuc+Y/xfA5WNIBOMO3ScgJJK5HS1ovOwGewdVpW7JXIns9OJDKP22OfLsfYjk7aMUUpaKCdUEcBHASGQPENpAxXMn8LhKxXjUueSnyFIkBKwdN8Hnj9Bo9tfbkoGLOjOsuToycNGcLdVpSQYu6lhJc3Vk4KI5W6rTkgxc1LGS5uokBC6P/YKlTJUinP32s480KJObv1qWIbNe2jQJNTda5ZZk4JJellXdrgxctGtvbfUmAxcVll64cCHW1tY0bZoAAmhrRtKpn4wIXITHyG8H3PAJCOfsmFrxdy5O0zfVgiL1iWo4m4hoFMDl+WXY3oT9xraM8eupMeAytWVp+tYoomR5VcDFPySC8v9cZJ2tNeMOulGxoAlHh1VPEXCJjoml6bIbEoCYHLEAHbcd/Bvbh0YDl0gA50eXtIYUvfwYxuh9LpTMY8yI+sWptfAq+36pSv1SuRPdmtPLAGnT4Rv4mQ29rWlukS9Nt68J4CLG//tBNwn+iA1QehdNARcBis56+KGrg+bF9wK9FQLWvvbwhz/oG0lmkYFLeq8O5fZl4KJde8vARbv2loGLdu0tAxft2ztONPfGE39G73flt0YlpPDycgWy8U/bchil4QAxPe9GBi7pad3EbcvARbv21lZvMnBRYelZs2ZRvHhxbG1ttTUP6d5PRgQuwmNEAJeA0EjsRtSIt0HEJ1iYHZqvJcp6IBERkQrgIsp8fc4EV2d05O84zmgrCY6ltsQJ9u4ZWIVaJZQ9MISXQ6uVN+lkbca8joqwobMeb/ltvxtrba0ZtNOJCmbZODK0hko30KQ8XIRXT6HJZySRtD5ureGVGyujulJl0FpqFPvxGbDSClye+IUwfLczzSzy0rmS2XeBi0iPLcK2hJbL7HYW9KuZIC14KiZVE8BFjN928z3K5MvGjgGVUzGKlF2iKeAiwrI6rrsjeebcHF9fs67Jb11gdzsIfAEDb4C5Ao7KwCVlc53W2jJwSasFU3a9DFxSZq+01paBS1otmLLrZeCSMnultXZCDxcRci32vpv62LDn3kveh0Swuoc1pkZpC6tO6xiTul4GLullWdXtysBFu/bWVm8ycFFh6YMHD3Lv3j06duyoFFZUrlw5MmfOrK250Wg/GRG4CG+CUXtdKJrTiGXdLePv9+Vt2NUMOm4jqkRbIiIi4oHL2XF437VjRMQEpg7oRo3iqfcKSTJDEkhhJd8ClxNub5hi58manlb8c/IBUTGx7BpYhbzZEq+JpICLt38odRdfY3H7EnS90QCCXnMwuinlBm2lfFEzjc55ahpLK3BxfhlI/+2O/NOmLFaFTWj07w2Wdq1IW8vEKQ9vP/sgZX0SHi4j6xdLs0eJJoCL55tPdF1/l4KmWZS9rlJjTDWu0SRwGbT+IjrosG14E41kffo6fB8H2NkCQt9D/SnQcKYMXNSYW01XkYGLpi36/fZk4KJde8vARbv2loGL9u0tPFyMjIzZfMubacc98Z7dnElH7uP1PpQNvW3IZWyg3UGp2ZsMXNQ0lIaqycBFQ4bMYM3IwEXFhCxevBhnZ2eyZs1KpkzxaYenT59Onjx5MtgUqjecjAhcvN6FMGKvM7WK5WR6mwTplW8tAfu10GknUfkqKQOXFzeJ2NKIMRHj6d73VxqWSf18zD/7WMoYdHdiA8y+SUusCris/M+LfY6vpZMIca1PUBg7+ldR+XKbFHARujFjD95nWZOsNLreDkLecjGmBkUH7qZE0WLqTWY61korcLnp9UHyEDk6rAb5smem87q79KlRmOH1Et/b6ftvJQ0fEarV2caMVT2s0nRnmgAuTi8DabnyJmYmhjhObpim8ahzsaaAy/2nL3izfyTo6mHWZ7tm9YC8r8KW+orbMasMQ+xl4KLO5Gq4jgxcNGzQZJqTgYt27S0DF+3aWwYu2re3AC4GhllYdOEJhx19uD2xPsv/8+Kwky8HhlQlf/aMqRspAxftrhUZuGjX3trqTQYuKiwtFntkZGSiT0xNTdHVzZiiVsktmIwIXNx9PkkaHrZVCzG8foIX8u1NIDoKuuwmKkteZeAS9gE2VGOxX22q9llIvTJ5k7v1JD//44g722+/wHdey0QhGK8+hkmCr3VL5GRjn0pSG7NOPeDy4/cSGJh58lGqgMuyS0/Y5/Ca1VXfYn17CIQHci+mIp9ab6VRdUU/P7KkFbgI7Zuhu525Mq6uJAD3PeByxNmXiUfcCQqPpF7JXKyxtU7TCY8mgMsNL386r78rrQexLtK7aAq4OLs6UfJkK6J1DLjf8Sa1yxTU3NBddsC5cWCUA0KD4JdbkKOYHFKkOQur1ZIMXNQyk8YqycBFY6ZUqyEZuKhlJo1VkoGLxkypVkNxIUXoGTLhsBtBYdFsH1CJddees/H6c+xG1NSsZ6pao1Kvkgxc1LOTpmrJwEVTlsxY7cjARcV8iBAWLy8vnj17Rvny5cmePTsvXrygQoUKSh4vGWsqvz+ajAhc7L0D+GWnEzPblosPOYmJgnn6ULwddN5DlI6BMnAJD5AEdZf7VqJQxzl0qpw63Q8hXitSUh929uX5rGYqjScEcs1zZuH0KIVmhe1Ge0KjolnVw5I1V55x6dF7Nva2UelNkJSHy8g9Lni+/cS6ih6UuvM7FLDB9/lDvFvso0bNBj98SUWH+PM5yA+jvCUgU8rdW1ddecruu684OKSadC9d1t/FtlohRtYvnujeDjv58OdRdyKjYylvlo01Pa0pnCNLqm2gCeAiAJwAcaK4T21ErqzpG0KoMeDidJeSp9sh1rVbk6PUqVEz1XZMdOHNxQqPs2INwP0AdNkLJVvIwEVzFlarJRm4qGUmjVWSgYvGTKlWQzJwUctMGqskAxeNmVKthuKAS5SuAQO2OUp7yyVdK3LtiT/dN97j5oR6WsmMqNZgv6kkA5fUWC3118jAJfW2y8hXysBFxexcvHiRvXv3IhZ9nz59KFOmDCLMSIQU5c+fWIsiI09w3NgyInAR4ScDdziyuqcVjeJCg94/hFXloPowaLEaAS6UNFyEoO7uduz2Msa3zgJ+b26RKvN/DI3g1/1ufAyJ5PjIBIK9CVr7Fri0X30bo8yZWNndit33XrL9zktW97CiatHEOjJJAZdmy25gbKjHpsKHyWm/BJrOJ+jMdJ60OEylmhkgK9blv4l12YFOTzvIm3LbTj/uieOLALb0UwjODtjmQCVzU/5umyBk7IuNt9zyZvqJB3SyKoD9iwDJcygtqaE1AVzWXn3GjJMPpBGeGFGDKumcOUpTwMXx8hFKXR1IDDq419lCrUbtU/W9UHnRyeHw1g1qjoeD3aDBFKg7TQYumrOwWi3JwEUtM2mskgxcNGZKtRqSgYtaZtJYJRm4aMyUajUUB1xCY/RoufIWQ+oUZXDdogivWttN9pwaVZMKZtnVakvblWTgol2Ly8BFu/bWVm8ycFFh6bFjx9KoUSNcXFywsbGhYcOGLFiwgLZt21K5cvpnLkmPyc+IwOW8px/9tjlyY3xdiuU2Vty2OEE/3Avargfr/omBS2QoHO7NqfsfeFBnFeOaKzIIpbS8DhDpi13Jnlmfrf1Vh/J8C1zKzLhAw9K5WdHdEvFinhrgUmzKWWqXyMW23BvI5LAehtyD9VVxb36C8jVbp/Q2NF//SH9w2QZDHSXvm5SWITudiYiOZlk3S2JjYeReZylMaHn3xPosKy4/Zfbph2zoZcMUOw9W9rCS0mWntmgCuEw55sHGm97SELb1q0xzi9SHrKlzH5oCLi7/HaDEtcEQE8Xj6suwaTlIne7VqyMEc/WMoPUqWFMSSraHthsJCInAxMQEHRF/9ROV8PBw9PX1fzpvRRm4aHeRycBFu/aWgYt27S0DF+3bW2i4BEVlotr8y5IWoEgm4PQigH7bHZnb3oLWFTPmga4MXLS7VmTgol17a6s3GbiosPSAAQMYMWIEV65cQWQmql+/PvPnz5fSRIv//zOWjAhcznoI4OKA46SG8aK1p38FASIGXIOCVdINuMQJ9tYslpMZCQV7E0xul3V3pXR9BwZXI082A/JPPE23ygVZ3s2SI04+knfGv10r0rhsYuHezxGRvPAPwTxPdknLRBRv/zCqL7hMrwpGLNZbAh88iex+mrCNDXA0G0iDvn//2KUV8g6O9IUnZ6DrXijfPcXjabL0BtWK5WBaqzKER8aoBVyujqtLi5U3WdHNMk0bDk0AlwmH3Nhx95V039Nbl2F4vcShUCk2yncu0BRwcT+znqK3x5GJKF5VmkHRNhPR09UQCFlrAwWrQfMlsL8zREVIGcQCYrPJwEWTiyGZtmTgokVjAzJw0a69ZeCiXXvLwEX79hbA5ZLXJ0m7ToSj1yqRE5dXgQzY7siUlmXoZPPjM1WqsooMXLS7VmTgol17a6s3GbiosPSKFSv4+PEjQUFBlCxZEmNjY65fv87ChQslPZefsWQ04BILrP8iFnZqdE3yCK0Mod+ysyH4OMFvr8HQJDFwifoMZ3/H6c5lVhRZz+ZBCn2VlJY4wd5ONgUY27ikyssHbnPk8fsQdg+sgnh1rb7gCiPrFWNyyzLcff6R3lscmN+xPB2tCyS6/t+LT5h/7jEzWpdlcJ2iZNLVkUJtWq++xYSqWRgXPBOy5CCi8UKCNzfnSc5mVBu0MqW3odn6n3zgcF94dhHabYRKKfeSsJ59iZ5VCjOuSUlCI6IYs98Vg0y6UsrDhEVojSy5+ERaA85TGlF2xgVmt7egT7XCiQSM1b1JTQAXETb2KjCMgLBIhtQuysTmpdXtPtl6IRHRVPjnIk3K5mFBpwrkMNJHU8DlxekF5L0zDX0ieFpmGLnbL5Pa10iZbwxVx0GD6XB3FdxeAl33E2BcRgYuGjGweo3IwEU9O2mqlgxcNGVJ9dqRgYt6dtJULRm4aMqS6rUTF1K0x+kdW269YK2tNRULZsfbP5SRe12wKWzCzHYpD+NWr/e01ZKBS9rsl9KrZeCSUov9HPVl4KJint69eydpuLi5uUmnXIUKFaJNmzZUr15dzlKkoXUtwk1ESub99q85NrwGubIaQNBr2N0GdKNhiKvUUyINl+hI+G86Xtd2MbXATnYPq5uqEakU7P2mpYTAJSA0klarbjGxaSlGNSyeLHD5/aAbu+69IqeRvqT50qhsHuxcfBm2x5kldXXo8eIPsOhKqOVg3m3vSbieCWVGHk3VvWjsovcP4FAWuBokAAAgAElEQVQv8HVUhI9UHZGipsMjoyk+9Tyz2pVjYK0ihEZEM+24J/dfB3FmjDIYE59NP+GJ88tA7EbUoMHi63SuZMa4xiXRy/R9z4yPoZFcf+JPiTzGSoLFmgAuzZffJGvmTDz1D8WmoAmb+2kuc9SlB++w3WJP5cKmrLG1wjynkUaAS1R0LC9PzcbM4R/0dSN5ataD7J3XkTeHBuCwEKmenwOazoVaf8JbF9hYGTrsJKBgCxm4pOgbkrbKMnBJm/1SerUMXFJqsbTVl4FL2uyX0qtl4JJSi6Wtfhxw+cPuMS8DwlnZ3VLaA4jw9jH7XClkmoVl3S3T1kk6XS0Dl3QybBLNysBFu/bWVm8ycEnC0sL17+3bt5Jga758+ciWLdtPC1vELWY4D5dYmHzMnYdvgtnSrxImWfTh1R041BMse0HDmekKXC4/ei+5cdoNr07FgiYqV4EALg/8gtnZvzLOrwIYd/A+CztWoGuVgggPmTarb0kZlnpXL5zo+jH7XBBQxzfoM0VyZmFz30ocdPBh6X9eHG0dQ7V7Q6HpAoLMW/By91Byhz4i3+/O2vreq+7Hx14BXPwfQY0x0GJZisbj9DJAUttf2KkC7a0KIADMzFMPufPsIxd+q63UVkLgcnJkTfpuccDUWJ+lXStiqJ/pu/2edHvD1OOeVDTLzrb+8ZpKmgAuRf86K4U1Ob8KJIehPidGaS7bz9RjHmy46Y15DiO29a9EufzZNAJcgsIi+XR8LGYeq/mQtRR++sUx6b4FM00IfL+6CzuaQKsVYNUPQt7CxupgNYAA6zGYmJjKGi4p+pakvrIMXFJvu9RcKQOX1Fgt9dfIwCX1tkvNlTJwSY3VUn9NHHCx3eZG9iz6LO1WUdK3EwdIvx9y40NwJEeHV099B+l4pQxc0tG4KpqWgYt27a2t3mTgosLS3t7eUviQSAUtBCFz5crF0KFDqVq16k8LXTIacImJjWXUXhdCPkdLYqnZDPXAdQecHAVdD0JJRcaeRB4uwjVGaLycGEarbGc59bvqlM7JfYFOu79l4HZHHCY3xMzEUFE9NhrEib6+EehlYc3Vp6y/7s3qHpY8fRfC1BMPWNPTiuYW+aTqQtPlr5ZlGN0gsc6H0DKxLJiNGsVySmmGu1cpRGxMLLvsX3Gl1QdKXuwFIz0Iz1qEj3bjyfpwM9mmhSc37PT9/NklOGQLwW+hylBoszZF/QkQMumox1ddm+8Bl5DPURI0efAmmGPDq/Prflfef4qU4Jtx5qSBS1hENFOOe7Lr7ktp3u7+2eCrVklagUtsbCwF/jzD+CYlufjwHS8+hOE+rXGKbJBU5aiYWBr9e51n/iFS6ub9g6tRp0QujQCXgNAIQu3GYPZgHR+LduSNjzcmvfZgVkQD4VCex+DEYIWIddkO8DkIjvaHqHACWu3ExDSHDFw0skKSb0QGLsnbSJM1ZOCiSWsm35amgIv4rRXPHgHuNaZj9Z3hR0ZGSr/jmTNnTv4mM1ANGbhodzKEvYNDQik96xp9a5izoKMi4YM4MJlw2J1n70M496vywZR2R5h0bzJw0e5MyMBFu/bWVm8ycFFh6UmTJiEe/k2bNiVLlizcvn2bR48eMW/ePHLmzKmtudFoPxkRuPTebC95tizqXAFjA124PguuTIff/SGLws6JgIv4o/M26aWvRNghvOZ3SrGdhH7MlpveLL7whEu/1SFf9i8bJe9rcHYsVOgBtcYrAZebXh9Zc+0ZewdV+ZoqODngUrWICdPalGPB2ccccHxNaGQ0EVHRPO3wAoNLE2GUB6GZ8+F7ZibFHP9Gd/InMMia4vvR2AUP7eBgTxCZoKxsoeOuFDW94Owjjrr6sqantZTeOSIqhoXnH3PIyQfHyQ2V2nof/FmKWxbQZHGXiiy79JQDDq85PbqmwtspifLkXTCDdjjhGxiOnq4u+wdX/ZpKMa3A5dXHMGouvMpfLUrz36P3uL0O4t6kBhgbfN/jRh0jCWG8HpvuYWlmgufbT4xtVIIBtYpoBLj4fQgg6NBQCvpdINJmGP4OB8ja+yB5imnAPfnKP+C0GTrtAvPaCp2la3PhzlICfnmESY6cMnBRZwFooI4MXDRgxBQ0IQOXFBhLA1U1BVwcXgSw+spTRtUvjo25qQZG9v0mZOCS7iZW6kBTumfaHTXSs/7B6w80W20vHdLF6cPFxMQyxc6Tzbe8eTO/pbaHpVZ/MnBRy0waqyQDF42ZMkM1JAMXFdPRt29f+vTpIwEXUYSmi4AtIntRhQoVMtQEqjuYjAZcxCl/02U3qFMyl+QlkjkmDM6Og2fnYMyzr7f1PeBiGbYH1/k91DXB13oq9WO+pJvG84giO0/XvUrA5ZjLGw47+3BqVC1K5lGksBbhJ2MaleC3RiXQ/SY1bunpFxhWtwi/NirJh5AIKQX15cfvKZ8/KxcrnIRnF6D3WUL1TPE8vYyyTn9hPPRmqlIxp9gASV1wfx8c/GLPIrVhwPUUNT14hxPPPoSyqbcNRXIZoRBGfiZlc/p2I5EQuCzpask++1eSd4zDpAbkNDZIst/dd1/y96mHtLLIy/H7b/m3S0UptaIoaQUu9t4f6bnJntntLCSNnuP333BmVC2K5TZKkR1UVd5156XkmTO1ZRlpHVkXMmFWewuNAJe3b98QdGAgJhGvydtoHL5H/iBLn2OYlqyR5nFLAE7otnQ/ArnLKNpz3w92v/Cp6xmylqgpA5e0W1mtFmTgopaZNFZJBi4aM6VaDWkKuAhwP3q/q5Qpb0T99M0yJ27s/zVweXENHDZAnUmQJ2Nk6PyZgcsJ51f8duQB89uXl0LT48rMUw9YffUZz2Y2SzakWq0vk4YrycBFwwZNpjkZuGjX3trqTQYuKiy9ePFiSbelV69e0stEQECAlBZ6+PDhmJuba2tuNNpPRgUu9UvnZlLz0hh8fg+H+0C2AtBh69d7VwlcnpyWsun0CRjHjjmTUmwnEc4kRMoCwyJZ3dNaEc706rbCuyPgOZRsAV32cPRBGH/ZebCkc0Xp9EF4PNj/WR+jzHpSn42X3qCyuSkz2pTF6BsvCOH9MqN1GYbWLYZIu3PjsT+TjrnTuFRuZkTPgfBA6LyTUJ2s3Dy1A2unceRuNw8qD0nx/WjkAhFOdWUOOK6BYD8oUBkG30lR03UWXsHEyIDt/SorRJCBDTeeM9XO87vA5d+ulpz39GPobmeOD69BebOkxV5Fqm5DfV3JO2TgDkf+alGGIXWLSn2lFbgcd33D+MP3WdChPK6vA9l+9yVHhlSnQsG0i8+KNJDbbr/A4c8GzD37iCd+IZKQsCY2jz6+vgTuH0DeaF9ydd9ExIZqPG52iPK1OqZo/lRW3lQdIj6D7XEw+aJV9PKm9F39XK4HBk1nycAl7VZWqwUZuKhlJo1VkoGLxkypVkOaAC7iIGfpJS/Js7KztRmrelqp1XdaKv2/Bi53lsPp36DTDoW2XgYomnhm/ojbEONeeekJK66JMHUrmpbL+3UYm29488/phxwbVl3yDs5oRQYu2p0RGbho197a6k0GLiosPXfuXJydncmdOzeZMmWSBGeFl0uBAgUwMDCgXbt2NGyoHCKhrQlLbT8ZDbiIOOtCk85IGW0G1SqKzscnsLU+1BwPNcd+vU3VwOUsHOlDv4+/Mm3sb1K2mpQUAVwG73RCeLos725J1kzRcHky3FsHIrQpd1XovBt7fwPJ40EI4269/YKXH5U1PYSHjnVhE/5uU04JuLwNCqfavCvMaluW3jXMlV9IY6JhTUUo1hiaLQQ9Q25dPUPBiwMxb/ALNPxH6VaEjsiM455ERMcytXVpSubJKqWY1ngR47o0BR4dh0++YFoMBt0APfXi0kWmnCJTzlK/VG4pjXZc2XTDmyl2Hrya20Jp3C8+hNJtwz1JcHhUg+LcfvqB4XtcmN66LB1UpNkW7bm9DqTVqttMbl6aofWKUvSvc1Jmo0WdKkhtpxW4JNTsefY+VPJIERujFuUVmj2pLe8+fZbSY38Ki+LwsOoScBEePR7Tm2gEuLx97smn3d3JVqIWeZuOJ2ZFOdxrb8KySd/khxzyDkQomWlhKK5CD2lONihQCQZciW9LpA/f342Yz4HoDHeVgUvyVtZIDY0Bl6CXEPUZTIpAJg2lDv/OHQoBej09PfT1078vjRj6SyMycNGkNZNvSxPARTyHJh11Z8fdl1L45rlflbPjJT+KlNf4fwtcYmPgxiK4MBHqTYFGikQGP7r8zMBl1G5nrj77yKmRNaUMRXFFeMBOPeHJrgFVqFk848kWyMBFu6teBi7atbe2epOBiwpLC82WDx8+qJwD4fFStmxZihUrpq050kg/GRW4iIw2fUSWn1c3YWtt6HEKSsbHsaoELs//k07YR/v3Y9jIid/1iFBlPHEK1nLFLSoVMWFG67IYBj6GPa3BvD6EvoOwAAVwCcgqAZffm5Rkn8NrDDLpcjZBemMBXCqYZWdmu3Jk/eL1Ivq7/ewD/bc6ML9DOdpZF/wGuETBgtxQeyLU/gN0M3Hiyi1KXbKljIW1InQjQbng6cdvB90IDo+iTL5s/Na4BM0t8iYKYUrzIomOgGMDIPg9sTGf0RFeLr1Pg2kRtZp++SGMGguv0KNyQUmTJa4cdHwtiQafH1NbCYzFAZfBdYoyqHYR7vsEMWKPC20r5mNCM9ViryP2OOP4MpB1tgqNmGbLbpDfxFDKbCTCkNIKXGaefMAx1zes72WN0HMRkGRBpwp0qxzv+quWMb6pJO5t2G5nOlmZMa5pScnTRaTLvjmhHgWyZ5aArqGhYarBRULgkrvZZELX1sTZrB91+81Jfrhe52FfJzCzhN4XJQD4tQgYs7QolG4DXffF/13AuWP9wGUX/OEPRhlvg/i9Gw8PD5de/gVM/5mKxoDL0T7w4blCFDuvQrgxPYsMXNLTuonbFutb7FN+NhFXTQAXoRvWZ6s9Vx77k1lPF+/ZzdPd+P9vgUtkGJyfCHdXgEVn6HYw3W2pTgc/M3Bpt/o2r4M+c2tCPaXQIbHPG7XPlaktS9OresbzopeBizorU3N1ZOCiOVtmpJZk4JKRZiMdx5LRgItIuys8HIQGR+uK+RRxwpengu0pxYn6l6ISuPg6weFe/OtbjWYjlqcKuNRddJXm5fMpwpmu/w0O6xTZkR4egyfnoPMu7MMKSsBlWN1ikhhsqdzGbO4XP7Zhu50I/hzNsm6WUnq/uGLn4sufR91Z1NGClhULKL9IB72CpYWh7VqwGSpdsvWyB5aXOlPJJBB+91FaBQcdXjPJzkMa5557r3j76TP9qpnze7OSml0t4sR7T1tiDXNCqB86n96kCLiI1M8d192RxGAnNCv1dWwn3d5KKQ+39qskZWyKK98Cl9cBYZKIrrG+HrsGxXvIxNV/7BdMm9W3qVE0Bxv62Ejw688j93Hz+cSqHpYUzWWcZuAiNGiEoO3OAVUk3Z32a+8wqVlpRjRIG1y9+OAd/bc7Su7ClcxNOefhx7iDbpLGQJdKZmkGLv5eDgTv7IRZ41/RsbQleFtb3KKKUXfs/uTXiFj3p39VeDT1Ogk5EmgevPOEdZWh8i/QcrlyWzcXwPk/ofqvCkBasCpkyZFsf0JfYefdl/zRrBS1S+RKtn56VPifBy7/mis8XNpvUsC0dC4ycElnA3/T/P8ycAmPjKHVypt4vPkkWeXG+Hop9oBNyWwJb9mX/sGIrHsWBZP//UtJ2+ldN9ksRSIj3fGhcH8v5CkKI+O19dJ7bN9r/2cFLr4BYXRcf5cC2Q05Mkw5/fNNL38G73JmRN1ijGyY/rpDKZ0/Gbik1GJpqy8Dl7TZL6NeLQOXHzQzIgWtKOIkKmFJ6u9pHWZGAy7Xn/gzZJczy7pVVMSynhgG4gVPxAqbxBN+lcBFiHge6s0qHysqD1xODVUumCI8SaRpbLsDsiqHhMSFM0neNRWNYFkeKNsHWq2AGwvhwRHotJNg0wqUnH6elhb5pA1c83J5+addvHDc2AOu+ASGS2mt82SND71ZevEJu++9ZEWXClQrkVt5jr0uwKGe0GHL15edVVeeYnOxI7UMn8KkQNDR/Trd++xfSzoy+3+pSu6smZl8zF3KoNOuYn7mdiyP6Xcy+qRozYjTrPWViSnVDgK90fV1gJ52kKesWs0cdfZhxF5XVnavSCebeI+QpIDLo7fBNFt+g819KtGobB4JcIgTnqDQSE6MqpmoTxHjPO2EJxt72dCigmI+RVjOnDOP2NDbhmpFc6QZuPTf6oiXf4iUiSowLIrmK24woUkpSRg5tUV8zZdeesLuu684NbqmtE5EaJRY+60t8jO5Vak0A5fAJ7cI39GOfJ2XEVWiOSF7enHfX5faE08lP+xrs+G/v8E4j6QpRNEEoZIehxRpwlssgaojldvyvkbs7jboREdCbBTERIJpfijXC+pO/ppl7NsBTDnmIYXnzWpnQf+aP+Yk738auAivpZVlQcxby6VgMzD5NZLGGjJwSaMBU3j5/zJwCY2IpsLMi5jnyILX+1C29LGhSQKtjBSaMtnqIRHRkrfirrsvef1N2GyyF//gCskCl7APcKgXPDkDunowLULsWH/wqBXZftLqFfojbsLTN4jeWx1oXDoPCzorJ9947h8qHVjVKZ6LFT00kF1QwzcoAxcNGzSZ5mTgol17a6s3Gbikk6WFm6mbmxtBQUFSD8J9vVSpUuTPn59Xr17h4eEh/V2EJwkhXvEQcXd3lz4TrsBWVlbkyqW5E+CMBlyOufhK2WtWdLOkbqlcsLIEFKgBrVeDYbxomErgIsDM4V7seGVO5vYr6ValkPIsitS1s7IoQh3EKW4p5VNc8XJvNfsSizqWo/v7eeB6QFGvbHuFp83VmdBxBxStjxC/rV08J0/9QxlSpwjD68WfPiQFXOacfshxV19WdqtApaK5lIHL1dngvFUCOhRSnHIccfYl9sRoOnFKIVSbLz4kZ9klL+afe4zXzKZk0c+Ef0gEY/a58MgvRNIXqVpUQ6dqkSHwbxFiqo0lOjYGfad1ilTAReur9Q1ZffkZM888YN+gqtQrlfvrNcKbY+xBN1Z0t6RRmTxf/+755hMN/73O0WHVv3q+iHrCi0fovegl0KkJCI1k2B5nHrz5xNVxdcn+BTK5+wTRfMVNNva2kXRW0hpSVHXeZSk06cSIGuhn0pXmXoQTLe+W+g2QOAHtu9UBA11dlvewlELP3gdHYLv5Hpl0dDg5skaaN4++9y9heKADOWx3E1u8MTFn/8Db3o7iM7yTn7vj/cFhG+hlgeYLlcGKy3YpGxGd9yhcyr8pn17eJ1v4a/D3hHeO4OMBUWGK8KO8qrO5idTYVx/7M7JeMf5q9SXrUfKj1GiN/2ng8sYVttSDiEBoNB3qztCobVU1JgOXdDexUgf/y8BF6KzVWniVjlb5OXH/LX82K8UQIVyfTuVt0GeG7HLizvOPbOlbiZZp1PtKp2GqbDZZ4BLsCztbwRtnBXAR3rcCzP/g8rMCl/Meb/n1gBuTW5Sm9zdhQ2+Cwmm96jYVzbJL3sAZrcjARbszIgMX7dpbW73JwCWdLC1Ay6xZsyTAIjIeCdHAqlWrUrhwYaZMmULRokWlF3EBWebMmYOPjw8iO5JIRf3s2TOMjY0ZOfKbU+U0jDWjAZdF5x9x1OUNq3taYZkzBhblhJrjoNECSdckrqgELkLU9ZAtt58G8qKdXWLgEuANy4VXQiw0+Bvq/KnYMHwpIvyl3zYHltaJooVzbyhQDbrsg8zZ4PFZEBoHAriUbC69dJfLnw3xQJzb3oIO1mZf21l0/jFn3P3Y1rs8BX1OwqdX0md2zm8I/+hFsxq1MK03Cgyyxs+c0MsIfKHoL6fCc0IAl5cnZjEmdhP0PCb1G1dEH4suPFHK8rPzzkvpb8u7VVSCG2lYHhARDHOyEd12EzGf3qDvuDpFwGXqMQ823vTm+jcu3CK9sggVGlK7CIMTbHxVAZf5Zx+x/PJTyQ28aK54QTnhDTVqrwsDahbh18bx3iZ+nz7TZOkNxjQqzqDaRQkNCcHIyCjVWijl/7mIec4snB6lEFosOuUsLSzyScDFQC/e6ygldhZ6QaLdwXUUKcIFSBJ/67/NgRtPP+AyuQF6RCtpuAgNoCI5jSlgop5gsfv1Q5S70AXdke6Qqwxcm0vIpTkEjv2AmWkCTZZvB/75ExzpCz63ISIAbIZDk3mQ6Ut43LU58N80GHQbCiYO8xLZ20xMTOLtLULx9nWEXqdUgjoBzgRwEeGEHawKsKqHVfoIQCczQf/TwEWcVu/vqvi+Vxv1Vbg7JWs6pXV/SuASHUHU8xvoGBiTqXC1lN7yD63/vwxc/nv4jpF7XRlerxjLL3vRvVIhZrVPv3TGkmfC2jv4BoXTs0oh/u0af1jyQxeBGp0nC1zEPmVzHQj3g4goGHwXzH48DPhZgcu6q8+Yc/YRhwZXp0pRU6UZEnuCOouuSvuMK+PqqjF72q0iAxft2lsGLtq1t7Z6k4GLCksLLxOxaRHCuC9fvuTatWvUqFGDkiVLqv0yJ4DLkiVL6Ny5MxYWFlIvurq6ODo6smzZMtatWyd5vfTs2ZOxY8fi5eXF+/fvpX8/fvyYBQsWsHHjRrX7S27BZDTgMsPuARce+SmAS4Qj7G4DzRdBleFKt6ISuAS/lYCLg5cfXu1OJwYufu6wxgpEquMSTRUn9Ebx3kJCF+WfUw9ZnnMTDfz3QN/LULSeol8BXA51h07boXQ7Skw9J3klfAqPYu8vVaXQlbgiMvBsuP6cfW0MKHKsKURHSR9FxcSgGxuFrp4B9L0I5rXj72lZfsheFrof+jomAVxcj69gOosUnjaWfaT6Ih7975MPOOHmi9vUxl/buPX0g6QJsqBjedpbFUhu6tX7/Nl/sLc90e02ExUFmc8MVejMWHRV6/qB2x055f42kVu104sAhu91kcR0f2scrztz2t2P8Qfd2D2oytc0iBuvP5fmZVu/SjT84g0TGR3DvLOP2Gv/mmu/15U8UOKKSOs9cLsTBU0zs7SbJWGhoakGLmLjLLxl2lTIz+IuCu+M1itvYWKkz8rulkr9qmWQL5UEcLLdbM+SzhVol2Cu/jrmIbmh2w2rTqncmZWAy/Ddzjx9H8q2fpXJrwZ08fwCXBj9CHKVgtvL4MxvONp6U6n0d8J2RLYhkYo9KhQyZwf9bNB2Xfx3xa43OO6CPwOUvM7i7j8RcBGZxtZVhKYrFLov35Rn70OkdfvwbTB1S+ZibU/rr+nDU2LTtNb9nwYuTlvg5AjQDYcSnaDteqXfxrTaVtX1PyVwCfGDrfUgWyHocxZ0fh6B5f9l4LLkwmPpIEc8GwfucKRk3qzYDa+RHstaalN4XTZaep2YWMhhpI/n9Cbp1pemG04WuHx4AivK8CR3S0q8O81ly1W4mTbj4ZtP5MuemWlt1As3To9x/2whRcKrevyh+zx/F8y5sXWVPHjj7FNr4RVpHV0ZW4fM+hnr90YGLppexd9vTwYu2rW3tnqTgYsKS0+cOBFra2tatWqFra0tOXPmJFu2bBIEyZo1gbfCd2ZJfGGE54oILcqRIwcNGjSgWrVqnDlzhnPnzrFixQrp6l9//ZX69etLoURmZmZ06dJFAi/CC2bevHmYmpoSp+uSlkURESHib5HSWmeE0mXdXSJiYtnQy5r8bkull8TYLnugiHIIi0rgEuqPziFbPJ4842iNE0xqqZzVRufFddjaELJmg1g9YgfchJzxL/uLzz/m8t17bMyymPymBsQOvBVvkohgdOZmJ7bDVrDqS4vlt3DxCZQ+vzm+HsVyx3teCOCy8YY3+yreoojzbGIbz4WCNSShXbMsn1mQbRt6BobE9rkA+lkgOgKdWYZQrhOxCRT/RdjN1iMn2RM9BOr9RWwDhZt/8Ocopth58sA3mDNj4nVNXF4F0nXDPea0t5BEV1UVd59PHHb2oZ1lAawKZU92ynUe2MHJoUS120IUmTE81IHYFsvAun+y1woYNWinE68/hnFjwhdw9eUqp5cBkrZL98pm/NYofg6ENo3w0hFwxaJANqm2UOofuseFaS1L06+mIjvS0/chtF19m07WBZjeuhx6meJjyMMioyX7PH0XyqGhVQkPCyNLlixJQspT9xUuvQNrmCdaM3GivF2szZjdQQFIhaizCFkX4VD5sn3f20SIAE8+6oGRgR5/ty1L/uwi6xDMPPWAMx7vWN3dEqvC8aFyR5x9+PXAfZZ2KU/Lsjm/AhdP308M2OEkaQP1rFyQyS1LY5KMTs/V/Yup9ng6BiNc0c1RnCDH/RicGsplq3W0aNst6fnzu4+OAC6lvmQFe3SC2B5HIEcJCVbqHOwp6RnFTo1U2UZgYCDZs2ePt3fwG3QEODWvS2yLfxNdIzx3hE6P8EwqXyA7q3tYUix3ylK6J7sY1ajwswIXsekVno9pKTpX/4Yrs6GQ+D2JJbbzbsj+TUhmWjpQce3PCFx0fBxgQ1XQh9jxQcpeihq2j6aby2iHK+renyayFE046I7T6wBJSH3YLhf09HQ5OrQ6xpnT5wV2x52XLLnwhMKmhri9+cTx4TWkzIU/Q0kOuMS+cSVmXWV204k+HGS2zhj26bYlMjqWbIZ67BlYJV0FiZOyoRi32M+K0PtvNRAzqt3FIdmA7Y78Vt+cYQ1VZ2Ecs9eV688+cHhIta8evp+jYvj90H0OOflwakRNbMzj9xDavNefFbiI30LxziMOu3+m8rMCF2Fv4UggIjq+V36W762m14wMXFRYdNCgQYwYMYJ3796xdu1aVq5cyfr16+nfvz/Fi6unIB6n4SI296IdAVkGDx4shQtdvnxZ8nIRZdy4cdSsWVMKKRJaLh07dpRSUv/111/MnDlTgjWirbQWAS7EIs8oqVA7b3CQfgTXdC9PwXM9wO8hET1PE5tAMFfcs3i4irF/C4r0j/Uhk8z7XukAACAASURBVOdB/rJ0ZWqr+Kw44ho9zwPo2fUnptIv6D44SFTDBURV6PXVhH8efUCs+14WZ1lFTPsdxJRoEW/eiGAMl+QhsvUGoiv2pt1ae1x9FRkPnv+dQFAUOOz8hplnnnA87wJKBLsQ0ecysTmKUeLvy9Qwz8YuiysYXptJdL3JRFabgK7/Iww2WBNdbRSRInTqS7H3DmDmkTuc/dyRaOuBRDZfKX0SEBbJX8cf4R8cwd6BNl/rh0fFYDHrCpOalmBwbdUeDNvvvGLOeS8G1yjM702SX7MGN+ah676bz603ER35GaPDHYhqvIAoq+RFNV98CGPUAXfyZ83M+l7KLtUP3gZLn9UtnpPpCebpgNMblv73jE22FSmbXwEx7/t8oudWZ7pZ55fmVHi3DN7jhmh/WWcLKhZU3sgK8eM117zZfOsV9n/UJjoqUkr3m9SP+brrL1h86Rl1iudgc29lXZY7zwIYuNuVUXWFTo8C9vx98jF3XgSwtLMFpfN+/0X3nncgg3a7Sl5JFvmz8keT4lQtYkLTFXel00CxzhN657j7fqLdOgdG1jVndL3C0gNKyGjvsfdl9rkntCyXm3MP/Bla25zhdc2/G3pzZ/d0rP32oNf/EplMC/HJ8zxGZ4ZwJf8oGvX8PcmfDl2fOxjY9Seq+nhijXKjf3IQn3tdJDafFTqh79G364duyHPCB7mrbEP8tiltej8HYXB2NDohb/nc80yia856vGPS8YeUzWvMq8DPLO1cjkoJIFRaf+PUvV78norfwZ9tEyZeMtIKzPVPDyaTy06i604n0/2dfO56mNicql8A1LVncvWEvYWtM8qzJ7nxis8Nrv2D7s25UtWoTgeJKtVancsyRB3xvJSeg8lsejPEYBMMQjzrBXQRv+GpLZ3WO5AlcyaWdynPnDNPcHgVyIaeFSmVzO93avubfuIxLq8DaVY2N0suP2dm69L0rKL6ECS1faTXdcLe4rupKn24ePa6nN5AmfuzcCr+G82eTsW79GCe2czA7fUnVl33Zl67srSw0L6miziAFGtcrO+f5cVt+snHXH/6gQ3dy1E8r2ogN/X4I849fM+OPlaUzqfYb4i9z2+HPHB8FURnq/ws6FD2h4ThimfP9/ZW6bVG09Luz7hO4u43DhT9LOs7btzqvmcaGn4n1D0tk57Br5WBi4oJGjZsGM2aNcPJyUki6TNmzGD+/Pl06NBB8nxJTZk+fTp16tSRTrK3bt3Khg0bpE2oCCkaOHCgBGJEGTJkCN7e3vzzzz8S7BEPFfFgTGsR9yG+vGnZzKR1DAmvLzPjItWK5WBLTwsyry8PWbISPcBBSWtF1E/q1Ev3kC06HvuZauPOjDbK4pu6DuvQOT2a2GaL0Xl0ktjoMGL6XfnafY8NdxnuM45GxTIR3e0oGCYQno0MJdPK4sRUGUNs7T9otdoeF58gzLIbcu9PZe+Nm08/MHDjdU5l+Y1SuWKIHvaYl4FR1F58nY4V87GoRR4yH2iGTlgw0d2OoRPwDN0DXYlts4YY60Ffx3PP+yOj9rlxJ6oRuiXaESNOnfUMEYJ8Yw64YWZiyL9fwlyki0L8aDz3JH2a1aR/PdVuvXPPPmb11edUK2LKoSFVk5063RND0fG1J7LdViIy58F4pTmxDf4hRujfJFPu+wRJ429WLo8kCJewCE+NQTudyW1kwI4B8fHfSy96ccz1LRt6W1Eyj2JzIUKEhO2qmpuypa8NIoXwn8c8GVGvGGMaFkc/gXdLXB/HXN4w/og7Z0fWpEBWHaXQnG+HPe3EAzbfekHJ3MacHFFD6dTzrIcfI/e5MbNNGXpWVZz4izHaub2VMi/FeeEkZYorj/2x3eLAok7lWf7fU8RQhVfO4ktP6V21EPM6WEgeL3FFgJkS0y/QySo/C9uXlja9IjPSn0c9pHCifb9UYcG5J5y8/4ZJzUvSs2rhJGfh0urhVP98BcOB58lkUpBPz+6R+VgfrurWo8mY9Ulep/PkBLqHexFje1bywNLd0YiY5iuJrdgTArzRPdIbnexmRHfep7INcQojPP6+bgpiotC9PhedW4uJnhiQ6Jptt1/y96mHko2mHX/Asq4VaFw28YZdpFr3CQiT9GdEOJ+mi9jMiN/VHwEAfAPDWXH5Kfq6OvzdNmXaEqFfQuZSbY+IYHSPDUDnzT1i225GZ087YvpfJbZA+uoyqHvqler7SocLM60tTUyUDkSFo1OoOjFd1Eixng7jSE2TGe1Zr+49iGe92LCrAgDqtlF6xkXql8rNmp6WrL7yjO13X7G6e0WlUGB121KnXtf19phk0WVso+I0X3WX7pULsrhzeXUu/eF1xL5SQHOhe/Zt2XDtOZ8vz2N4jhvEtttI5m21ibXoQkznvYjfsOoLrkn3PDaBppq2bigOFAn4/DO8kIoDszpLrtPVpgDjGphjmk314c26a89ZeeWZtHbrlFCEwN9+9lFKFy3uM1vmTGzvV+mHeBWJZ494d/mZDikEcIkDRT/TuMW8pzUBhLa+i9/2I+wtbJ0c7P8Re68fZZOE/crARcUsHD9+/GvIjwAj4qEkgIv4X5486hF98TIivFqaNGkiAZRFixYxYcIESQemd+/ejB8/XlqUU6dOZefOnXh6erJ69WrJ80Voxty9e1fqT1Mlo7kZCzHa5hZ52dYmu0KYrXRraL850e2qDCkSzvBHe6DjvI855S8zues3mXQuToZr89hb+SSdDM5gcHs5jH0F2RXpirvN3c3+z72gxVKoPlopDTNSeuQqUKY9NPybvttdOffAD6uCJpwdoxBTjSsiRGLS+oPsMJhGoQr1oOt+Hr4JptGy6/xSszCTmpUgs88NdHY0gerDIGsRuPiXQhi3dHzmpHvPPzJirwt2mSdQIGc2heZM1nySUO/IPS4Uz2PEwk4JPEcO9eS163/ctllBy1adMDJI7C4tQm023nhO4RxZOD+mNqZGyZwabq4riaVGd9hBuJ4JxguzQoPp8CW86Xvr8LynH7/ud5M2mi0r5FeqKjZnwpXWxFCffYPjwc+ko+54+H5iVU8rCplm+XpNnHDt+l42kvaJ2KxcH6+s3ZKwgyuP3jNmvyuTmpemrUWOJDVcRPjR7wfvS2FWRXIasX9wVem/cUWkbZ50zF1KUx0HAc56vGXCYXdJa6RWiZzf/SoKmCDSgZ8YWYOIqBhG7XXF4WUAujo60gaqvVXiU8/G/17HJIseSzuVo3Ce7JI9Oq27w9hGJRlWvxg+AeGM2OPM7ecf2T2wilKWp4SDuT6/LRVzhmPccy96WXMR5v8Svf0deeAfS8UpDkmP+/4+ONgDJvgpsguJf4vsQkLX40vqdSlzV6NZKttIpOEiajmvgxOj4Rd7yK/sRSRAw+zTD/Ga2UzSRhJixCIL1LdFrCcRetTZyow5HRXhXZosPzKkSGj6CI0ewd7sJyt7zCV3j8HBwWqHtKpsS6SEFiFkkZ+g5b+wqTp0OarIzpaO5acLKRLaRksKEmHZC53Ad+g/PwczhP/Zz1H+VzVc3n36jOWsS/SoUpB/u1oiBHSH7HJmdjsLulVJ/DuT3GwKke+my29Iv+FXxtXBUIWuhtjHDKxekCktS9N2rT2mxgas7WlFnmRCUJPrWxufJxVSdMTJhz+OuDNTdx09Cr2GzrtgWQko2RJ6HpX2CfUWXaNUPmMWda5ADiP1wtRjv3yFEh48pOY+01M091NYJBuuezOgtjmmRgYaSYI959Qj9jq8kvZHtYpkTTIsdMvN5yw4/0TKPik07IS5Nl735t+LjxnfpBSzzzzknzbl6FU96cOX1NhTnWt+1pCiOC/cnw24/KwhRcLeAqZklIN9dda2NuvIwEWFtYWbpRCuFURXCOf6+fnx9OlTKctQcuQurjkhmrt06VKEzoFYfA0bNpTgi1iM169fx87OTqLWQidGaLiIPnft2iWlixY6FMLzRaSM1lTJSMBFvESXn3kR2yqFWFL+IRwbCC2Xq9QLSQq4cOVvuDyTGQV2MmNID2UznRsLN5cxzHQP46vEUvLGCKgzEWpPJDo6ipt/16Bu3hAQniQF4kN1pEaiwhUAyLweNJ3HhKMP2XH3lXTicHCIcrYK4ZmyceNK5ukuJkf7RVDpFxxeBEiaI2MbFmN0/SKKkIvDveD1XTDODa/tYaSnQtz0SxG6Hb/sdOJf/ZVUM3qm2ODkKo0Qcu2/zZFONgUY0zA+Ow+rLQj0e4WbzUIqtfwlEXAJjYhm4hF3Dji+Jk9WA7b3q4yNubIqfqJ1tdQccpdXABedLBj/awq1JkLDf5SBlIoFecLtDWMPuHFkWPVE8etxwMVYPxOHhinSYIuSFHAZuM0R9zefaFAqN8dcfZnf0UIlrIhrRwj4Ddvjgk1BE2a2Lp4kcBG6IQLMiIxHAj6t6m5F/dLx6atX/veU+ecfc2pkza+hS5cfvWfEHhfW2FpJp6bfKyKO/6iLL/sHVyN/9sx4vQuRNkgXH7yTsi4VyhEPleLamXDoPvbeH/m3U1msiuRmzdXnEiTbO6gqpfMpwqyEKKMQmhWb/g29bChvptC7SViuzWuJdZ5YjHrsIpNxLvgcBLva8OGlA1mnfMIgk4r45dgYuL4A7i6EEY+EpDecGA4Bj2CwI3hfVbyc150EVYapvHWVwMXrHBwdAHX/gmojvl4XEhHNNDsPhLbQkeHVqbXgKr2qFea3xiWUBATFpnzb7Rf8edSdIjmzcO33eqnOEJXUfP1I4HLq/htpTYmwwMd/N5W0ENQtaQYu79zhUG8wr6MAzbvbQpWhiuxw6Vh+OuDitBVOjSKi6VJ0Ah6hf3MRDLwO5srAPR1Nlqam/1eBi/gtbb/2DpOalWZUw+K8+hhG7UVXmdaqjJTFLqXloqfwenSVPCtVPUPdXgfRdvUtKXx0UC1zll9+wRFXX0mbyrpwMs/blA4mHeqrAi43vfyZeNQdQ71M2JnMIou+ruIg7EA3iImGbgcgWwGm2Xly7Yk/G/vYqOVxIX7/p9p5SNpmI+sXwzgNnovpAVzEc+eJXzBjD7rh5hNEnqyZ6V/DnDaW+aVDq0y6CdxTUzAXwku5ybLrlMufnXW2lhgQlSRwcXoZKB24iPU6oFYRYmJj6bvFQfqvyH4l9pVViuRgXsfyZE/BcyMFw02yqgxcNGFF9duQgYv6tvqZasrARcVsiY3thQsXJCFbIXYrUp8Kj5M2bdqkyN1VPBjEZlO8dH8LapJy+xVgRNBYTRPCVAOXiBDQN0IpHiKNK1wABqHs/2vDEvxpvE8CJwy4BoXiX8jjukgNcIk90AUd90PU0j/NnNbFaHC9BRjklPoIfOaA0e56hJTpg2m3TZDpG8+P6AjFSb9II91hKxPsvCTg0qdaIRZ2VtYncfcJ4taOifQL24j+aA8Johxz8WH4HldJ96NdxbwK4OLnBnvaQZC3iKyHSUEKEd0v5XVAOH222jMo5hC9MtlB552SqOUTvxBsN99jVIPi9K3xRasl7CMsKcznyAjulplCxQ6TMP1GVFVovwhFfAFCjA30JHHd7smd8M3QgfLdie60S/LoMt5iCUWaQoslivlPooiNypZb3sw48YCns5olUt8XG63em+0l8VuXKY2+tjJqjwvvQiJY1q2itAmLKzNOeLLl1guy6GeSIJfIYvW9lMziFFII9voGhHN+ZOUkgYsQxR2+24XwyGj8gj8zv0MFOtrEZ3iadeoha649497EBl9TKQsh3JoLrrK2lzVtKyp77nxrjnEH3fD2D2VDb5uvWi1+QZ+xc/XllzqqN/t77r1i4fnHLOlQhhol89JsxS0pdGl+x/JKQrk3nvjTa4u9BN1+bVQi0ebPeYYVFSwrkan1CnQyK0BN9M7m6Hpd4vUwHwrlU+GVFxMJp0bDW1forQgp4r/JcGcZ/BEIXqfhSD/ocSI+g9c3N60SuLx/CAe6Qh4L6LL36xUfQyMZd8BVAkerba3pvcVe2sjO7VCezAlSbguRwGnHPSXoIsq50bWwLKRZocAfBVzExnn9tefMOPlAureTI2pSuYj6L2ZpBi6v7kjZ3aj9h8KjUPxbpBFvtyGNv+jfv/ynAy77WsELez7bXkA38Dn6BzpCkzkSsP8Zyv8qcBGeGSIEV4Tfdqmk8GgpNf08/YRIevPSKXppFt/VheceS+F/4vkzU4VngQh5nXbCk4Xty9K0XB48/cLouO4uy7tbJvu8EIcit59+kMJaqxf7vvdkeq25b4GLeDYKMX7hoTmrXTmqnq4HeSpAm7Vw7ncQQtLiNz13GQm29N3qIHle1iye/PhvePlLHqsik9OyrpZKhx0pvb/0AC4CtgivYJFBb1SDYri+DuK0+1tK580qeWKLDIPmOYxSvA0WmRfF7/3c9uXpVa2g9D6QlPC5OKRp+O91JjYrxcgGxfEPiaDmgiuMqF9c2gOKQyHxXNw5oDLl01GYWcy/WJ8JvaJl4JLSVZq2+jJwSZv9MurVMnBRMTMnTpzg8OHDiLjFPn36YGlpKYUEiexFIpPQz1hSBVxiouDqdCjVAQomrwOirl0cXwTQevUt/mxcnF/DFoLjJpj6WXJV/bYkCVycNsHx4WwwW8zgX0YrX7anPTy0wzzyDHPbW9DLfz7cPyiF8kTYr0bPeSfHKx+gfdtOiYcsgMvh3iDuvdPOr8Dlt0Yl+LO5sj6Jl897nu0cTIOYc+hN/CR5guy795qxh1xZ18OSpmVzKYCLeLm99g9cnS1lMWJQgqxIQBxwaa57j4mf50GnHVCimRRi0mX9HRZ2rkDruFAdX2fYVEsKAbladDwWXWaRO6tyBh3hVTJ6n6sEP648ec/wusWY1vo73lLvHsDq8lBjFNFNliiAy856kM9S4XmUObFXRZzhIqJjpI3pGfe3XB5XV+WmtvvGe4gN16u58eLEbVfdpmAOw0RwYcftF0w44k6B7IZs7lsJm2REVcXGWIRonHB7y93xNTDLZaIyrlusucE7nRlSpwgzTz9kQtNSEryIK78dcGOv/St85rWQoIAoYsMjQpzW2Vonm35bQKWshnos7FRByWtBjC+uvW8XmwA0tRZdZWH7MuTJbiRlc5rWqiy9qxdOtLFrsOQ61YvlYEbrsmT5JoTs4fTilKneBprO/wry3u4dQt6Hm/HseAsLSxXf3bh1Hh2pAHz6xuC4Ac6MBduTEOgNR/vDhHdJpg1WCVwiQ2FXa/jgCOMU2b1EeRMYLqVprVU8FxObl5LCu14HhLG9f2Wl086Qz1H02+YofScE8PpDzJOGdQK0Clx8HcFpM9QaT2Q2c8kT7KCTj2STFd0s6aoipCqp39HUABdxyh8UHqXQIPI6CyLzVPutULQ+nBoJH7zgF+XfI6n/h3bgeQTqTYGcCbzr1P2RT1DvpwIuIuxqSx0w0OVzHwd0I4PRX2oGpVpBT7tU3L12LxEvS7efvCMkIoqWlikPo9HuaJV7S2uWosXnn7D8speU5aVyEYUuW5OlN7AslJ2ZbculyKviY2iE9Bvl/SEMjzdB9KlmLkGIhPD/132uXH/qz5ZelpTJl5UoMlFn0TV6VSvEb41Lqkz9G3fHj94GM2y3M8YGmTg+Mj4DoTbt/y1wESEt88894e825eha2QxdkVGx8mDFHuDKP3B/r8L7tkBlyfu287q70vN0aL1iyQ5bZIZccskLcUAjdF9E2GzCjIPJNpCggqaBS3B4lHSgIQRql3atSJ2SuRAhyC6vgph96iHub4JoaZFPCp8Sz3h1i0gFLUJjPXyDuDmhPoZ6Ot8FLiIJQOFJZxhSt6g0B8dcfJl8zINlXSvSpFxeaT/Yce1txjctxeAkDnHUHVtS9YRYsvDWzZ3VQMkrTAYuabVsyq6XgUvK7PWz1JaBi4qZGjVqlJSe2d7ennLlytG4cWNJT6Vly5ZSauefsaQKuLy8pTjl1omBoc4aS415yOk1o/e5saZdAdo/+wsigmDAVZVmTRK4eBySTmh35J5Ku/4T4z0CQv1hX2dePb9LlfBDCFDye2k/9Hc1VmgVvHHD850/Lm0c6fFFHFWpYwFazoyDNw7Q6wzbnT5K8cwLOpaP9zL5csGb1895u6MXRXJkxnToJemv888+ZumlJ5wbXYNSubPEZ3F55wH3VoFZNbDup9Sl0OoQHi7F9IPY6N8aOm6Fiv0QLqYtV97k9Kha8eBB6G4c6SulmL6duzele68ip6my6r14kReaMCIDjBCDrWRumggEKA/AATZWJ6redNbE2OL84iNrwkdgkLcMtFoJhkl7GIiTkD+PuEupfncPqqISLqgCLi1X3JJSbH/rHuv6KpBeWxzoYF1AAlxiQ5pcERsE4SlydHAlqpXIqxK4XH38XtKSOfR/7J0FVFVZ+/8/iokJdmOLWNjd3V1jjN1do86MHeNYY3d3t2IHJooKioKgoGIAYiAo/V/PPhIX7oWL+vqb+S/3Wu9a78iJffY595y9v883+lag01o72lhnZ1LTIiQ1SawouwJQCSPIY0aDyNPJQrXpkqs0L5mVEXUKxFkhrb3AVlX6/mhcWK/WX981yNiVnH6WflVycv7RW95+CmF9t9KRcqLo+/TfeoeAoBAWti+hk3b05mMg7/8uSL5KbbUqfBKNLfT0yCxy3fodhxq7KFmzTezTi1fRytJQpJXyKlJML4lT39MZyvbRjKTPjIRRvgZ/93oBFznTgQ7gsBdGPIU0GkAtz2TbVTdU5a5rhVwsOufGbvsXHB9cSYfNIwud2gsu071SbmV6KQlW+/qUI8m26vDKGbqchOzfZvL6QwGXw33h1mpotZnPRTvTdOlVUiRNrGjrQ2rmZ3S9qKj0+J7zhAIuwv6aeMhJRYrOblGUX9Nehb2dNM+eZGnAZjQ4bYIxH3RPLaDZieFav5suNygpi6+/EX//TwEuHhdgd0ew7klg1T81tunmqhAcAh32QvqES1OMHaev3U4WsQKwOL34wNzTrspoM3HiRIpBVTR7mu/iQ/G1fUvIft8KuMh3aMctT84Oq0K+L0bsg7bd5aXfZ+WLkTWd8ckYwsLts+U2ba2zY//svVqAC3Ml25djyJjXnH9J+Wwc6FuWVMkSkzhJUobtcsDbL4gN3UvHCfCsu/KUCQe19LenMxp8d9mkMeMeHXDx8Quk2vxLWGZNw4rOpcgspNZpKaHySKg/Fx6fgz3toMV6KNxMFSOGitwqcWI2/Br3+1iYMwIunXPxoV6RzMqbTKRIYooes8m3WJqhIoX87XsBLnKm1+8/88u6m3h/DFKgXLOSWXXOLd0Rma8UaaY3s1TfLmONes87a/5yfarmYUit/KrfcTFc5NpyTThB1woauNdl7U3eBASz8pdSKiZa3uej9zqqYsSRQZUSxNgy5nkQsHb9FQ/mnHpEhlTJuDymupofSfsJuBgzgt9vm5+Ay/cby3/TkX4CLnruRu/evenWrZuSEQngUqFCBQW4SIJQwYK6EcT/ppsZV18SDLhI5ftQb3h0DD75QoWhWgVdDwsloWOw9fozxWJYXc+EJs4joWAjqBcVkxz9ePEBLmvNJtKwy1hyRHy8/V7Crnbc9PhAy+A5ito7R1gHawvBey/CwkNo7T+HPp3a00SfTER0yhemwf2dqvK76c4HBbis6WJN0xjb+3vex39zK55laUyZHgtVt6cceciKS084O6wyec2T68bmGhioj4EhtF9th5/fOy6Ft4PaM6HCYK48eUfHNXbKiLVEji+gx8VpcH4KYYkScTlZfSx7byRjBl1/ERevj/TbeocWJbPi9MIPr49BLOlQQq+PiOqSVK72d+NBuXkMemCN0ys/bhbdQc7wpxr7IY3hSqkkC/XabK/otnPbFtM7URL5iEy23KbWiwQjas67RMlc6ZjZwkonLUi6I/IjMeIT+rExTcxte2y6zZTGBehdLb/eCdHOW55MOHBfTSKG73TENLmJqlhJVLN4Cg3eeZeAwFAODqwYeUq/zyFKUy3+LeMbxk1JLzb1DL9WyhPLkyTO32RIGO1X30CM+lx9AmhTKjsL2uvK1iL2n3bsIVcf+7K2a+nISb/8TYybK27MAA0XQMXhkafzuLSF3Ge64Vx2LkWa6vHoCPZX0jSq/AaVR0FiE/jwAjbXh+TJIXcdeHQU+t7Ukb9Fvx6DgIvtbM0cuqsN5KurdhGqdt1/Lis6tIznHntPRu65h91vNcgSTVJ259l7Wq28rib9B++8wP75e1Y2NqfkmVbg/xqar4FiHYx5LAxu80MBl5Ul4aWDAnu9m+yk3F/nFeNs7RUPNQ4iQTO2JQRwkUqlpGUtu/BY+cVIvPifmc7AxT9hsCukzACX/4Izv2sATMpoSW3vn8H+ruB+AYo2h/YHje2i3u3+U4DL9UVwahx0P09g5lIa4GK3CK78rXlZCNPlBzVZqMrCMy5JpbAZrz95y7H7rzjr7EO+jKaUzZWWo/e8FeiwsH1xHXPwH9T1rzrNtwIuLVdcx8HzPQ8n1Y0cs1knnDn9wId13azJk8GwNDZmh6VQMXTnXTb3KIt4tSy/+ESB4cVzaMUNARwEZC+ePS3ru5ZUi+mkyZKz9rI788+4cmFkNTIbMM6V32a9f64oBl9gaJjy7KpWQEulidkEnHj/ORgLc9NYzMavGuRoO0UALslTpmLmcWc1b9nYvQz1i2YGTzvYUEOb85UfAt4PYHX5yPdvcGg4804/Ugt0+wm1Y33Do/dN5LziW1UkS2qalcimQIj5bYrRWM/866bHOz5+DqZmYcPhFN8LcJEikYB0px96K9m1FOCEFRyzCVNFZK7H73uplKAqBu5V9P1kTicy5RNOrzk7vKqaZxgDuNRdcBmLTKb8Vr8g9RddUcyWxR1KKNmtpO5svPpUJf3t7FVOpXx+z7ba1p0FZ1wxTZYESZcUuVjNLz53PwGX7znS8R/rJ+AS/xj9F7f4CbjouWuSGnTlyhWFRufPry3g3rx5w5QpU0iTxrC84t/8rClf5wAAIABJREFUACQYcLm7GU4M0j62Pq6aiWarjUrq8q1tjs0j/jnnxpEmAVhf7QVN1oCVniq8eNiGhKhot1jRhc9vqAnBabNfsfxlQRTg8sZFVSj3eWZiY7YpiIeIMC8y2/8F5ybhlLwM9d5PVyCGtT5juwgzUfsV0O82m+74KcBFh2XyZQDCnl4hbEMdDlsuo1W7HupfJRVBfDtcJtUmWeJwowAX2U8mi44er3DLPgYs2yrWwc47Xsw+4cLO3lEmqhzsAbc38jFXbZxf+pOv317MMunK3O4+f6/YHL83Koz4uYhvxNquYriqy4SJvI/XFhJ+ahz7Ci5mpGMexEfjbL7NFE3+Ml7ARSaerVdcV2CUUF31JRDIpGbzjWfYjqpG3oxaJKLFRBtlDCeMkLiqWcY8axHJUD0r5GRqC6tYgItUqeaeeqQSig4PrMRfNi48fPWRZZ1LKh8RMbYTwMWEROyIlqQkDJS+W28rjxwxrYuo9sTs06egUPL+cZKpzSzpmwCqb0hoOOP232Or3XN1yAP9KlIxn/5J1Jbrz/jrpAsH+1eMrN7KPuceelNrR+ZYgMtrJ1sy76qOh9VILNrNjT2M79xhUV7lU0SJL4wrefa31ITnNyFnNc23SRK1THQlaxEHMwi4PD6tATd1Z0X6XogeXnyFtvcsqzxZzjn70H/7HdZ1tabKlwhMOe7S84/ZcuM5yzuVVAuNXptvM7OoB+2fToDAt1BjAlSfYsxjYXCbHwa4CItoTjoQSaGJKZeb2NNz/zNFER+1954CQI8MrGjwuYp5AQkBXNZd9mDu6UcqDvf+Sz+sMpuyIfsOcD8LPS5A8nQgsszjwzUJmUW0yPuXt2BrQ/joA+Z5YdDDbwLa/zOAizB7jg+DR4dVql2gAB4CuHz2gQW5tUq/FB6+NWbFyKdXonntn72jvmVmtQCNDkAL+27PLU8OOLxUyXi5zVMq35JahTKSPY0J51zeMGKvE+1K52ByM0sdnyQjT//DN/sWwEUWxZ3W3VTv8GNDoiQ6h77IMnb3La/YG8Y2WWALwL21Z1nF3my+7BqLO5aIlPbK38TMvLeA7LUt1GJa5MMR77WlHUqoxbK+dujuC0buvU/1/Bm46u7LhIaFFKtBX5O50hlnb6Y2K/LdvV4iABePD2EKEBFpssyVlKeWyAlFUir+LcU7aRLrqUm1/xajbWCv/Qt+O3hfmblHLMz1XcPpB16KQSqpdMK4GrTDgZRJErO9t67UVVKmxCz9nqcfBwZU0CksRD/u9wJcTjp5MXy3A/2r5VWyqOheYjGv457nB7pvvKX6JAmK+tg5EfvIfGL6sYecdfGhe4XcjKqnsWONAVxEppUyWWJqFsjIH0cfMKWxJX2rR7HqpB99tt5W3jIbfy1j7OMc73ZyLyWlUebE0udeW+zpViE3M1oWVSDUT8Al3iH8rhv8BFy+63D+aw72E3DRcyvEu2X37t0cOHBA+bhYWVkxYMCA/yy7RS4xQYDLx9ewLBdkqgxtt2kLroUZwaIptFgLqfRPJIx9qqcd1aopF+o/p8DFPjDCHdLl0bu7QcBFKi4ry3DDrA05flkdBbiIZ8Lezix6VZ63lSYok7FzI6qSJ7E37O/C0qA2zHQvwplhVShiaAImjA8xlBzzGtsXiZl32pU5ra0omFkzJI1sdzbis38YB0rvoHcLzZ9EUoWkqvF8Rj0FFikPFyMm6ApweeqNW6kN2uFbbWLTLR+WnH/Mtp7lKJA5FXx6p0kCvK8SXnwgrpe2k23gGVJnyafTLal4ikRpcYeSKkGg2ryLqopmMGnnxHCCb6xgpNl6jrw2VxXxA3l2UyHxHWi/F8wMa7SlElJ21jl1LpHp6Gvqfts+0RlzidMcUjMfExsVNvaxMbidACpCxa2a35ztvcrFGm9NMnSXD59CWNapFIcdX7HgtKvyD7HMlgbR04sEq0aBDPwRzetGgJRBO+4qrfnSjiUNLowl6lcMBOe2LqZSDYxt0i+RzUw/7kyRzKk5O7IahsIQrjz2pc3K66paJn2OaPsO7KbJvd6ENFlBKutOkf8e7veKRPOy8alwC1JKlGfM5noSJD1L/IIKRHnrcHI0XF0ApqnBooHyMTLEajMIuHx8BXOzQfGW0Ga/OrNUftdeecqGL5Kp20/fM3DHHfpVy8uvVonAxwXy1VGpDAISLulYkpxmKSg14xy92cyQ8M0kCg3VJvsy6f+G9sMAl8dnQPyk8tZSKWUnMw9lxpvqSt7w90lX3N74s71XWZ1YdEOXJc+oyBWq5M3A703j/s1IHK48zwImruxsrcbZ+91HbhZeq6SIkZ497ue11CKRDURPKnLaA3vbEZC+BKafXkD3s5BFP/PKmNvwnwFc3j/VkrnS5VLPvY6B/bLiyshcMcmSaaDx/7KJybQk10lqjLx/MqVKrvx+OpfLyWU3Xxafd+PZ20+KRfFHo8I0sMqipGoCXsvzHRYOq6548vfpR0pO1jXCdP1/2elvPPa3AC5PfPwVAJIrvSlbekYtRJVf3NKrHIsuyzWin1X/vkg5CzOmNy+qpJzyfheJ7oyWVmpv8Rr788hDBQzXKWQeCbhIqpx8MyrkMTcYaV93oS2h4fB7w0L8dtCJcrnNFPivr4nXmd3Tt9/tWxn9HAIAvP3wkWVXXrLhqgc2QypTIGKOc2MpnPtT82yR74MwfxdZQNFOUHsaJEmOsBH7bbtDnUKZDF6rfOMk2ni2jQsOf9RWJv5S/JCC2/kR1bR5zZe2SgxmjzxUEt/mxbOyygD773sALsIem3bMWfmk2E+spT/JL9pgKenYnRcKOBKAZmz9gnqZZ3eev1f3X9hLAlyMa1Ao0tPNGMBl4sH7yjtGkrFueLzDdlR1Jb2OaDLXkSKQgHAnh1TRGT8jHmu9mxx2eMXY/fdUouXWHuVUIaDViusEBIco/zopkv0EXL52dL9uv5+Ay9eN2799r5+Ai4E7JItlmSjKSzKiCbvlv5bnHtF3owGXkE9wuD847YDm66D4L9ohbq8Hm0FQbx6UGfBNz7WYnCoWSI2LpHI/qk3oTfXH7hoEXGSBtrIU51I0JXWblWpypNpz8Snoymzv2lTsOkMl2EgFpnYRjaKqz08k1sWIT4okFY1+CanjWEAf7sttu8tszbuAuT3qK3NKkdcIzfv88MoJAlzarLrOHY83uFY8RKJX9tDtNLPOveTCozdKdiCLJ94+0YAg0wxQqBmvD0/EtJ8tabLrGuJeeOSjrvPKmOpKwiMfz05lxcjPgPnl3o58cjxAw5DV1Chfhm03PRlndo4+ibZDl2OQ0dLg/ZaFoEhFhG5d58sYx9w4JuAiWuE8E21U6o5Idb5HE5aNX2CIYvLkNteljssETipHAj5Na26JTMI7rb3Jrj7lqJjXHNHrywK1sVVmxtSP6o8YAotp3gUXH04MrWzQm+XUAy9lhrqgbXHqCR07Ae2sszeTDj9Q7KAWJaNSk2IeQipbYuwnZnribxPR9u7bQVOn/l8AF9149MApKUlkUZPQDgdImSIGS0VkP/ZrNEAlZ5SMSpmlCkggrcYkqPGHJjfS0wwCLrLtvPSQobTme5HSjNF7HHn8JoAlHUqq6qCbt4BcDjTM9pERH6ZCyoyENluN9QIHFX0pAJ4keIzedo0KD/6knZk9mBeDJKbQcj2hppnZdO0Zji+ijHkjuiiLJNM4vH9+GOAi0kS75dBgHlz5C3cvP37LspnFncqw4uITDjm+Ym0Xa6NSmMSUWoydM6RKyuUxNQw+YWKsKM/i209BbOuhAbXtVt/A/vFrXAvMJlHWUtBgvlow8fI27GqjsRajg1jHh+N07TgnQqsw0nQPtFwLRdsl4KnW3TRewEXkqz4PIfC9Fln9f9VERiFR2XVnEVryV5xfvuP95xAevg6g9N0JpH/vwPiUsxjarLKi838rMy+uy5T4elnctS+dg3SmSTj1wJsnbwLw/hiofK3ymJvSokQ2ulbMpeOBJMeMSCl6HwTjDzgh/lXyDaleMMP/tM/fetu+BXC5/sRXMScknnlAjagChEgZ5Vs4vHY+Jfk0pj19E0CVeReZ0byo8m0TpqNEGstC+PTwKuoQc04+Uj5UAhrkMdPkIlJcEYmt3Df5Lop8NWacsHxLum68RdfyuRSzpdGSqyp6+fiQyrHujfjG5P/jJMmTmGCa1EQdL3pyjDHXEtc20uf7z3zouc2J+kUzMb25sEO/7GEzEhy3wy/HIJs1hIfC6oqQozw0mAtJUipgXPxPhF10aVR1vSa4AmxIgp+XX5BiCwmL5Nrjt/Tbdps6hTNFypCFlSvS42r5Myo/omvub1nYtjgNrbLEIpR9D8BFDNtbLr9O8xJZ+b1xEaNJayN2OXLOxVuxdaoXyqjYwAGBIXwKDuOSqw+zbR6RNEkihtcsQOcKOXWG3xjAZcZxZw45vELM49OllHd9NOZhxK25/5qeW24zqHo+elTOrVIeY9b0BJjx+xysgL10KZIoT6foTSRhYqh+8oGXYkBnSpNMyeYFbJFmc/+1MvwVj73W1tkJ8PcnZcqU/6n1j0iw5F0ov8v/2rrtJ+DyrW+3f+f+PwEXPffFzc2Ns2fP4uXlpRbNEU3MdDNk0K+1/Xfe3qheGQW4yFvaeS8cHgj5qkPL7VGxyWJGe7QPvLCHLqdUBPLXNgV6uHrzvPjiLwuoDQaTcAwCLp/fw7wcOKUsh3/rfVGAiywYD/Skj/9IRg8aqqoBLUtkY0TdAiruUGjHUoW6/2cdw913OaKleXQ9CbniSBBYXY6DT9OwPcsEdgyuq6QpQvdMKmlFvUsnCHAZssOBI/decL2mE5ntJsPgh4w5+YbHPgEs7VRSi05+fk1LUCrTHzJbEbq1MU/aXqVAsWgLZqnE3H3JmL33ODO8CmmSJ6H/truKji7xxnrb+hr4e9jR0uwUU5sWpsfmO/RMeoKxqfbGC7jstfdk5gkXRbM1FHG7+NxjZtm4sL9feUWLlslovUWX1YRTGA7fo0098lD5GAgTJSKhIuK4oWHhypy2Z+U8DK2dXxm4StVTjOmEhi8MlQHb7zK+QcHIOFHZV1IDhAkj4yljKeCVvrbwjKsyaxTmghgUJ6T5BwbzzMeP3JnSKu20ofbY219VvGWCKAkYEW3H+oW0ej2LkGZrSWXVVGf3xzOKksksPSFtd2GWWXfyp/yZXt3VKpgZooFeEewUOVID8YURCYVmnBezxQm4HOgBwjaTGNFMlrRbdUNNICVxS55F8c1Zs3sfzT1nYhnuCKmy8KzpYSque6NSGiZ9YRpdv3UT00O/ULRsXUwI1kCC1lvY5Z6aSUcekMMsZaTUwudjEOIXsLtP+TijSn8Y4LKhEnzwhu7nCD4/mbDbW9hguZPe7VogEbaTjz1UiwpD0oPo473z5nMlyQoOC8fx99pk0uMPIa/viQedOPPQW3kBVf4S1zpqjyMHbrrhnHEgScoPhKq/abH38k7fWBsEnOplH3W6FcXY65mNraGN2ZdiDFQbC7VmJuSx1tk2XsBFZKACJEvs7AS/72bOnuAO26+DU6N51dqGHU/NlNmwm0+Aqvy2MznHiM9z+SXJct6a5lcm5N/bQyGivyI1XHLejdW2HpwZUZWsaZOrxe3dZ++5/eydMn+tWyRTrHS6iP2jx0Lfe/FB+XnJQlcWicW+eJAkeGx+wA7fArjY3Pdi1F5HxURtHJHoJ4a0vgFKlihSqwlGsilnHXdh750XyvesYj5zxbhYc1ljaVwbW0MxFiTB6NIjHxz/rENwcHAk4CLDNOXoQ7WIvTSqmo78U7xbJhxwYs9tT04OraIYswJYiIH26WFVYnm+CFO141o7quXPwF3P93Qsk5Pxjb5PgUL6KQDAmN13Of/4nfp26cRTCxD73A562kL63CBy090dIDRQA+mTa/Jkzaj4uTJo1idZludWkqI6ls0RaTwvIEX3Dbd45O2v5gSy+O+5yV6BUwK0p01hokAyYVbMa1tMm/tEa/oAF2GjCuhg6Bsd8/Fdf/kp88+6KoaSpBIZ22TuIKwe+T2JSb74vInkTKTV4vUjoObA6vn0zoWMAVx22D1n1L57Ks1pnIGEPgEABZy6/+IDxXOkU3KuhkUzY5ExFX6fQnDx8kO8cMSLT8a2YKZUlMqVjqJZ05AtfQpcvfwVy/f4vde4+wbQwDIzI+sWUAWpiCbnaLDoMuUtzNU8KSz480/AxdiH5Dts9xNw+Q6D+C88xE/ARc9NGT9+vEJEa9euTYoUUS/7MmXK6Pz3v/B+GuySUYBLgLem2/V1hR6XYkiHwsHtpPb3jLnhlwuRiSgJGQd5kasIPh8/bpn+AsV6QO2pBmULBgEXOenMNDxPacnLVjaRgEuI00ESHezJpBRTGdq7t6r2CtAiGm75MIoON4WJCfsHVDDc7SfnNOlO01VQpLnh7aanYO7ndpzP0p8jQ6rg6qVFPVrnNGNWy8IJAlz+PPSATTeecbLJRwqJzKr5WnrZ5SYgOJR/2pfQJmMy/vu6QbPVhJiaEbq+Ju61tlC4ui6zYeUld2Vmt79/BbXInXzkgQIVJLY5VhP52NbGOL/0ZWOpo/zZuCBlZl+kzKcrbEozHXpegayGtcKzbcSU0FtJdQpliSG5+nKy3bc8GbbbkZWdSyrTvFtP36mq+7SmlvxSIVdCHh+D255+6MXgHQ56ZT1SdSw8+bSKoO5eMbdKSRCKeI2CmoToipuv8hP5u7UVDYpmiTyH0Ii33niGzeEdrK31mWQlO+oFGofsuKt8MqSKHH3SYsyFGVutE9aUpEIIWBGdar1nwVCahR0mpMVmUhXQZQc4LO1Izs+OBLfcSpb8McC2DTVB8kvabIc0MVhc/1jAWw9os03T7xtocQIuDlvh5CjNI6ZAQ4pPO6sMrCc3K0Iyk0SEPr2O/6EhJPW5Rcr6f4HtLK7kGUNnh9LMaVWM9mU1o+ZAd1tCN9TBueIKrLMkgvN/4lxtLa2OJqZQ5lSqAhdR9ZUqqcRo9qmSh/7VdWV20S/hhwAuAggvLwqpzaHXHR5dPUD+U+3xLDmOXK1mKqPTzuvsVDJG5/Jx/wZkoSayxoVn3dRliO9N9EVlxLUJsFhpzgXqF82ivJEiPAkENFxyyhHXVG1JJO+00r20XWQRtaYivHsCI55p7/OPrwlfkIM5QZ1ZFtSWe6nakkb8tZqt+WopTbyAi+txTcojANDA+5C5qDE/ne+/zYEeuD+6x2iTP7D3TUGNAmaK4ZDdLBVpvG+S/XgH7ltNosXVApTMmY75bYsnyIjV2A7L+0oScsxNkympSXQmjdxjWVjGxa6JDrjIOSX5rdHSq4yqU0Cl9sWsdhvbr//1dt8CuIgR/++HH3BueFUsokkw5JsvUjxhiKztZly6WYW/LiiQTTwyJK1FmoCYwjAbUScfja2yMkSOmcSEjT3KxAJcRKYi28r3rUvFqN+2sBSFSSkGuJLsI/dw5nEXNl1/yqbuZWIBeKsuuitQYEZzS3bbe3Ln+Qeuj6sRi9Gk775IbLN4EAmoY+h+H3F4qb7LHcrmVAC3jofJ8uIgHlSDHmhFN0EATo3VvPyE9Sqm28Cxe69VUUsSfH6tHJtBZP/0Pe1WX1cJT02iAWEyJxiz7x7DaxfAwzeAHTefK4aFMFoEeJExFIBZ+tUlxhwh+jfT1SuAA3dfcPWJr/LomdHCuHdH+dkX1HxFYqAlAtnYJr+//XdeqjmVgCxZ0iSnUOY05M6QAsusaRVLNUPqZHqTwYwBXMTrTPz3pN38rabBoAPNLNuXdVc8cPD8oLYTFrT0SQoP8r+8GUxJmdQEx5cf1LxBgggszFPi6u2vko5qFsxIv+oWWGVLq56p6CwZud2S/rjd7pliX5kmDvkJuMTxkMhzISxEYQbNbm31zZ5ZPwEXY3+R/63tfgIueu5X165dlWdL5cqV/1t3M47eGgW4CP39+FAt+q9kF/1HsxkBdis0WnrZ/gk2EJQPhXxQcpl8YLV3Y2i6Esr0MdjzOAGXWWlxMymIe7Pj1IkwqLu5Eo70p3P2q6zvWV4l0whF03lKXZ76flKSn6xpUrC1V1nDo6W8DTpDoyVQtLX+7dwvEr61MdMYxL7wBtz5vbZKSBDzuZYlszK8Vr6vA1w6paeQbX+wqEUD5zYqFlcmEamTJ4E7G+BgTxj/gUAvVwI3N8Eh33Cqdhij00fxfZEJzJ4+5VU1VBJRfj/kxLOZDWO58Ie/8yDR9uZc9zbFpPsxrHOmpf0qOwKeXud48uHQ57pGIzbQ+my+jdfHQOWkH1PKE7FLZAx4pxK0KJmdWx7vaL/mhjKZ/SWexWZCfoA5x59gcM18jKpbQMdvRSj1wmARs1JhE0SkEqVKmoQ13azVpFGqVmLqGzPJ4rC9O8n2d6aByVUtoSFisRqtY21X3uBjUIiKAo1ZjYuv/8YCLlJJE0NB19f+2AyLei8dmN+fRpwipOVmUuXTfV/ZbRhFwdf7CWqxmcxFNCq81sJhcmKwbK0xUGRCHb1J7LjLYWi7HfJH83eJcTFxAi5v3WFJXhUrHFKyH7nGn1DsImER8eYRbKrFR783dP88gzl9W5P/yhDcnnnSKOAv9verGFUtvbWGd4cG8k/eHUxqYglLizKIyRwKqsiu3uV0mCxSuROGWV5zU9Z1N7y4+iGAizBxxDjYshU0W8XaSx60PVOQdAXraeOaPC3Zxh1XlcUx9eJmCwotX0w89995gV9gqFo4j6kfex83b39qLbBV6Vvty0Qli+2+9Zzte3ezL/V4zfjcMlrK09EB4LgDel2FTEXgziY+HRnO74xgq19ZdiafQo18KZSnFOn0G3vG94zHCbiIVOHKfG0xJ008wqx7xnfI7/p3AVYDPgcRujAvRz+VYWnyAYxsWIImVhk109ykSTVQSkCh9BacL7ZQLTKVIe2XaPnv2SGpXAsDUACdjmVjMNOMOFFMwEV2abLkqvI5k8S+7ylLMaI7Rm/ytYCL3L/F59wUA+XF7EbgtF37frfZi3/+5vx+6AECdpz6IgeKq0My9vUXX+HXL4ahEds+8/1Ez832ijE6s2VRBmy7S50iGZUcJSbDRfxkmi2/RlhYOOPqFaJ5qWykTZGEbTee8cfhB5wZXjUSmD945yUj995jQZtiarvoTc5x3d1XFU6uuvoyYp8jkxoVoX+NuFmhslgW5szlx2+onj8jPavkoZxFeuVTIgy5Wx5v+efcY1WEEWBJ5MACIEZ9HsJgcWFInBQGO335ZITD5b/BfhX0uhJZjJOFvbBH5bcgxvIxpS0CTJx3eaMYNGKYG71ZTTmtJDly/0Q6N6uV5o8jTUDH4bscVHHmxm81FXNFmEZSPBMm8aYr7hy578Wzd5/V4lZAGpHhzGxhSfdKeeIEJI86vlLzgXH1CzKopmFg3tBzIn0QJqXBEAIDOxoDuEhCY+W/L1IyRzpshhq3/hC5qbDhHF68J23yJDQvno1W1tkomi0NSUwS8+LdJ446vlasFmevj4rpMrpeAR2zen1dtnV7Q69N9spnr03xDD8BlzheHPIcy1pDAhCWtC9B22jfX6NfgNE2/Am4fM2o/fv3+Qm4fLlH8rEXg1x5KS5ZsoRcuXLRrFkzHe3f/9ceLm+cYWNNTUPfeLlBTxU+v4NNlSFcJuEbIXPCzBTF6E8mLq0SXWJg4D/xJh/FBbgELrHE830injTaS53SX3xGvgAus8rdZ3yToirmTqrDYpz78XMIA3bcpWOZHDqyjFg/09cOsPcXKNQY6v6l/1d8YSrcXscM00ksdsvKq78aqQmMpN30qZyHHpVyJQhwkTjp9dc8ON6zMJZXBymWUY2gNYqaOq1ZUVLJmvjyHLBbAEOe4O/zHP+tbfFMVxHrPqt1+ihxllLpWNqxlJpcCwNlxB4HZrW0ihVt/drpEqkOd+FWylrUGLoB+R0M2nYHDydbDXDpdRlyGf7wS7xzvsyplH+JVEn0tZiAi1TWRu+7n2CT2fhep51WXSNZsqSqmha9L8L2kVhPkRuJ148sYKcec+a8sw9XxlZX1TQBXERmFlHRjDiX+z1bTPZ3JVeoO5TpCc3WxupGoUmnKJY9rYpRNJbSHHEQYwEXmWxOPeqsTKCfTI9KCrs8pSqVM/kR3n4PiTPqLsJdLu4gx7l+hDRbQ7rS0Tw4lGwoO5TprcCAWE0MdR/uV9HkZIqaBMfcLk7ARVIt5mWEMkO4nnswnTc6ML1pYTpleazMq0kUyr5MYxnpVITN3a2p+nwZiS7NpK3JejaM6aQBjNL2d+PWXUcGhY7n2KDypFlfjBn+v5Kh9giG1Nb1JHoXEEzXDbfw+RjI1bGGfU5+COAi/geH+0KzlVC8s2InFXOcSd/Mdl98cypRavpZGhXLoqq4cT03svgQOVnqJHDW9a2Sk4gZrpipRm+S8LTh6lOWdCyhIw+QRJVta+exOMNGzSTZolbUbhIzbztHS6PKWxt2teS5y10GhU3iun8WRiXdw5gsthowJ14OX9HiBFykii7Ja8/OwQcfqDQM6s//irN83S4iG7zz9B3r9uxn8acB2BX5E4v6oxRQrWOaG/IZjg8Cp518HvKKZVdesfTCY/pUsVBAYlyeQQnt2eTDDzjt7K0MKxO6qJNz6QNcFp5xUyD8lp5lKRBNOhBf3/wDQ+OM/I1v/4T8/WsBF/U+P+rMmYdeXB9bDc5PgoszwLoHYc3X8tfJRwjr89GUuvEmgi07/4RpJx6yprM1TaIZoIvMS36Dpx56KSaGMGclul7kHDEBF7lmYXDsvv0CYd3lMdMSpMRMP2nixGzqUSayAi4gaY35lxhRu4BKs4lock015tuq5+rk0Mp8Dg6j+rxL5MmQUp1fEoUMNUfP97ReeUOZrYphvzBvpRhSwcIMkZjJ/wpnSUO5POloVMScKoVjeIf5uoEwIC1qaO+qiHZ/N+xrD8OeQtoo5k7DRVcwTW7C8k6lyJIvxP5cAAAgAElEQVQ2ql/y25L5gRQxRJ5l9oUtFHG4xWcfM8PGmdqFMrG6SylSRbzzv2xw6dEbxSSqYJGeIbXyq7E889CHC4+8MTdNqgx+Ja2nWoGMalxE5vXs3SclnauS31wv6CLj2G/rbSXRkoJUpElwQh7Ur9zWGMBFvGXar7ajValsytfN2CbXJcVMAVXjipEXdq+AbEkliSqeJsCWRHjLvHlbt2KkSZ1KrYcE0HP1/qieSavsaf61vlA/0sNFYsC7rLvFNXdfqubPwJ6+houU8Y27/P0n4GLMKP33tvkJuHy5Zx4eHmzbtg2J3vTx8VEPfJ48eXQAlxEjRpAxo35z13/7rY+T4RL0Efa2Bs8vng5568Z9OUIr3d0arDppTBephBjZROcq8o3lyf+hhImLJluIIwEjLsDFf01dfF4/5VnDXVQtU0qLLrw4k9fnFrO/1hX61yzIEYdXjNzryMwWRZUsZ9guR1Vlbx9X5dD7vpbeUUCibQ0ALuvKQWAQM8zmsvh2iAJcxDxVjr+0Ywmq5TdLEOAiKS5TjjmzsWsparnPgOtLqRmykbqVyzG+QSFMwgLhyADw84TOh/n41ouAnV15E5QUyxGndEb/14231H+LFEmAB5lgidSpkoU5f7ctFrmt0CAdL+4j54X+hFQcQ9YGYxXg8reNM2cuX+Sw6QRSNF8ap6wk1wQb2pbOrsCTmAaBESeSBV/rVdf5s1ERBtTIy2rbJyw695hlnUqqydL3an8fd2LXXS8VnRw9tnHELgccX/qpBYxIfgS8kAWI0LVdJtdly/XnLLvwWEmudKq/4WGEXF9GiM0IUoSHQP460PW0TnflQytypcZWWZSkKKHNWMBFjiuLhpknnLkwshoWGTRj4JuTS1M2exLouB/SRrEa5G/vXruTYnlBTOrOJmnl4VHmt8+vw7oqUHu65ufxlS1OwEXkKtuaqvjhndknMfXUMxaX9aK2+3T4/AoaLucsVem9w4mxdQvSOcNDUhztwelkTWk8Yk1UjxZk4VKiWgzw7UKPslmoe6cvQRksKdl3E8mSxva8ESnGsfuvcfi9dizwLOKgPwRwOTsWbOfDUFf8UuRUngTpPrqxPbQ71F0A5QfTdf1tZbAojBTzGIuR6LdEqsjNl12liaU5159+JCgsXKU9CSgQvTVdcpXwRCiT8OjPv1Tn987vz/BsN7UFVHTgRPyqdrUTCgQUba+SSG4HZqXjp9mUsMjCh8c3sEk9Fjrs002zSsAzEyfg8skXVhQFq25wYwnkq6XFVP+AJu+BU07erD51k8Fv/6BGOm/CWm3CJK/I7bRkv0iGi/zDtXlweiJ0PYVvxgrKu0qkHhMbFlYsAolP/db24VOwqnCLP4SA2KlTGPZ1MnQufYCLpJyJjFIWxfUsNQP5+Npb/yDmnXFlSM38Ogvp+Pb72r9/LeAigOTYffeVn8a27sVhezNwOwXpMsEILyWvFV8V8U0xJHtV9zskDDH0F1PUOxNrxyogCEAw66SzksaI2bl8L0TGoQ9wkeMJk/Ky2xvlBWTzwEuZHYuEsFO5XJFMkJDQMAr8eYrmJbMxr02xSEBIor47rL1BlXwZlIebNLmOuaddI5mahsa5z2Z7bj//oAoMGVIn5f4LP8RI/6b7O/JlMlX9l/jf3GbJCQr8TOrUMaTAL25q5tElu0G9aPOfxydhR2vodgZyRkmyV1x4wtqrHup8EkMf0Zxf+VH7n8sMqJaXCY0KxVqYy/hI2o51rnSxEyABMQ0Ww/11Vz0onCW1ksEUzpyaxsWyUDKbKUVzmuu8N51f+9Fnyx0ln5G5RY70mgFs9HbtsS99t92hcl5zNa6G5ixf+wzHtZ8xgIvIR+V+iSxJBSX8HzaZH8o8aeE5NzZ3KU71IlkJDgOJWhdPIwEFB1TPS8dyCWfh/YjL+pGAi6TKVfjrvAJUhe0s0sZ8CQC2Y47HT8DlRzwhP/4cPwGXL2MuD/jDhw8JCgoyeBdKly6taHX/xRYn4GK3DBUHW34Q1JltMJUk8rolVeL8ZLg6D3rYQo445DkxBuv203eKZXIyvBVphR0jscOpDC+6EwS4hATCmYk8urKXV79cp1qhzDi9/KASacQRX+QkYiC5rlvpOE01VRqQ0MdTZYCOB2PfbqnKzs0CWUoxN+dq5p99oqpnMqkVwGXVL6WoaJEuQYDLLjHF3Hdfmbg1CTupkqL6fxpFgZrdtEpHkJ82CZLEoMaLCPD7QMD+vnzwfEi+ifd1+ljvn8uUzZOeP5sUURpeWbCJd43fp2Aujo5yvZdI58NbFtDJayZpfj1Morw1FeCy5NwjDp23ZX+qyaSt94cWxauniW9Jw8WXVXVOpBGGmqQA1V5oy7Ba+fmtYaH/GeBy/O5T+u96wK7eYs4bNfGTCpxUdAQQEQNKaXvtXyiJjrBSZDJ66O4rjgyupKjfkU2AyB2tuOzqi0V6yGEapi0G00bFX4sBcK2FtvStYsGkprppUca8JxICuEjVVDxKpIInzAiZgIYtzEqu3MWh8xFIEY0Wriw6QnH4qzoFzU1I0fUgiU2/jInDFjjYS2M7WLU3ppt6t4kbcAmHMxPA+SDTM6/iyt377Eo3i9TJwqHbWUhngYv3J5ouu0pb6xy0LZaWXAcaYBb+liTD3SBpSs20cUMlnpSeRAeHavj5vWdG4qW0tPAncc+LkCi2ibEwxVZddlfx2TJJ19diAi5CEZexjB6/+dWDIjtK0tuhPvDkEIx8z70XfkrqVCV3KuYGDNP8D9puZ/Shxzi/8mflL6V0AJKY59ai18+zoGVBnn4IZbe9GHqW1PF8kKSQ4tPP0rRYFpZ3LqWzuBFg4cak0lTMk0ozSU4fzWtBTNDXVIDqv0G+RrCpDpfMO9PrdUeG1szPmpPXuJRqKGlqjoMqoxMsIZVriRNweXoZttSC1tvg0kxUrEaM39g33Ys4dj7q8IrZh+wYFTyX5okukVgSuWr8HllAiAW4iLfX7vZQbgDUmqrSaxovvsLz958ZW6+gMuWOyTpKaN+lQCBVffHE+Fp/K32AiySSiPzTOk86ZrYwzFqL3l/xRRl34D6dyuVkcpMisRgICb22+Lb/WsBFvm+DdtwhW7oULGyZH/7JCYHvQPIOhj7mgEcKdR0CaDQtbjh1UGQiUpgolCk1y/UYzIsXjsiNJLJX4qcPDayo/D8MAS5yvcIGkFhpMcY9cOclvarkiQUuNFp8lSxpk7GgXYlIA/CT970YutuBUXXz06eqJiESAKLcrPMKcJjSzFJ922M2iWrusNaO8nnSs6F7mUhAQRbHwkiQvos5u0h/5NsjrO5YgIt4xe3pDDUnQYUhUaeQ3+rudtBoMRRtE/nvz3wDqDDnokocHFg9b+Q5xZh26vGHit3SJI5xj+u5EFCm0t8XqFkwkzJTF98uSXUKCQ5SforC4Inezjl7K7mQsGZiRm0LgCC+JBJJfXGkrqFxfM/m9/i7MYDL9zjP9zyGeI3J3LFOwQxMbFyYqcdcFHgoBQIhWHp/DKJnJS3+Oi5mzffskxzr5ftAXr7/pCT3hsIGfiTgIuPUaZ0drUtmY9ftF0xsUIh+1b8+EOIn4PK9n5h/x/F+Ai567oODg4Oi5VpbWyv99suXL3F0dKRmzZokS2a8wda/4xZrvTAIuAh9VDwbAtyh/yNIqhupa/AafJxhf1f47AO9b0JKc6Mu96STF9P3XOViWEttsdduZ5z7xenhcnYinhfW8qLOWspVbwLBAXB8GI43LxLS6yrWeTQX+fqLLqvJohimipeJLMbiNDf199bGJPCDJqmJ2cSfYW0VqDCIrWmH8ueRB+zqUx6JZBUjuOezGkJY6NcDLhmew8Y6bAusyYfaC+kvL+7Pb2FFaSjTD6qOJeBzIJ8ODyfNg1UkmyQq6KhWfe4lahfJyPiGUcaZ8tE8/dAbpz/qkM40qYqwHrPXkbT31zMt2UpS9LsO2UopwOXKIy/+2HSUXSmnkLn+b+o69bVrT3xVisLkxmKYZ9jfISbgIikQkmwgwJROMoJRT5DhjW65vWb4fmdalsweSc8WWrN4uzQploW1XaN8Pc45+zB8twODa+Tl6dtP3H72nh29y0VJWeQ0vo8IX16E8QFDaJ3tDeVDr2j+G9E8bcS4rtXKG4o1JbTneJv/ay2ZK1lqtXhNCOBy5fEblTjVt0oeBtfKj1RBC600I1G+2tDVJtapZaF9bOt8Grj+RtJeF6KkYSIjuThTq1TmNk4nru+64gRcZIc7G+HIr8xMM5/uvrPJkSUDtNwE2TWAVkwdrWedxzJLalqXyo6/zST6JtmtsSny14Ozf8DdTYqV0etiKu4992Viqn00D9kPw5/rBYYP3n2hJtyL25egTWldxk/ENUQHXJ74BCj/B6lq7+9XQSU9fHN756EBtqbm0PEAEQkqfzQsQIeA9XB9LgxwZsuDMBaI1KN3Wb0V3oh+iBmfLCgXtSpElgzpaL/Gjr9bFaNl9jdwbAC03s6p58notukWUxpb0re6RaxLeDSlINmy5ya8zTbSmEcZQ6sNpySC4l0hWwk4NZ4d+Zey5EURtagbsvECO1LNpoSVlYrjNpRYFdeYxQm4HBsMHpc0IEhiyl2OQbtd6l30v2qy+Nxj/4Jp+2/wW7KNdE95jsTlh0Ad3SSmWICLfBfWlNOMkHvYqedPGCm/brTn3ks/JQ1rbZ1N70LYmGsR2UqntXbKZ0GexYQacEd/vmUhKnGoEU2YeJJgJWxDSdqJzzhXKu1iwPzGP1gxAic3EXPnnN9sBhnXOHwt4CJJRCLD6FI+F4MLvYENVbT3h+s5aLoMu/QtFJDStUKuOKXENk5eSiok5umGAAKJafYPClXfE2GQivQxFuAiBSmZO8hcSoDjeJpEAcv7R9hHYnIrLYLNeHxwZeXFIU3Am79PPVJeMAcHVIzlNybfunmnXFl28TE7eun6W+nrgkHARQD5owPVe4XCTaJ2Fan1no5aRHytKZH/HpE6ZP/sHYNr5FNG05LkJElE8m82Q6t8V7ZGXN9M6YtIKxedd2NCg8K0K5NDPbMCNAkwJ5HdJokSsbNPufhuy3f/+38RcJFBaL7smgIMRcb1OSRMgVm/Ny6sQLvBO+5y5/l72ljnYFjtfAn2sPvaQZ553JmlF58wv00xZfqsr/1IwEVYXsLEmt3SisG7HJQ58c7e5dXv4GvaT8Dla0bt37/PT8BFzz0aNWoUVapUoWXLlopS7OnpyZw5c5B/z53764wD/68fBb2Ai3zBL0wGu8XQaocmoTG2hYXC7ZVwbDiUG6hJb5IY1hVHHFbMu44c2MrysNHaPlV0DV9jnj5OwMV2Np6nFkYBLjLJ2deFQ07+1Pv9BCmTa1KnjmvseOT9kWbFs7Hi0hMl/4mziU+NpAG9d4EBD2NvenudYqDIImHrx4oa4NK7vDLNlf//ZHqDBAMuEhM7dLejWii2tEpH2OKCuH5Kw8MGR2leNj+8fQyL8kO7HVBUM70MOj2eJLazSTzWB0yjog1zT7BR1ab+1fJGUpcXnXVj9slH7OlTTlEd/z7lqrxLZpgfosO7JTBZA21k0vvA05deK06wLsVfWFVsCPXn6h2utbbu/HXqkQJOahYyTFN/5OVP9XkXGVQjn/pQS0ypfKR39yln0GjX2Mcw+nbPvN7yx/HHqvoRYTgnk3FJnehdxYJpzb/4/AAPXvkpTX6lvGYKfJLFjlCiU0pEbuTDOojPD4/TL3AMldO8od/nxdB8NRSOSq7ac8tTu28diqtJR7xtVwtInhGyl4ZMxQjLUpJAkuut1sU8lrBpJOFLpGGLOpbgrocPJTZkJTx/HRJ3iQ24yB09d/kyGW16UcKqIHQ4rB1yf0dwOgyDnHTZDvF2XneDeAGXJ6dgZ2t8P5tgkjoj6Vqv0HxCosVMCxsrKDRMRRg73rrMkaQDodIIqD0TVpXR2Aa/HMMjMA3C9LDy3k/akwNhsDOYxQYWbnq8VYaVMtkeUku/IaJiACQ24ayLL4vPP0Z8pWRBKvT9xR2jqswJHI6ozSUOWyJUyw6AyiOVFGDSkYdcHlOdXO+vaoaeFUdyJkMPZeJ9eGAliscR1ysLiG12z5nXvACl8mWh5PRzDC0eyEDvCSR66waNFjLjZTU1AT08oGLsSFJZAE5LxouczQlrsyN28sWinGBeHFWydDvO2DzncQtIoTwqav99mlHhq/k1+yPo76CXVRTfOBkEXEKDYHEhyFxC8/J6dAxsRsb6jcV3/IT+3db1DX/sukLPwBX8kuoqicsPg+oTtajsaC0W4CJ/21YfXj2AHhfATHu+5PmZe+oRR++9plflPPSukkdvbHd8/RRj1+6b7LHOmY41XRMuT4w4vj6Gi/xt7WUPph57yLFB+iN8o/fv4qM3CkzvUDqHAmcOObxkaK38isWTKnlsZkV812bM378WcBEfFGHKyWKnhe9yuLcDqowDm1Fg1RL3KsvUe7NEtrR6mSvSNwGY5p5yZcuNZ9wYV8Mgm2f0nntssXumgIWx9Quqqn5w4GfCP3qRzP8p+DqDFLG8HkLeqlBuWLyMYQFQ5HssPiZl85ip96GAY5KG4/RnHR3mgLzf+my9o6J85XuW1CTKi0PA40E77pIiSSJ29C4fL+PAIOBybQGcngC9r0FWTc6kmsxBBEjOUABabtS5pRKXvOLiE7bYPad5iawKQJ905AGZUydnX/84EiGNeTBibBNfkUK8R8btv6/kXBLTLL5saVMmVRIYYYnObVOcZtH8eb6iC1+1y38VcDl05xWDdmkyLPn9N7CKAuxl7rTwjKtiXYpH0LgGBeMsHnzVwMXYSZheApwdcXylzJbFs09f+5GAS59Nt3n9MVD5p0kk/HEnL5Z+iZX/mmv+Cbh8zaj9+/f5CbjouUc9evSgT58+kSlF4usigEuLFi2QaOj/YtMLuEQkaUj0a705CY95DvJXiUA8OaNVP/M3iHdotts95+XRaYxMtAY6HdaMaeNocQIuNxbz6ug0XtdZTcnqLRBD37Cd7Tn4OAktJh2J9N8RsEEWVmIWKFrLa+MMG2qqrkhyxv5fwWkH/B4cu3fH+oDdWhjqxi63ZEw85KRAh2tP3qqJqe3o6krOIX2XKmNM2qu+y5XknuYrrjGxQWEG1szL+/VN+OzpiEf9HZQvXxnEyHRfRy3G98s4vzr1N+kv/07iHpdIlifKpCvruONMq5SYPvnfQO5qkC4XF1186LDOjqE18uHtH8SuW55MrJuHrn5LSe22F0a9VN2SSe/HgE/UnHGQ5cnmUrFcec34U0+beMCJAw4v2du3PEWy6iYQqM3vboaMRficuQwWv9vQokQ2JZ/4XwEufh8/svjSc1baenBldA1ymKXgvLM3ndbfZGYzK3pUiQJL5TmQarKwLLKkTaGkRrNbFSNF0i8TWPGW+CcfvtmrMcBvBJnCfVnythM0/BvKDY8cDdE4/3XKRS10ZbIcZ/P3gQXZILFw3VNAyiyEp8tOWNbSmMjvLx52mVDCGyy+TCIScX5kVa7a2VHxWCU+WP1KurbRfE+ideLKo9e82NmL1pwkca8bGnNgYw3wtIdxvrETiuL9BUdtEC/gIvHye3/hxfPHHCi4iIG/dIjFkBi79z7H7r9SkhqT8DCOpxoNJsmh9gzY0ggKN4I2O6P2k0X5gR7Q8B8orhuHLj0TaU3RqWdoVSq7kufpay/e+LH22nN23nqhPHtEeicLmeUX3fmtfkFFBY7pxyHY9IfPwYq9EBd1WlhuRT/aKikaPS8RmKUM0485q8nh7Ym1QAyLBcx9ZY9TrR20OQrz2hZXMgFDbegOB56+C2B2k/wUyZWJYSsO08l7NhVMbpAoaXKCLFrR3bsnt16H4PB7nahnOOKAPi6ELbHkUsbuZG7zD5ZfKuaR55NFlPs57b1nnpfmn+ar6rn4XrVbeZ1yXluYlmI1jHkTS7ZmzONiEHCR78/q8rwrPYKF/IqXpzvLvFrE+o0Zcw5jtxG2xspzLphfGEJ7k7MkkjS++gsgZezfrl7A5bJEmM/R5HgFo75dEj886fAD5R8kTAtZjBsyETfUVwHmxMx7a4+yVM5vDmLUK+wfYWskoBkCXK66+apY4k5lczJW0sIMNAGfxx+4r8CH8yOqYZ46KVOPOCvTV0mBE2mHPjlLArqod9OvBVxEpiyx1wf6V6DiiYpgmlNLWlxfFtLkJbDzaZqtcVRsV0Nm2mK4LSzQPOamLGxf3KARqIB1bVffUL+NHpXzkCg0iPBbK1S6V6IAXwjw0t7vSZJC8izQeivkiBtwcH79kbr/2LKhWxnqFMmkmBjCtHkfEMyhQRV1xkqA4RnHnNll70nfqhaMqFNAvY/k/bTntkQt32d9V2tqFY7fp8cg4HJqHFyZCxP8dL9JwvA68KvG3ul5KdY9lDE8IEWc485KmuvjH6TepwNqJDwJKK5nKT7ARfbVQFAXvD4E4/0xUEVP+wWGYJU1rTItFnPZH93+q4CLSCfX27rRvFROcpiljPXbkGdSEvRm2TyiWLa0rO1q/dXMDmPuiRTRBFi083inChW7e5fXm7z2IwGXQpNOU6NgBpXWKYBf1XkXVdFHYrcl/j2h7SfgktAR+29s/xNw0XOfxBy3aNGi/Prrr5iYmODk5KQAl9mzZ5M9e5R/w3/jFmu9jAW4iKnlwkyQNLNG585mOEY1zuuUj+98c8jTEFpuMJxu9OUgay67Y36iI62T3lSGkhKzGVeLE3DxuIzf+gZ4Vp5H/jp9SPLJh6BVlVVMc4cRiyMBl4hJkpxHPginjYiHVBMLkUR8YX5E9lF8PfZ0gqdH4bcwLrn6qCjoftUs8PkYjEQQnxpWJcGAS0QcpUS+ih/KlV1/Y/1oFv71V5CxXHuQSZAYXMq9yqrR7Z9c2ETmC0N4V2UWOeoMVP8mMh+huM/PuI3GvpvAqgO02aL6VnzaGZV6ECBmdE0t6V0+k1ZR9rwB/W+r/WXSKxP2tv8cZ9LnGVQsV05/kg3Qea2dotLbDKms9PM6zfshLLXUosMbLybr+FM0KJqZjd3L0G/LHe54CsOlPLnN46dcG/s78/f356TLe8YeuM+MZpbKGHnT1Wf8dlC8cbRI6uit1crrKlmqQMZUqmoj8bxCPVbt6nzlBxTccDH9HpRW0dGvUjaBGn+CeD0k1qq8s0+4KE342RFVsdQHOkU/4f09cKgXNFmqVfXvrIN76+GjH3Q/A3mjpccYuOgWy6/h/iZAAS4P7lyj0qna+JYYSIZWi/TuIbKjHbu2MNx3DOlKtVXeE8oLKFlS6GVn7NDq3S5ewEWYRM+86LnuGvWsCzI1GsMo4oArLj5m8lFn9Z/dKuRiTs6LcG6iFll9dys0nAfloknahD0iCWLCxhPQRU8rMukUJXKmU15NkWlHX7YTv5bu629ywe0N9QpnVjr/iHSMugsvq9hRMVOMzjiRxcwl1zf8ZeOiYoAl6Upfk0W3RKROymBDf1bDABd8E2di+C5HtUBd2eWLTObpFdjWBK9gU4YxierV68a5KGm69Joyv5zeKB+5MqXDdfNA8j9eRSIBrJ334ffoEl39x5E5b2lW6WNGeNgSur4mG0wHUqTNpNhxoKfHg+1s7ZLq/03Js6VVrLSABkLd9rq1l3lJ5pOi0x4Q+VoCm0HARZLeLv/No1qbGXgjk6Ktv0zbhETlx0LtqWDy/eW7AsgdP7CRBi7jyJivGHS2MSj70Au4eN78Yjg9GaqMjzUSs08488/5x0xtakmfqnF/26LvLAa1o/fdU9JG+wm14PN7ODkcnDbCiPeQXA+gbeA+xAJc5FsfHsqHwHBar7JT8blXxtbA0DJAGCMiwUmfIim7+0UB+Z3X2HH5iS/DaxdQwIt4BEsx4Tt4Basr+VrARdKXhJ2yqU12im4rDNYdocV2Lf3K/aKSKLY/HMhdzw+cGVYlNsMLePjKT0Wqi9mqgLVGt+dXYUtdMM2qSW0Kt4TsZeCNKywvBiW6Ks81iYE31GSBJucW8KR31Tw8/jL+lfKZMbVZ0Vi7CVOj/eobuHj5M6eVFc1KZlMMnUHb76jv/OYeZWK99/Sd2yDgcmI4XFsEk8N0dxPvukO9weMYjHxr8HpkviUMhFcfPqtnOdbcwOjB1b+hMYCLvj3Fw0WeffkmxCep+8Yu6t39vwq4yMXI3Er8K4Xxb6jNPObMclt3ZYI/uHY+g++Xbx1beUcO3H5HFVfSpEiqip2lc6ePddgfBbjI+7LavEtqDSCyUmmtll8nY5pkyhA/ocC77P8TcPnWp+Tfuf9PwEXPfREPlwULFqi/mJub8/z5c8V26d+/v44u+t95S/X3SgdwkTQfiRg++zvU/h2qTf22SxGJzcmhUGcOlNUW/no/8OHhbL74gCJnOlAhjReMeR3veY0BXJysZ1O80QBSBnkTtLwsh5O3pfXg+ZEfB2EzCNggGmeh4m781QiWks0guLZcY36kjlZ9fv9UM5QTg9JfjkYCLkIlF+nMa79AdvUpR1howhguMQGXTSds6XK9BmG1JpGk2h9KmkGAt1ZZTa+ZcTnYHiHPuR4EWvcnc9Np6t/Ou/gwcttVFpsuo0rACUiTDURukqU4teZfUn4lzUtkY3pzS1KFvtOYPEmSab4Z0QCXXuuv0+b1bNrlfAP9tNSj6E200uKNExwazpUxUUa8kds8PAg7WkLhZtB8LVmn3owEXErPPKc+QhLV/T2bTAqe+YXSce1NKufNoBbTfxx8wLprHpwfUTUW1VWYB0suPFZdENNLiXdVzAYB1bY3BB9X6H+PgYc82XfnBS8LzSCReQGdCbRURUX7H69MTU5ysDu4nYPOhyJBs3AvLRErUbaSGmAZT5sQwSrqU57XDjbUuNqBNxWnkLHh73r3lEnJuN23GeDendJmwRrYI1R7SaqJHvkZ34n1/N0YwOX4PTEBdWRGc0u9WusrblqClTQxV2xbIBxWlxYF4qIAACAASURBVISgTxD0Gfrf1U0xkyrrrrYQ6Av9HaP1KlyjvPs8YPD55Lh+TqUmYhKHGr09fOmnjC/7VbVgzBdJQMTfJc2r87qb1CqUkdmtrBRIIuMnNHSRzgUGhzGqbgG1MFJFK78XYJJCebUIc2LmcReWXXBjWaqVFE/izqN6O8iUOZvSuUuSw7DoMdbCXDjUm9veJlyznMKATtFiuwP94J27Mt8NTZqGUvMdaFmxCL/VzE6q63/hf3U5mxO1o3H/eeQOcSNsQ3XGBAykatvRtLLWs1i0X0vwoQGMN5lEg7Z9qGeZWfduup6CLfUhMbzrdhurla+Y1LiIYjJsuvaUQ6dOschkNtlLNVTgaUKbXsAlLBi21oVX9zhX15bBh1+oKHtb8z8oULColpoUxyI1oX2I2N715VvubhlCq6D9JB70ANIblgjrBVzkQLPNoEhLaLIsFljz7lMwo/c68tI3gL0DKhkdEy/v/56bb9O9Yi4GlkkJp0eCxPAGh0K9mVB5nNH+OTqAi7zLLs2Ga/OVR83IpzU5dM+b3b3LYa13kQIH7rxg/EEnlnUsSe0iUUwJMd79bf997J+9521AEOXzmFHWwoyKec3UolpSAEW+8bXJL18LuAiDVeQ3a8o8If+FntDoH03mLNIi8QhqvppdH8srQEsS//pXt4jFOp11woUT918rw+kIz5R4nzHvBwpsCTfNTEiTNSTNGWNeIYDijYXQYiMUambwcMIM6bL+JmVyp2dyU0tuPX2nEqUWtC2mI9+IfgAx+ZZ4Y1//YLWoE0ZJq1XXGVmngGK+GHMP9AIun95qcfYyz+mjvZd12rGBYLcCJgYYZETLu9DO/S1bbjxXFf/v3b4WcPne/Ujo8fQCLlKwFERfANVoUtuEHvt/vb0xgIsAgZ3X3lRz4Hltiyl/voRzO+K/EvEiFEC4TxULVl92V3PZjnp8XH4U4HL47isG77rLzOZFI43Ol198oiR2O3uX08/+jucyfwIu8T8H/8UtfgIueu7ahw8fePr0qfqfGKKZmZmRL18+xW6JC+H9Nz8AOoCLMBqkSixAQqdDRhveGrw+fy840gte3FGRmSIj0ddkkb7b5ixlb/SliHV1oxaYcQIuXk58WmaNs/U0CjUahennl4QuzMvxfLNo/MsoHSpflb8v4ubjT/vS2VnUQb/UQKfPtrPg3CToLWay0fT0MnZCwS/WQbEFIhguPSrl5u7zD0rfvqRjyQQDLgLW1Jh/iQHVLPijSRFG7b7HmHu1yVq2lRa9vaiAZnoqXgdiuCqepLevY3G8DcE5KpGp+271b2ts3dl++jJrUy3AIk0oeDtp0b/Vf1eRsp7vPim/DBUp6/dSSx3IUkJbPEQDXCYduEuFh5MNAi4y4Wuz6rpih2zpqSel6uJ0zfRU4iNbb8Vy8RNK5EjH+m6lqTr34vcHXF47EvzkImH5G9J8+ytlbHhsUGWG7Xbg5AMvHk6qG4vmuuGqB78dcFLXPb9tcTpHxBs+PqOZJhdtDo2WM/XoQ1ZccudhqR2kDXqu0cRTZ1EpJT022fPo9UfsRS4SVxNfoNWlIWV66G4bSdUO+ySgVzcSP7PVwL14fJDkIz7/jCurOpci+YO9VLwziDf115Cxcg+9ZxeQUaQOH27uZHGKOVCgHjy317yTKg77pleWMYDLxqtPmXT0Idt7ltWbDCZgqOWU0wrcEGla6WzJtSqq4zbNI2PwQ13Zk/iR7GkFLkdhQmAUC0LkjTbDwH4ttjlHMMqnhQJwYrJRFp1xUx4MEt1ezkLX6FvGauXFJwqEE/PZivnNlKmt0OQbWWVWKR/iPSQMtgzJQkAWVO9coOV2PN6H0mvLbUyTwKawkVz7kIVRn/qQP3sm7nq+V1HN9YvqAh0hrmcIOjqMN58TkavrBkiRXpNnul+AV3ch+CPByTNw8WUyMmTLRbGsSUnisB2nrO3o/aoT41pWoHmBJIRsb8Plp8GUGHcR81Sab5VOOzeJwAuz6RD8N13atqVtTFBGUtn+yQfmebhY9yJ9drrwVysrWpbKpq6314qTrEo6gzJm3jDUM8HPjF7A5Y2LYlqFZ8zH5rwrmX7cWUk+5pmuo3N2D+gQO+Y8wSfWs8OZG3dIdaQHFa0stHPE0QwCLmIc+uHFF/A7WuITEOb3EvudE9n+2Jw6nUfTuJjhVJzop5Z30V82j9jRKj0lXabBs+tQpg847IIUptB2D5gZYcoNiqGoTHOTJAK7RXBawNhAKNyeU/mn0nOPO380KqwAtZhN3mkC6t55/o7jQyrrSIdkXfji/SccPT/w2MdfxdfK8yHflJxmKZUcJ2/GVFhlS0OpXOkolDm1UQv/iD58LeAyaPtdJV/5x3wzWZ1WQ7fTkLuKJt+bnwtqTeZT+bHUWnhFxUIvaFdcJzJe5iUyPyiVMx3z2xXXTaoz9HzI8yvSRj9XghutIyxPbZKniMHWFAD4QDcIegfdbLV3v54mYz5u/z1evPvM7r7lOXD3FaP3OHJyaGUKfDHR1befg+cHlbookoVMaZLh4ftJgWRx+UFFP45ewEXGTK5LvkMdD8Q+7aUpcH6G5ueUKe5UPgFQBYD73u3/K8BlbxdIlQkqj4a0RnjAfe/BNPJ4xgAucihXb396brTHIqMpa7pYx+sjZOTpIzcLCxcvKnfmnXbl9LAq1PnnspJw/tZA2Mm67JsfBbhICITEogu4IqCpNPsvoKkAoD2r6H4jjLnmn4CLMaP039vmJ+Ci557NnDmTRo0aqZQiafKyWbFiBa1atVLAy3+xRQIuBIHNaHBcDf1dwNy4SVyc1ywzscc2mjdBxlzQ9bLe6ocg4Bds9lDSbghZW8yC0r3iHco4AZewEMKnJsWj9J9kbvgnpp9ewILcnCyxmrqteukALmP33WPT9WeqwqVTaTbUA0OAi9spLZ2p6Soo0hyhE0ocnGWWNLz/FIxV9rRMb16U0NCQBHm4CFMk14QTymxOaM3y0Wrq+hut833WpBOrSkPpbtBMWBBa3eDWAzfyHaqHaSoTkg9+pP5NDMwunD/G1pTTMK0/Ax7uA6ECt94E6WK8+MVjY2NNqDBSmXtKi5AU/W3zgIK3J/GL2Q0Y6a07Sj4PeXdiEh1cGlK7clXGNdTjBxAhyUqXGzruo8X+YMIT/T/2zgK6qmN9+78QDyEED4FAcHd3d3d3KFIo0gJtKUXaUqSCu7u7FncPFtwJEoIGiNu33pkk5CQnyUlI+2/vx6zVdXubrbPn7D3zvI+gPsJ1p51IesBlfmHwuqe8Pya8qcuSs4+Z1KyAAkp8/IM5MCQmm0ZM9VrMPaPuTaKWRUaBGHkK0CYMsMEeKgJaoiR/33+HE+XPkfXBUs0YSpUNkZCI8a45ZmzqG48x4KNjsKoxFO8OtT6aEIeGhhB2cBTm4g3R6a94ZUVSOWw17ww/1s9Lzuc7qHR5AO/qLiBl2a6x/pZWnPFg7LYrnE45GEf/B8rQmY5/JUoeEvUkpgAuPwnN+Mh9rv5YnVR2xiffBcfuV4ucZd1KkiOdHVyYB9t6Q5nBGmyM3vYOheO/a9PfiEn/23swpzD4+eBrm5KqAasY17okNaNU6OUwDaefJFmyMJUIkilVzEQ2iSEdvO4ypx+8JWtqWwXSisSvc5ksyudl0LorNCvizOhSAZpp8+YOoUW7sjzN9/y4+z7z2xWi5kZXfKpOZJ15E37adUvRnpd3K0FBZ0NZgbzbzu5ZRq4zX5M2hbU2bZU0MjMfKNQbnMtw0/0coXf3kNv8Lubigpy3OfcrTKXvpocUzZSSH+vn5N6WkeS8PhmbIQ8MIssju21Dc/yv7KQxC2hUpRz9qnyMblXbiF/RzPyQsyFzUg5j7sknzGhThLLZUys9etU/DjPZ8lfqBB+CoYYG3fG+wGOLhb6+QT3jwOqTGP24jKqIy+Is28Pl/Jp6PXQ9DMImS+I2eeEi+j3qjVXLZRo0j6PFCri4LYQD30O7LTH9Oa6sho3teRlmS9d0+9j+ZTmT7kCM3dP73eGXsImk+HBTm0ZL/PSt3bChFdSZBCUHmFQFjwRcHh+CLd0hdS4Nqj84RGDLDeSfdl+xnP5sWSgGA0feaXWmHldstOG1c0earke/CWEx+ASEKLNp8cs4evuVStoRlph5smQKdBHQLoZfUBy9kVjApcafx8iTzorxH4bg8PpiuDdV+LtmZkFwKg4NpjHtxCtE0iy/feWRE95EBtxp8XlG1M1Dr0qu8VflxYtr1wC4ulal1gXlbEQoyWKyn0XKJSybXf0hbwttBm2kRRj2rj3/mHPfVWPiX7fZdfW5Yso6OcTuNSLPYLe7F99uvsor30DalszE+KYFP8pi4xl5RgEXZYzbUcuiJP45eruwSLOGWq2L13/PpIGfiI3+ZwAXz8swp7h+Z4sJsQmS4kR0V5LsYirgEhoaxtLTj/hl1y0Vad6nctKul6QoMnrbdQX0Sqpkz6UXsLJMpt5laewN5xf/FODSdPZpbj5/z5nhVSOLei8/BDBkvTte7wLY/VXCkyA/Ay5JMmz/dQf5DLhEeSQywQoMDGTkyJE0btyYUuJfEQ64TJ06lTZt2lCkiAnsiH/dY47i4fL0GKysA1XGxZsQlODb+OtrODsLav8OJXvHmBwKdfbQut+pfX80dl9egnR54j1FnICL7D3ajKOu35C35c+ke3WWD4uqcafacopUbmMwWVx1xoPBG9z5qZGJ2nqRxAgLSOjJUYEhmXBs7Q5DnkEKJ8TAq9W8s7g42irNssQQSppDQgEXuRUxu21SJCNz2hel6axT5Hy8jt/SrIGqY2FHX6jxM5T/mOokNHTn1WVJxXsY/FD1d48lbljfXM9Mm9+g/zWQj7qk0jRZDAXbf+xvYQrs+gquLoM2W8FVezNEAC4brrzCa9v3fGO5IqaPzeWVsLEDI4K+Ik+jIXQuGw3IkYnmtDxqMYqlNXTYRYtdyQkMDeX7urnpteICtfOmV9XEJGk3t2qTUlmwZq/JmWJTaLXiLu1LZub0wzdkTmmrjPKiN6HIlxx/iLT2VkxvU4SqudNqmYgwmKTC12Gn2mXzxWcMWHuZacWf0tS9O/R2U6wnibvuu+oiJbKkUhTaONvpKbD3W101zPnRXFomj8G392G1oQWU/UqbxUZvIjuShUO5wTwsNpLyf56mX+VstH4zk5y3pmHWN5rsJtr+lx97q8SR7xx20endn5rCLCk/aXN/UvfHB7jIguCbDe5suPCUh7/EbqjddbEbdtbJGNMwn053ETr7XQGEahlPUZKoaKnCNl0IRbroe9g/Ai4tglRZCX14hm6BY6nRuJOKKI1ob30DyTtmP80KZ1AsNPHnMtYkOrfLEjfsrc35oW4emhbLqMBbqUSLdnzvtefcL7sJq/ubIW1+gh+eZbZ5dw6lasv6Wj6wvg00WQD5Wqj3w0a3Z7Qq4awMB6O3yQfu8vbAn/zgsB4L53xQuCcUbBvpESRShyWnHrG4XR6KJruHTc7KvAsIYegGdwX2ruxRktlLltDzxUicK3WBmhMNTyG/xUVV8X/iRn373VTLk5Zv6+Q2rAYKACdMONvU9NnqhbvnexZ2Kq7YAFKlbjHnDP0s1tP69VQloySXTnkTRor4NRRwThFn2lgMhotc08Ef4dgEPgx6QZul15WMo5hLStZsWsMm6+Ek++J0ZHz4Jw3SKDu/eB/Algkd6eF8E7O2m+ItNsQKuAhQPT2/ZrhEBW3kvlbUhQdHITSYX0L6UqvraEpnM2RSRb+fO14+tP5jEzOsfqdc8kdQdTSUGfBxswUVNMtL4rKTR5ODGekcAVyS+b3ESoAaYVd03KuTc5bWgC4H6HUkBU/f+atUNtc0hqCjJM8JuCzAePkcH5PvTH0GIsHbccWTH7ZdZ2LzgipFxFTPyMQALvIbEGbokMJBDHo5jGTp8xoylwQcELZYy1W8schA+YmH6VFBzGZzKPaNvAqlGCMJU1KhjpcdEhwAx8fBiYlQ7VcoOyhmLHTUzgoJgHWN4d5xDVLkqhtZMIm6maSQybvy9pha9Ft5CczCVPqKKf4PwiL8ZfdNZRJeI2/84yPivEYBFy93WNsKiveKLMIYPHsxLRdJdY1foHQUby1TB0gSbPc/A7icmKS9+SzMoc6fUFL68+8Q4Xx6p5sKuMiZ5B0gYMOe68/Z2a+8YruZ+g6I70qVB9tiN9I7WDGhWUHmHr3PqnOPWa6KNckNdv8nABdP7wDaLDhDCmuLGOC6SB0n7r3N0a8rKeZfQtpnwCUhvfXf2fYz4BLlWe3YsYMTJ07g7u5OxowZlZRImky8ZHI+atQo7O21nOO/1tTk0fcFlmsb60VwsxWRsZZJdi9i9Le4igZaRPqS3nBB7e3jz9W131L86RJsRsRuuhb1euIDXAJ/ssfNuSu5Wk8kzaOdvFjbm+f1llOgbD2DT9dtrw8Kdf+qWnajBlsx+sAY4CLeN5JQceY3GOgBlskjAZdMKW24/8pXmQkKhTAkOGEMFzl/VMClwNj9ZAm4zi67YZClHDw6pT038jWLvFRZzPkuqU3ekLvwxXlVKWkz7yy1Hk2gp8sDaL9dx7hKJd7SSk+8pcl9iO/OroFQ7muo9B1Y6Q9CBOCy9/Y77qwbahxwEeDg+AQ2htQmZ591FI4eaStSpfnlIFkQ+PpAw9m0OJ797wFcZMxt7gD39xGUtx2WtzYS0H4/RRa8VUCKxBb2qehKv6rGKy35x+zDwjyZAlwkQpInZ/XCpMFsKKwBKgFmxBStZoq7zAsbBo2XQP7mSmsvbvldy7rEXckR1syOL8B9FQzxMkh6kcljoLcn1otLYCaSgQ57Y5p4rm8J7hu0PKv1BnJMukqDQk70CZhPvrvT4wVcBCioNfU49r6P2OEwEgufJzAi8JN/9vEBLsIWEUmXb0BI0kaDepyChRWh8ndQ7ScQSczcgpC7KRTpTtjSmiwNaYJ31Un0q5YzMnFot/tzeq64wMg6OelZKVusgIt0zKITj8iW1k6DcFG/EVc8WbRqFavsf8Cy9FdKlvVsZQfMnlzkXZVJ5OYeuK/Ri/HMOmFEUl/Ea9BYWsEGN/HLuMrKBraULFE6hlFsz2UXOPPwjZIX2CcLVt+fCL8YYQ5JlW/IsqPMshxDSev70P+eoURUqvEr6hIYGkA3q0WksDbnz9aFY02ZqTX5uDKUXNWjJKmTWykGw1drLpP97QlGvB6IWa1focIwdV8bLzxVqTfCIhKARqU3ye9R2EZOH2WYMQAX35ewtRf4evK85SHKTzrMyPp5FdjcafxC5pqNwrnByCRf0C08dJUmB8uTumRrzGSBEy7NjO2HECvgIrKLlQ3BpYIG5COa1zWYXwQKdIbnF/B6eod1pfbSu25pLCLMuI2cTCq2HidXMs/+d5I1WhgzfevKKtjRCxrOg4Lt4v3dBr56iMWegSTzPKOvT9gVEh8uZtl5mrLDaRBfb3BXsd9Rx7cwLcQ4WhLDprQurDxZ4m3yvG9vApeqkQb4ItFpMvMUWdPYMjlirImk0tJWJ5DF0hIDuIzYcpWtlz2ZVewBFa9/q9mDRcNBWDmPGN+LMXzXgwSkKajkUmIsv7N/OQVmCIOr6ZxTpLGzYlOfMjFkCQaXKn4bJyeALJSL9IDav6k5gMjO5T0uiYRGmxjoLqoEGfJBk6XgkDnGZoduvuSrtZf5pUk+FSHfvJizjp2OJpMwdnxZhAqLUaQVlvIbNLEZBVyenNbea3WnQYGWMY8kkurl9aFoZ+PsQxPP/Smb/U8ALpJAtqk93NmpQdRs9aHuH/EmFX5Kv33KvgkBXOQ8V55403mxGxkcrBlaKyelXVMnSXKRX2AIZSceVj5FfSpnU79l8Tta3KUElXIaAsQCuLx570sKOxssBdT6G5qki36x8iINC2ZgTKN8BmeQYoQU5FoVz8SIenkSJK/8DLj8DQ/rX3DIz4BLlIfw4MEDnj17xpYtWyhcuDCurlrjbGVlpQAY8XAxJeL3X/BcY1yCTB4t9vTB/OoGqDdZV4ZlMZ7UTaQTa5tB/jZQb6oBy+W992tuLuhMLps3pOx33KQzxwe4vJ6Um8cOpcjSdiaO1xbisfs3LNqsJWP+CgbHl0WKMGxS2FjEPamK2EuSRKRaKeZ7NcMTPIL9YFsfXYHvuFuxIOQDUHf6CSUvkcW9GHU2KOik5EQJiYWW02b/4S8q507LtNaFKDPxCFnNnrEr7UR4JT4WdtD1kI71DW8SH3lp/hfUCNyuJSLOxSn80wEWBg2kZNGi4aaOdnDqNzg8CtruhmxV4d4+neCQKhu0XGdgChwBuFx/GcjWucP5wXIRVoPvqWjpyLaiHtzejXtoTlxHXI+ZiCBjQEx+pRL+9JySQQx+0ZqLT73VJHLoRvekY7jc3qbZDhWG4utUEbttnSFPE7p5dmTvTS9VwVzcpXhMo9Dwm2k99wxP3vkr7XuRzCnh9DQtJ+q0B9J9TIhoOecMvp7XWeswEfvCTVWF78DNFwxce0WZG9aMbkQadfS9ewyb5PcWCp0PGo7L0FAF6Nrs7IrZ4/MglfcMUYBK78cwR/6/PwSHKUCm1qZkJLcxZ3zoePJ6bYGhXloHHkcbvPYKJ256sK7SM7LY+ULpKBV0k36JMTeKDrgEhoRy/el7nnr7I6yaG14fOPvwDfXyp2dSiyRiM8lliKnshNSQu4FmDO0dBm7zodkiJYthYXncHr1nf6EZfNmkskrmkjZm+w0Wita6WzFKZUsTJ+ASW5d88PHh8e+FcLJJhl+T5WTMU5a+MzbR+floyqV+BxahYO2k2QiO8Wu3xeRaFlpDquega3nD7WUBXG/6SfwCgznydWX8fH0iAf/VZx+rOPoyrqm45vmexbkOUPT6rxqULRRlUe51Bda0Iti5NMPDhiqN/YruJY2mmMjCLe+YfZTK6siqHqUUQCQy0DE7bnDn/gPWeDchWY7q0GyZemdIUsqJe6/VdpNbFaC5nRtcWg4vrsIX5yKBwxiAy8sbIO+QYr3Yl64nX665zOx2RRX7Zui87XTwGEbRMlUjfaUSOTwNdpN7WzJjFD19phBabyrmxWKX4EXsGCvgIka0AlZ7nofeFz+eZ/dgEHCk5Up4dZPg7QPY6PQ9pVoNJ1sa4xVOeYfXmHyM74Mm08bZA9puNXzXytHV+6Mr+NyHXu6xpiohPkY3NhN2aQVm9/eGsxAG6O0FGBG2x/MzeHa4RI3Jx9WiZUA1SRvSVXVZIIhptPgOyH+P13hVvoOHxsLV5eBaSz+vlC4KEJx64B4zj9xTZuXOlu9g/w+QtTIU6RTr40wo4CKGsfWmnyCDvSUr8x7E/vgo/S60jcIoenoellaHBnMIK9RWsW+GrL/ChKYFlMG0gIYiyRE5UZdysRsoqyjkwyPg9AzI21KleUVIdOMFXOSOBfjZ3Req/wal+sRg/0q0tYCX4iMjbJufGudT7DwzYZ/JvCMecDAxvxGjgMv9A7C8HvQ8ZehdF3GCt49UlDsuxaDtrsSc9pP3+Z8AXJ5fgQ3tIX1uSO4Cj45oRq29aZ5Pn9yJCTxAQgEXObwUE0Zuu6aA+CKZUlI3fwYaFXEyKUErtsuT1MXa044zrXVhGhfJqLykOi06r3zJBtc0lKCKrGfx8fu0L5MVZ8ekS8OMem1bLj5j+Oaryhw6uhm9FCvEX0q8liQq21iSUmz3+RlwSeAA/Y9s/hlwMfKgZKEsjJb/KrhibOyF3NpNsk0dMXMpCe12mqQFT9QYlmr+oTGKLq4m3VEAAr83z3gyqw4OrqVI336BSYePD3Dx/qMg183zk6vzHBxO/sztMzuwa7ca1zwfgQmTThR9o5c3YX5ZTRlvOFv/NfA9rGiogYpG8yLNPKtPPsa1Z+/VJrK4lw9LYgCXprNOq0roN7Vy0nmJG81y2TDBajpcXQN2aWDQI7AypIAvnzaCjh9mQMsVkKsBmb/bjYd1fcxqjIOKw/RzlsrrutZaKyyLJdH1P9oJPdwhfQGDO48AXO6+DWbVnJ/5IdlMkvfYBy5RvAh+TwXv3xKGGWbRoyPlaDc2axBEIpRFGmKfnt+Sj1BmgC2KZWTWkQcMrJqTL6vptKVEtyBf2DkAHp+CPhfx9X6F3f4hcHctiyvf5dst2hD35qiapLSz1F42IhWKkgZw+NZL7r78QMNCGXVFd0l1sHKAJvMNIs4Xn3jI/N0nmJ98CnldMyraukzeB6+/wvpeZSicOfbYT56ehXVtoFT/GDTtyMnjowOYbWyvE5AiZDJy8efnwg7ZbzDc2qlkFqPMh7L18nPmmo+mlP+RmJIvIx0qkroxO2/ye/MCNCiUIUl+/9EBlzHbrzP/xCOksiTmdrLwypE2OYOr56Cl+OMkZZuSFuxzQ50psK4l2FpAjyu6Qui2gPdbvmJzlp9p0r4/DraWKu655bwzymPi6veVFIgem6Qozss8O0ONuZmhHXCo/4taSLddeJYh+bwZ/PZHEDNNSeYSfw8T6OER6TTlsqVSbICo7dFrP1rPP0Nh55TM7ViUDx8+RAIuFzwkycSNlz4BlHVNzbQG6ci8IAcUaAjNN3xkysgCalMXQkr25Y+AVmy77Kmoz+KZE70JC7DW1BN0KuXCT010tU6e4bxjDxTo8ijrUCzkXWJtxQeXxjS5Voc8BUvg8vo0XV4NxVlAQWHPEabZdQKIGfNwubkN1jWB7if57lQKzjx6rQDPPE4pWHzgMqkPDqRxFh/opf2VIpoYEco1NiqcMRJEM3VIif9OmuWFyZbSXi9s5B0eT4sVcJH9Tk3WzInhb8HGQfvgzCoMKVJC13OqH8J+c8AttATBzZZTpqBxg1FZlAxaf4Wrds1xKNwB6grzxgg4c1rMb7+FOiLX7Wt45bJ4E8bi5dngH6w8msLKDsKszm+Gv/Ojo+HgGHz7PqD7Zi+8PgTQqJCTko6ls7dm5uF7nHn4lrU9S1EwOmsxel8Jq2xFI3S/xgAAIABJREFUbXh1F5xLwbOzUKon1NDXf/r+GyW/EzP5/l7D4MYmSJEKhryKtddveb7j0SsfqubNoFiH8bX1bk8ZtsmdIRWd6R84HSSiWeSVUZv3Q/3uzVJRMVKErdhv1SVevPfn0NeVGb39OotOPuLW6JrqPWG0CZC1/xs4NxcKi4/aXEj2cVuTABcB6cQb5fFh6H1NpwdGaZ7vAui1/IJiTaa2s1Qm7rVtr8HBkajvh5UZZKysiwASSiB97lw8vi6K8+9GARf5Xi+rAwNuQRoj3mzy2/4jqzYA7nv5k86f2J3/JwCX6+thSw9ovFB/J4SFLGmQUQMaEttBf8N+iQFcpNglktS5Rx+w4MQD/INDyZbGjm9r56FB4QwmfB1j3ogwuSQCXgzxK+RMg6TCDd94FWHTro8SYS97SuqYvIO+qJiNb+t+mnw6ti4V895Je2/H+v4QgKjKn0dpUjijShOTgq8p7TPgYkov/fe2+Qy4GHlmwnTZunUrT548UaCLWkCEhjJ8+HDSpjWkmP8nHrnvK538IROSLofidZf/5HuSqqoYywZ4Q49TkFzHKoe8vo/v9GL4VhhDhhqmJaTEB7h8mFmOK+8dyN1jGaF7v+Xt/XPYtllF5hyGQEKC7+n1PZhbAvI2gKbL9e5iaDm7KJTo+xHMACIAl7TJrZjXsZhKY0kM4NJs1mmSmZsxpEYOlX7TvFA6xjuuguOTIH126Hsnxm38PnMmX78ZSljdKTzP2ZFRkyYxJ8UfelKYPzxqVvxatneFi6uhQHO4s1tV/CgUxdMl/MgRgMszH9i25Fe+8PmT5N12Q9ZK4X3gTdiE1DwjPanDXmPT6wRkiuaPcnIS7B8JXQ7CpWXw6DC/5dqkAJfmRTMy66ikZOSO6f2S0Icki8nV9fQkv3RffHx8sbu+FLM933C72M/UOlEAYfLf/ak2CIVXgMCTv2tPnvozYoIOsmiamA4qDoeqYwzScaQSXX3ibkaZzaJFOpFu3FDeGsM3XeXxr3UjZStGb0GMNCUSuu8VSGP44Y+cPJqHYjYpLZToA7Um6AWzMDk2t9NR0v2u6sn37c3MLXGK3w4+YoHlWMqaXcLyR994e06MLSUdamC1HAyqkcOovCX6QaRCI6Zvsrhff+EpOdMlV7GlEZXvqIDL/Zc+arFeyNmBpkWcVFxsZkdbkzwI4r14YxuIKfPj0xoIvLoami6F/OEUeH9vQqe6soGm1Oo7HccUybnh+V4ZHMv1/dk8L5aWlgkHXGSRKYs3Xy+62Cwg0NJBMdw83vqxqnspcr/cqRlS4l9VuKNJtyW+ImKCnNbemvVflDbY59S91/ReeZF2JTOrCWNUwEV08vVnnOTBK1/193FN82O7uT2IB0Pj+Tpm9NoGcJujPHvCWq5juWdWRm69htv31ZRcKHrbd91LRROPqJub3pU/AhLiwSNpKPt75iLHq7/U4vn1A3eSB3uCtS3WYcHcDUiPt0sVipRvjvn2XhpsabJI/cZiMFw2dwGRWbRcTdnZ99SCXyqEIvE4cecFN5f3o5vFevjWPzK1S9iDYuYq7KndA8qTzymFSf0bsdGRgzspfbQ1YfnqYyvsIxNanIDLre16wSR+ZUU6woUFsPMrFb0cmf51diavd3zPwTwTaNCyZwyDWgEBxT/k7uUTbLMZCPV+hxL9jV+ZpCJJdHfoO2i2QX9b7x2A+3+B1wWwywSO2VQKWUCetoppEkPiIkDX1h6EVB7NstCGzDh8T51Lfuehofq0xbOkVOwm4y1MA0uXV8H+AeCQAyqPhIIdYP934DYbSn0JFUfi5W/O+LX7aOL5B1UszoBLaXh8QaexVPxOjQuROsr4FTBMYp2FDWdnaa7SvHpVdCVXevtYgTVhf43Yck35Qx35IheZ9nbW71bxToraJOZ4Rz94fQO+uKD+MmHPLaYevMfMZq4sOedFaocUzO8UJYkw6v4fnsOh0XB5uZbRyHcjWjMJcJF9Hh7S/mCu1aDhHAOmUnBIKL2WnefGDXeq291isONfpH1/BVJmB7v0EBYMUmCI+Eeef0iwfv9lKApORSBLec26kW+HCc0o4HLidzg3S7NpjUif1GEXlYB3kry0zyTg0oRLSdAm/3nAxcZSz0UuzoLBXuB5EdY0A5GoSnrgv7AlBnCJehtvfAJZcOIRWy8/45m3Pz81zk+DghliABCSBCgGtAI8SmqkjaUhC3/wmiu4e75TwRLyfpCCgIQa/LH/LjdHf0yiFH+xZrNPK9N7ma8s71pCmcAnpoWEhqmCqjBmymZLjW04YzaC/Xnw5ktODa8S66H/2HuHRScfMqlFQeoW0Guh+NpnwCW+Hvpv/v0z4GLkuY0ZM0YtmO/du0ft2rVVzOKxY8eYPHkyadIk3Eju/3xonJsN+4cRWn0iyYTO+nc3ocFenA/b+kHp/lBrop443z+I35J6mHfahVWOeGJ0w68xPsDl5fJOeHrcxqXnBkLXtOKZnwV2bZbhmiV+On+c3SBsiD+zQNrs0P203lSo3VNdoInQ9jtE7t5q7hmO3n2lEgXmdSiqomg/BXDpVDozX290Z0CV7AxKewR2DtTni2DaRLnwCSt3MOxOU0IqfcfdfMO4PqsVTdM9UIsZNQmLaLI4FcaOGIUK4FD7T6N64QjA5VWAGRtWzqbLi7Gkbjbloy7+2gYCNvbgtHkZCvufwrHJnzp5J6KJcaTE856aDt++gTMzlOZ9epnziDFgs6IZmXv84acDLmJGuLQyBIVBi+Vqsi2TArugl5gtqsQri4z0CBtPgJm1ijcVjxclo/J7AXbO0HlvzJjVU1PhyE/QZJ7yOojems86TeWnkxlosYaQoa+ZcuIlYlh4YUS12On3UuYRqcGjwzoy3c4QsDWYPK6og1r5CAtJKqDPzoPERmatqBlV56bDnmG4FZtM1yMOzLf6hawOZmT4xrRKY+XfjlAwU0rGN80fezVXFmD+wSpK++T911x45K0mLentrXnhE8D8DsWoHp78EwG4hITCNxuu8Nf1F8q4sUo035O/5XXjtgB2D9JpaCmdoOf5jwuNsFBCNvXg1uXDOA84Tso0Gdl55TnfbHRnXJN81M2bOm7ARSra3h4QGqSp/BLXKbILNT5GQqvNrH6dX0l6fINC6FAyM+ObF9Sgm5hqxhPtHb0/msw6hcTCn/+uauRkTrYRs2YB9P5sVVDFC0cFXOTvHRac49i9V3xbOzd9q2TTTK/l1SFjOXjnAX7PtH9HvpaQrRa7brxVAM5fX1Ugr1NMLzIZy3JPYkAY1dtDpCYiexItfrtSLrx49YpfFq6hQNhFeuXwgbQ5GXw5HxeDMzO7bUHy7GwAslDtcgAcsxgCLiJtmeqqpCWepcZSfOIpepTPqiQU0mQBfnHND9T3moZVv0uQXsv6BCiSCbs8hlH18xqNNI5tnH3wC+DxpqHkvDWTsC4HscwWDh7HMzDjBFxEFrW2NWQoCI3mwM6+OhHuy3vKTF01/7eEzinOXp8CFO2znAypUxqcUUBAYVsMDp5LI8uj0GIFuMSRaHF2ph7zKZxBfLJkQSxMB6f84FIRnEur8RqZUhTdU0TkIMvrgr0DL1se5t5LDdQKqCoAhrS8TiliTxYSlsbhn8BtFmSvp419M4tXl7kGh4+Og/PTNQCVrx3ee0Zj8/Qwdwp+R4E6/bRvz9Pj0PkIV4JdWXrqEcfvvua1byAlszpSOmtKvH0D2X39lTJkblTYSfkfCHswuv+RSOOkei0Mulm1bbRnmPjyRJeKyVzkyGhtdDvwmWJbir/EhDkL+Crlfs68T0/B+gOoWjoaW0S+Lw+PgvT53X1Q4Rs9l4kqVwp/miYDLgL6HxwNJ36DRrO0MW1EC/Jl29rZZLk5nwJWD7CQcZC7JmSvr1kt8l7xewVSPPN7qX/fwi4SA+fXt+DlJUhbHPI2gQJtTDJENwq4iPm4FGTEHDs2ecv1TVoOI+bO5b/WZvX/YEtSwEUkuymFffn3m9XKdQv4nDxZIKxuAg4u2uvL54UGbwNefJxr/oP9acqpPhVwkXNIyN4drw+KobJHwP1yWehXJbvy2pMmseiScCQsFjsrC2a0KawKN1FbiXGH1LdL/Kci2CJbL3kqppvMa5oWdVabC6gqzLV2xZ3Yee0FqeysWdq1BOkdTPClitYhEo4gxZpHb3yVFFES3ATEkSKcJBraWJgzLzbAVt6v7zV7TaaC4rkWIXGOq98/Ay6mjMr/3jafARcjz6xbt27069ePlStX0qtXL5ycnPjtt9/o0qULefLEn6zzrxoGMkmakY2Q9OUIbTgXS1mc/BNNdMeS8iML/aaLIEdtOPILD/bPxr7TJtLmLGnSVSQEcAlY1pD3FmmwbbkEZ+ckkDBMTK8rOL3CAZc7e2FjO5V4oBJUwpv4Y6w6/1hFYc5sV5Q8GewTBbj0Xn6RJ95+NCnixK97bvNzo3y0z2sGD45AplJGKb7D1l1k4tVihJXqy5FcY8m/KhvpshTXE6aoum+h+ouvyodnGowRg1YjLQJweR9izqq1K2jn8S1OdYbryqS0Q6N4fWwu8+hIh6BlZC5WTz/fiCZad4n0FZZTP3e4tBi29+NEzQP0/suXsq6p2HfzBQs7FaNanrh9R+IcIBLJKSyqit9D5RFq0qcAF1sbzHZ+ScjVDTyuvZzgzBXJkdYWltXSgFmx7rpiKeafpQcZnmJRKW3yK7HPUT1rwread/QBHn9NYoT5Asw67eHXGxkQSdLegRXiAFxC9GJADKTrT4sBchlMHs/Pg4PfhrPQCmoK++6voI8keuWDZ26wqimPLZ1o9GQQ86zG4ZzaDudBhtKL2Prthy3XOPvwLXM6FI2RThJ1H5E5fL/1mmIHyYJHKs7WFub0WXlRSVE29y2r/jcCcDn38C09ll+ghIujOrYyT/27myx4p4eb1AljoUA4myv8vKHuqwle3x6PBtvJVrIe0w7eY8Jft7k9pibmYcExARcxcn14HB7sgcdnwPctCHgo6TAiU5L27gm4VoQWa3jkHUz/NZdwf/KOw0Mq4pI6ZsS0qV0weN0Vdl59zp4B5Q2ey9SDd1VE7ImhlVUKUHTAZd/1Fxy7+1I9I4mjV5HmYs4pZqkFOuoFosgPrEXuZqY8OuQZ/tmqkFFPo1HbrjPv+AOOfl3ZIPHh2tN39F19idJZU6kq3S7350oG07diFgZVSKfeM9ee+9Fk9mllZPiV7TYsj/0UzrJraQi4CBPkr2+U38em4CrIvY9vWoC2pbSRqCy0D2xbSiX3IaRuPAlK9OLSY28kerOQcwolNTE3M2NdNDZQXH3t8fAOwRs6kS7YA/tv7hvIQeLaL07ARViDAl7Ib7L7MdjQDlwrQb0oDAgZP0fG4XtwHFtLbaZtg9oGp9vh7smwNec5btUNR6dsGgRWzyqWJuyG9e000CL+WGnyaKmp7BNl0Rsr4CLgw/oWcF9kLRciTW5NHafKDFqYspKmJmbr0cEHefcrP6W5YJ+J0MA3fPuhF9652jKnSxm4u1f12cuC3Rj2/gt2XX/FFxWy0biIE1nT2OFgnQxf/wA8fUJZfPKhYtU52loxqkEeJSOL2na6e9Jn5SWWdS1BlcADsKO3SsOLMKo22PjyUi09bbpMeZgFn5zMm8MzSBPmhR9WWDtmxaL6KM2QE7BU5kwHR2k/nsDnUHeu9kWKeA9E6zCTARc1wJ/CwmJgnRFarNRgivxuz04l+PA4nvhaczjHKDo3a6K91aLIX2M8JwGEBeiSfhej6uO/wsNjYJ8ZCrTWv/9o0qWoxzAKuIgUWOYIAv7ZxlJclLG/TMZymC4OGPlWmjymErFhkgEubx/CrkGQOjtU/zl2b6REXKOxXSIBF/8nWn5YbzqU6KG/M3sHwRlhvDyL148tiS4nQYdJCsAl4oQCVPy+7xarzj2hUaGM/Nw4n4p5FpDE/dl7GhVwUglHw2rnpkeFrJFzKwFkSow/SKfSLiqhKCL5SACRrkvdKJ3VkWlti3D2wRsV814yS0omt8jHhote/LzntgrMGFzjo4m+KR0gDJoFxx/y866bKu3SMbkFU1sXUd9H8Y/pvOg8ncpmoXcl7fdp9LmHhaniiRQzupTJYpK86TPgYsrT+e9t8xlwMfLMevToQe/evdm3b59itEhEtLBbWrRoQenShrTvf/Ujj1hkPz5FQJ0ZmOVtorwL/rEmE4EpGSFzNWi6mLeru/D0uRcp268kU1Zj+uCYVxYf4BK0YxC3T+8kc7892M7NzsOMrbBpvoDMaRJGOTfaJ9MzgXk6lXCAbSo48jO4r4bmKwzYI1+vc2fFOQ9leCdRm/IyTgzDZfyem+y+6qWoljOPPGBCs/y0LhEz0SDqtS499ZDau/LgVLg5R9P3pOKB2vjlbYpdm/Uxb0lMDmWBkDcmeyNi4wjAJTiZFdu2rqPmtYE41R4amUzC0lrcf/SQYWHf82vwj+SUFMp+Dz5ODEUzLwax4rwvC2HR7m/pxc1Sf9DsaCbyO6Xg7KM3bO1bVpvUJqbJJHNJaXj/Hrod0ROm8Ph2Ozs7zISiO780VBgCVX+G/d/DuRka8CjcDaZkgEw1oOEs/VylvbkHc0pA9nLQWsdBR29Cc522YAGT+AWbqsPo/7AWya3NVcSwsQQatb8wpcYlh7qT9QQ42gTaYPIoJpyLykHTVZCrPohsRijx4ocRwZpYUhrvh3eZYPMDHT7MJE2O0jh1WWFSL8pCWZgKEn8al4Fbr2UXePjGV41loe1GtIXHHjJ21w2+qZmLflWz8c7bG9vkKfhp102WnvZgR79y8ceqmnSlJm40LgVkLA6t18WIy311/xKBa9vim6oA6Tuv5ttNV9UESdhOsiCNlBTJZFciu2WMSAlKUlRsrMC1ji7J+T4Hrxu6wiz0ZllguNZUF+jx2k/JMfJl/LR3zZT9d5l66C4LOhajajgIKZfy064bSv8ukjVp0QGXGL0kO0lsq7CoBKCNNtYuengrRkWbEs4MrGFoMCi79l55ge1XnvN0vD5fRItaodvctww/77zJvOMPFSMnIslGJqZiRnrm/hs2tM9CxoW5tOF47d+V6a+FhYVOipiTF4KTqTE99KA/Wy4/Y1PvMhowCm8HD+2jwOEO2Oerg1mzRfRffUmxp1Z1L8lO9+fK+DheGV+U6396cQ8WmzthU2M0DpX6mTi4dDphsmTJ1Fgx2oTVcnYelPkKzkyDHiKvNJTjBHucI2xDB9Z7F6TqwOWkTWGtTNuFOv/d5qu8u32MWUGDsCo3QKfeJEGLFXCRY4sH0Z5voLH4kcRuYBvjMiSZaZozZK6lZTuxyU0CfWFFDXj9EBpMp/EBJ158CGJx5+LKo0cSxO7eu8fAkGG0rFuPbhU+MlGjm+aKkaykKT1+68fanqUpIvGysswPQ/WdjOdV3YuR6sAALaVrscq4xEWM2yXqOEsFxToS4CcwZUYavRpDw3TP6RswEwvfp5C7DuRoBPv6QrA15Kiljf/jMb9OEOAiHSuA7uKKUEbkVz/AsUlK6uqdoSI/Wo+hQsEctC6ZiIKRACF3dsG+/vD2JYgao2hPKDNYgzfCBpQmAE9IIKFB/gTeOYSNTfh/l2j4y8v0O1UMkEWWGFu7tx9W14UW64yyQZNgGMd6iCQBXAR8PB0ufRbDsRyVof4CDUImVYZxtDuIBFwuzIDzc6DVGuXJppoUkLZ+AXV/h2I9/s7uS9SxkxJwibiA3/beZtqhe7g42nL3lQ9ZU9nxdc2ctCjurIAMkRwu6lI8UpZ84MYLOi85z4/RGI4izWwy+xTieXZ6eBWGbnBnu/tzNvcuTf70Nkpa2X7heSVlkrlavNHvUXrojW+QktNKmtkvTfLTePYp+lXKxte1cnH12TuazjqlbASiG+ZG72S5l74rLypmz67+5dTcNygkDEl0E1mxtKix1p8Bl0QN03/9Tp8BFyOPaMqUKRQtWhRZvP3+++8qHlomjOPGjSNFik+bXP9jI0IWEtfWwvoOULIrAVV/x8zS7p8FXORm3RbC3oFQ/VeCDv7EybCSZGi/kDwupmkZ4wNcxDPh8c5xpO53GLtZeXieuwtWTeeSyi4JgCWJR3x5Czru0pOu9W11lVtooPJhDm+jt91g9rH7VMyRWqHfEqv5KYCL+BPIB2Pnl/EvYAVwyb2zGWVzO3HDtgx5rozlSaWpZK7xZaKGWgTgYmZpw6ode6lxsQeuJeppXwhZdE5My5mALHQM+Y3tqX8kd+hj6O32sZL28jqsa6urhVVGaoBnfTuepq9JzRvNkwZwcV8O2/tDmYFQbUzkfSqGiwAuMmFaUBzMU2rmw44voUhnHZFq46irl5cWKeNbMob7z4huXaQ/4n0j2xpp8kGfsWYrX3kOxD53RXr6DMM1jS0TmheMHXC5tFRX9IUFlEubiEZtBpPH949hfXtInVP33ewCUHkUlA83P5Ydr6wmaGNX9lnWInfAJWyKtidTs/AUrXieuBiO1p12kknNC6jYUWNNAIQyEw5TNVdaZfIWoVeWbQOCQmg+5zRBoWFMbV0YJ5sQ7r+DAWsvK3bLlDaGpq+JGoAJ2enOHl3ZF3+haL4Fnq/e8H5DDzI/38mbnnfpvOYBlXKlZlSDfIaAi8hwxFfB0QnyttayDEmJil7Nlgm6z3MNZpjokWDqrRy8qSeS/SpnZ2D1HIpyLIlqkuYlZoAb+5RRh4oXcInnhHdf+KgY88LODkxsUdBga/GE6bPqEs+9/Tn8taHkJjg0DAHhdl17zpEhlRSw4mBtwcqehuDCibuv+HL1ZRoWysBPb/tLxrx6V/pZpdOAy4vL2pQ6dw38G69XKUfC6JNjJrf+KEs4ff0+ubbWxMbekZM1dispWIMCGfi5SX6WnfLgx+3Xmd22EHVczbWvlniEiYlntCbXfeyWF75//Ugtn41YfHkRM5GHmdjiBVzc5fvaBuTSXapBmw1gY0iBF/ZB2I7+BF5ZQTfLBRQpUZ7GhTOSLoU19aef4Cvz5XTwXYxZ578gW3UTryzuzeIEXKSqPyU7lOmvJThRQbnXt/X1R5M94uOlJQ9PjutY49wN474AKbTI7ypbdfbdfK1iU0UGJqk7Z4/uIs+BllzO2odynSaocRHRjKUUCYAn0fLWFskUACzAnLCgKkw6Qqu8VgzLdAbroz9CvtZQZ7JxhpDI2JZWhacXwdEFivdWcqhdt30VCJTd3EsxTLixDbzvakleiV76GxYX6BB+4QkGXGS/HX3h+gZIlRuen4OivaDy92BvyORJ1IAQkP/aGri9HZ5eAnnm+Zpq7xgBW17cgOcXwfOCBmHMwwEXYcSKYbNEj5cbHLc00veFLqyE+ECHfQZ+ZwbXLOiYgHXC7PHx1N/fzGU/KSEzSQAXr6uwqoGW5KXOoX2JZOxX+UHLsqKYIifqGRjZKRJwWVEObDOqImQkA+nVbVhSDTKVhjYbk+qUSXacvwNwERBi2elHSpZdMmsq+lbOpooXUudYf/4J32+5xqoeJdXfpM09ep+fd99SfiyVcxlKs0duuc7K8x70Ku/KqnOPaVksEz/Uz62+9QK43HnpS5v5ZyPn6KZiagLqtl94VrFtOpZx4ZddN9hw4RnzOxbD47UvI7ZeZ2PvMuQ3oehy5sFrOiw8TzGXlNTJn0EBNhc93nHnxQdcUtkqH6kIb7KkAFzEY+aVTxDv/INwsLFU71BpUiS0jeaNk1QDRfpbwghiLVIk1Yn+o8f5DLgYeXBv3rxRA0YWbxcvXuTdu3dkyZJFxURLxes/0d7c1ZILYRx0O0aArY60TijD5Y1PECntLEwy2TTaL7JI2d4DHrsR/N6LvWl7krP1bwaV87j602TApd0SrFbX53GBwWRoOj5pXiiiU5ZYyfY7IE1O+DM9OJWH5ksNJnYLjz9UEoza+dIzuVUhZUj5TwEuEiv7dFl32md9yZuQZKR6dpwH7dxwzROLCWA8gzcCcLG1s2P13uOUPt6enPmK6/hdmajNLcEes4pMTjGKhZk3kvHWQv03ifyU5nEMVjaERosgfzN4+wDWtOCDeSqKPRpOhhTWPHjty7lvq+KUMnyil5AflEyed30JEtstKSZRFgcGgIuY9e4aoBfHZv7Q5dTHmGfPS7C8FlQcoQ0uBUiSCbD7YhjkGYMtEXF5MkEYv82NjpdbksbemubJFtCkSEZFU431A76sJvi+0TIuI6kPBpNH0fgLOCMT8bKD4ew0TTvPEt63ciGymJmcEQ9/B2xD/aHSSNLWHGJSD3q+86fnsgvkd5IFt3FT6SO3XtJh8Xl+iGacGnECSR8RPXLbkpnoWzYDEw4+4cjdV8q7KCpLwaQL+hs3EuDo8uZfKX79Zx6UHEe9U4WUv4yY1kUyXEJFS98A3nlq1tr/UUKETIzEq2X/jRe6ilY4I/KsBqy5TGZHm8j0ok8FXKRKJzIoweKjJzoIGNNv9UVlKvybkQjvH7dqudG4Jvn5ZfctlRIR3QBQDIRHbrvO5kvP2FHhFnkufqd8i/xSFdaAy6lxcOhnaL+Lm8nL0GWpG8Uyp2RWe8NEOan4BSyqThqf24zKtIqzL62V9j2D9wUeXd7PhfPHyZPanLwOAZqxkCEXNDFkeUllcv6xBxw8c4F5QV+RvngzLBr8iVlEld+EsRcv4CLg+x+ZQaYEIkkoP9yon0XYg8OYrWzInsCSjEj2DY4pHRXodfDqQ2ZZj6es+QUYKAbESVPMiRNwkfsW43cBqVS8txiyhsLtHXBsopYJlfxCS2bl3SnvpJMT4PCvUHUklBuaIMBRxkRtMdPOlILWxTMxatMFhvpPokHqW5j1dNOSqPBmDHARw0qRbfZccYFKOdIwvlkBjt15yZzNe/k9w3aKeG+HHPW0rDRjydjZCRtaQ1CgBprE7yb6OBA2sIQKiLlulup6EW5iSxTgItHpUsDxvgPVx0Ohzh/ZliaeN97N5FshrBWRGd3cAE/OQrIQSFfjlLHCAAAgAElEQVRCAQ2h6QoQaOuETfJwpqkCXOz1MxH/ljjlTCHa3+bAt1qqla+54eWI5FPYdjJ/Ej8nBbg804Wqxgs0iyaR7ZMBFxnT65vDyzsa9MhcHm7vAknxEl+cwq2hwijNCkrCpq778UVsl5aG0gOh5kTtfyRNAP0lVeCtB3Q/DinjZjYn4WWZdKi/A3CRE/sFhXDt6XvyO6cwmLNLcajvqkvkTpecmeHfB5HDCkPk7PCqkb4vERe/2/053ZdfIKWNBZkcbVn3RSkcbS0jAZfQMDMVUz/90D3+bFmIBoVMs1YYte0Ge697KaaNWAWI75awhIWZUiijg/K3E4ZL5lTxx05LAWD2kftKnpTcypy8GVJQ1CUlTg7WLD/zWMm05ViuaexIDOAiTJ/LT7wV0+fq0/fKc0bkW97+QaS0sYyUettbm1M+W2qVHClG9UnZPgMucffmZ8Aljv4RgyuZBES05MmT/zeiooVaKrHM4lXRdpOKKZXJY0IBF3m5fLPhKpbmZmqinTjqfJjWbm9oj4+vHxucRlCl1SCl2TalxQu43NyO/6om+Naajf3eL3lafCSujUeacuj4t5E+PDNdL3plgvCrvY6FbLbYwGRNzP+GbbpKw4JO/NGqkHpxJgZwkePMOHwfK/Nk3H7xwSTavPgb7Jg9nO9TbiAsJAgvPx/8BrzFNa2RaNH471iNd3lpyljffOgkhQ+1JVvuIpi136rlQeva8WuygbzI05Gfct4k+Y7OWi5T4gt9dKXTrwNfXtP+ETKZX1aH4AfHcPHZqMagyA+eja+XOObu0zMaLCk1yIDdIqc2AFzEr0XiLWXC2X5beERtuDGeJG1s6Qmvr0O/6/D6ro7slNjs1hvi7CWpxhTcVxvXkBc0CZ1JnwblVeXDaBPPhV8dIGc9HRNsZAIbY/IoIMtfw7ScJVsNDe5F90rY1JmwS+HJWR3/wiynlrjE13wCZEF8DQFVzn1v3LT61123WHDyYayu/hLtOHbHDTZdfMr05nnouuoafSq5Mqx2LiWV+Lc06b4/Nh6j06UmvLdOSX+zP/itS3UFCkUCLicmwtGfoPovmi0V1wLjb74xYZh8sfwiN56/Z2u/smpC12WxGz3KZ4lMDPpUwEUAwwFrLnHy3huujaphcEfiwyPsly5lXOhXVUv0orYVpz0Yusmd1HZWClAWWVpGI4DpyXuvVcJaBQcvFoQOhHLD8Sv+JRbBPljuENPUAzDoNdvcX6iEHgGYorOt5NmdndeX3E9W0i3oZ1oWS08Hn5mKoRAW7I+ZfN8srAlzKoaZ30N446VlZeFSSelLYcWI8fNCh7nUtj4PzZaAa9UEPcV4ARf5kc7MC4GB+neaJRYzXnkH7uhLiPt6zhWexPAbubjl5UN1R0+mW07EMXcFbYqdRC1ewOXwWLi8Qvt0iKTB44T2oPH10N6hYXbapF3S0iTmfE1TzQSUd2Mi2F2/SlX6jId674s577rKXhRzGwxlB2mgJLwZA1zkT0KSEBBPjLl7V8rGnUsn+OHDYDJbvSNZpdGajaEYaXEYnwrLQgCt+LaTk5la/g6/7kQBLjImBFiXVCHp24iFdxKNAYPDyGI+yEcbLYuEVuSp5taEYoGvv39k1HyCTy1JjmL+Gvwc+j786IHy7CJs7gwvb2rj8Yz5IFtDSFcAdnaDjJW0D14c/jJxXcsnAy4i/5PChhghVx2r2Tby3IW1s70P3NwCOevrkIIEMOLi6z+57tADo7E4O0W/j6JLuw+PgVNToOkSNWf/N7W/C3CJ7R4FPPhh6zVWn3vC4SGVSJfCSjFU3vkFceSbyjF+6d5+QeQZvU+tVcTYVszdZRIVwXCRQrlIE3uvuMh1z/fqmMIqiav5BARTavxh6hfMoEzdhRUi6rO1557w7WZ3QsKgfoH0iuEs4I4pTWRE+64/V+EFqews1VxfDHi3XnqmfNKk2DKxWQHMQ/Qc3NQCvzBhf919k61XPJVUKTAkFFuLZBRzcaRIZgdlyi+sWWkP3/gpo3Ipfg6rlYvGRTJGsl9MuYe4tokOuMj7Xrx3sqSx+wdsqT/16v/+/T8DLkb6+MCBA6xatUot4JQ8IbxNmjQJZ2fjVPy//1El4AxCT5QISZlgSjXBLFmCABepuMoEXCjtfkGhyDrK2y+YFkWd6VDGRcXDmuK0bXDFB37gwLnLHE7dhT6tGhidrBu7w3gBl4dHYFEVrhYZR65LY3hcaizZGwxLQGfFsamkCZyarKvf4u2wuArUkEqmYXTfqrMeDF7vTqcyLkxqrqn6iQFcRFog8gzxAxHfBM8J9eK9D4n7HTtpAvOstLRma2gNGo/dF+9+sW0QFXCRD0vxPbXJafkChnnB0V+UHKdl0J80rN+Yrjl9tflbpeFQ7Wd9SImwPjM1vEqTRf+39U0Jcd9Gaf+lPAnT0Xym3JvRa9z2BdzZBl2PQCpDHyADwEVYK/cP6jQHoYdHb+emwe6vocMeKS/pNCBJ0yoSt6+BJFzcXzWQSu830SnoZ77q1EYxm4w2ia1eWlMDQxKfaqTFmDx6nNSVTzEurDZamwJHb5KesaSqTjTqehhcozBg4nnyAur9uO06q7qXplwOQ/mDfKQbzjil4g9PDq2MdSy00wse3mrhLkkhWVPbKbaDJHP929qCYw+x3DeUJuzirUM+UjWdhkP2Mvj7+WH57BTma5poSrl4DUWptP9f3YfQl8VEViYpQ2rmVICEmHCLabG0TwVc5BjiibHyjAcPfqljMMkSdk3/NZcVU6lizphmmcIyaLfwHGFhYeo9J/HgsX0Dui1x4+r9R6zNMB9Xm7f4td2LxfPzWG7tqsw8w6qPY9YRbWIsE1+p6EVv13fNINfpgbxK5kjaZO8wT+4MLkWgSF9GuaVg0+0AZZhaxPYFzCsJzoWg+ToeBToooMrzvT+DcnrR+3ZHHefbYFaCTTHjB1wA+dbKYk3M1cVgObYmyVczXCFjRfzqzmLVVX8Cr6yhz5ufoeU6yGXom/MpYzBewEXkFHMLQ8O5YJ1SM1AdskGj+ZAikza+laQa8yBI7gpB4iO1B9LkTdRlSaSqSBEFRBxdPy9dSqXTiUVXVkKPo5CpjGIGxQa4EBKEr7cXy3bux+rGFrpZbCTAMQ/WNUbqRJ5/OCUneickCnBJVE8m7U5GTXMTegoB78TbruEMyN8G7u6HHV3BygGqjYO8zbVMKaJJ0UbGm7MwhZdriVFEE1a2RJeLjFtAIQFohBVqK0CZQ7j8yYpQcxsCQ8ywtrNPeAFUCjDL6+vzdvpLM7yiNym0HZ8IafNovyIxp44Oxsv8QgAaYfA+Og5XloD3M508JcxeR4nzTmMwNkODAjBbVhkz7yfQyy3mudXvshhUkiCAH/U5BbSSlC339SBx0o75wS4dpMqui4DZqunUsgQw9wxuV8A4YXfFk6z3TwMuco0Styy+Ym1LZKZDmcwqKSh/BgfmdDRkREbcz/jdtxDgZVCNnGRwsFbfqqiAi2y356oXQzZcIVsaO/5oWUgx7WPDV2cJG+bgXWXqHrUoINJqSfvbf/OFkgF/UytnkhSb5PqXnH7EwGo5aF04NY4OKeIFXIQh5PboLeN33+bWiw9UzZGKuoUyKo8YMdpXyYnRmkgyV519zLIzHnh6+5MvQwp6VMxKiSyOSuoaIT2K/Fn6BnLHy0fdrzBihJGTM529AqCi19j8/QN44x/CrRd+nLj7mlP3X/M+IJiz38ZkJSX0VfO/sP1nwMXIU+zevbsyx61YsaKBxjh79uwJluT8nwySAz/A5SX6g5ZF58ObynARYylZlM0++kD9aCUKVH5YGy48Zd8NL4JDwtQCQNzFS2R1TBAy2mD6STI62ihvCFMRYVMBlysZO5LTczPXy8+heK32SdPtYpAr6QZN5oOkmMi/i5dJIcPjH7/7ilbzztCzgitjG+nklMQCLvJREZBPWDJusbAQot9c9W/ncMBGx31/ZzGWX39IPMMnKuCy++pz8m+vSRaz5xpw2dIZLiyjptUWRrWqQKVcaWBiGk3pbjxPL2jEB+XJGc2sEuNcaUfHEbp/JG0Dx3MkpCD21hbcGfsx5cnkh+V1DRaWhOJ9oNovMRZQBoBLfAeVideaFpAiNWStA6enQr/LevISRxMwcsm8P+jkNYpfzL+mXrtBRheoyix3/1A4PUtP7LIbMgoiThEDcBGJxLo2OlFJqoAZjPii+HrBoorw4jYM9kgQ/Tgi4lDMi6NHGV55/I4ey90o65qaqW1j92OR6pMk6AjQWK+AEz82yPvPJBPF90yj/X3b5Wd8t/4CDUL+oq/FOlyd0kClEQSkKYjl3gEkk8Wy6OUFdPkXNJFPiLHx4PVXlAfVK58AZfKbO9y4OCkAlz/33eH3/XfYP7AiecKjoYVRsvbcY4ZscFdSP2PMFfkulBx/SFGhBVQWKV1s7fJjb1rOOck3ybfQK2Q+gV0vYP5wHxZHvoPu5/iQMg8jt17n9P3XnBimv0/R2/unt0kxP5+WiYihZd424Kz9loTiLRPesQ3y0bGsC+LjxaERhFSbyNf3yrD7xitG1XSm+YPvsH68F7qeACfjk/S4HrtJgEtCxo34RO37GurPIaxAW0L2/4iFLNS+uhNrAk5CDh+xbbyAS4A3LCgDVqnA6xxkrqIjfl0qaHaHmJLf36/9154cgxqToGiXRAMb7/yCFSNOGC7dyoeb5D46BpKIE+YH1cYrv5QQM0sCAwOxtQ2vPEtakLBvRBLz5BQ8PcXbMEeeOJbDoUJ/XAqZFu+dmD5MyD7/XwMuwpoRg3r71JChFIiUN3t1DRqo8RSN9ShynnNz4OBIyN8aqo3VLJg7W8BtCby9r4E9ATSk6CDzLrMgcMip5xO2qQmzdybEOiXm6fJgJsCDeJ6JBCoC8BRwU7ydFFspmZYdq/Sp97DvO7gs/m3bNVhhrMm5r66Co2MgwF8nGuZqDH5v4d1DLa0Wk30Zm17nwVak5iU0iONxRHvVyG9KCiERCU4pXQl7+xCzv76G7BUVOGy0Tc8G6UtCgxkgxcTTkzWok1t8ZSx0LLjcm/yGxRPLIQtkr6N9lQSAsYkjiEBYXjKvkD6ViHFvD23qH+ILmcppGWEsssYYgIuY+YsfkDyTBDLCTP1tCZjQYs4ZfAKD6VXBlYl7b/Nd7Vy0Kx0LozjagY0BLrLJzivPlSG9FIumtC5EBoeY0nZhgzSedRIrC3OWdyuBU7RthC2z8cJTquZOR+FMcSTLmXqzIq8K1NJiWU+MrJ2NxsWzxAq4CPvm/itftlx6xvLTHgpc6VbckVZsxLzElybJE0VivO+6l2KCHrr9kjzp7amRN52az0oAiLCZpdAiRvXnHr5Rfn4yR5H/LgXhjA42MdZ/Uix66xdEmuRWikHkaGfJqftv6FjKhe/q5U5Ab/xvbvoZcDHyXPv27UvLli2pUcP4IulfPxQmywegIjRdEGniZwrg8ui1L6O331BIZpsSmRhQNYfSJsr7VF5+t59/YPOlpyw95YGDrSV182egf9XsyiTWlFb9z2PkzmCvJuwpbD6a5cW1b3yAS8CjswQsrss7G2fS+j/gQZV55K3S1pTLiX8bYRuIPEaSCp5f1hNQSSyK5vVw6/kHBq29QueyLpHxpokFXKSKLK1M1lRs6Vc2/msEav60hi0h7bEklO7p97G8X+LHbVTA5eS9Vzhvqk7W4CfwxTlFt71z9zZ9Uy1lZfeSCg1XTAszS62FFvqtMDrsnfWEIeLjfXUtYeva8jMDmeFXmyLOKdkzsLxJ92awkUzQHxwIBxJjTrYTBLhIVUdVWZdCqqyQphC0XAmW8UuxVm7ZResLDdlg35HcradQLEs0w06RPFyYAwdGQObK2r8lapUvyk0ZpUcLjV8mM1JZM1Y1l0nr3m91us6PQQlaCMkHUXxcTj94w76BFQy0x8JokuhC8TqpGRtrJ/za3/gGcuvxS7JnTKPHwb+wXfB4S/uF5wgKCuTX4u9p5fUjeL8kLG0OzLwuQ+OlOj71X9SEDixAUb/Vl8iZNjkre5QiS2q9AE0KwGXN2ScM3+zO3A7CnNEeBaItn3LgLmvOPVaGucYM9UJDwxTgIu/teR2Kqfd4bE0mZb1XXCDs/hEmJZuAY/G2mL2+jVnAKxW5/sTPUlG7xSBQYqaNNqm8CrXfqQikzGJgYikT04I/7Vdx2AJwW4X5w+rGBLy+R4WX4ymaOxczit7FelcfKNhKRzUnQi6W5ICLMp/tBq8uQ7dz2nBXFkxSRY+LHZPA8Rkv4CILSikeuM2DHLV1YpGDS8w+Eu+N1zchQ9G446oTeH1qc5HUSEV/Wy8QaUqZ/oRUHPERcLmzF05PAM/r2nRV5Bd5GuGftijvbLOQytExSarKibn06Pv8fw24SGecm6s90GRKV/ZbKNU39hQr2V6ANNln33DIVEIzLGR+5VIeyg2DdPkgLBgCPmgplPi2Cevl3SMNwoj/jfdjvZ8yeU4DDukkEhACwkC8uQRIULrcZGBlB2YWGhR6cAhK9oMqY+KWcck3/PkFWN8a/LwhdW59zIC34PMCLM0gR2Mt+81cSsWgY2kD3g907PqNzSBM1AjzdQFjgv3A56VOJ8rfwvjQ2/c9uIuEPT88PKvvq+Yfmq0u7zC5BjmOzAHEJ+faBhBjfvFkSuUM6Qrpa0mTW8vVJDXM65Iugol0WoAakTrLcaS4I0UyC0tIJoyi/LqYKKbJ0YAXBbiYh5Ls6Wk9Z/ISuVgIpBKz+XY6VTEi8TEpflThx1h68hFjd91URQf3Z+/YP7BC7P6PwgaSJE4BgVJlJ8zKPgbDJeLSVp99zJgdN6iQIw3T2hQ2CAeQbaTwIWzz/lWyKcbMP9XEu2bg2is8fetL86LOuKSyI3n4WkmYNY/f+OP2+K1KcBJQ6NEbPzqWzswXFbPhcms2FgeGQ4XhOmzBhG+KgFLi8+L+9J2Sbe69/gJbq2QqOcrC3IzLT96RwtqCL6tmp3z2NAo0l++7zP8evvZVrMWoLTQkRF2za1p7HGz1Gk+86G54fsDt+6rY/E1mvf/U8/nU83wGXIz04M6dO3Fzc6N169YGbssuLi4GjJdP7fy/Zf/rm/VHQgzuKn1kOsQFuMiP6NqzD3RadJZ3/sGMbpiXTmXC5SBGLlJMDcfsuM4Ody8FxAypnlNR0kTfHxfY7TR8l0KqRQ9paosXcHl8gYBlDXAIeIavZRpu1N9F8WJJVLH2OKWlWXWnwOXZ4HkHBtwySX6QGMBFXraVfj+quqaca2o29dXpJPG1bjP38OPzXrwlBeMzLWDNF6YBNcaOGxVwESNNrxXdKOe/F5osgiNj2fI4LbvyTWR2hNHlX0Ph7h7tc5O+IEzJCrmbQs3xHxkoz90Jm1WYRWZt+d63E6WypGLblwm8Ron9nFcGspWB9geMdkmCABc5gvjNLKutj1XnD22ga8LC7MqTdxSc54i7U2uSt5hP9nTRFp9PTsPisuBaHzrsiPPxJVqPLoCM/NgSkaaw5MQjRmy7xs+N8tO1vP6dy6JbKK0zj9yPEQsc2w28ffuWlClTJpzWHd+ATqK/CyujzrQTilo8q11RKmaxgcUV4NkVKNwRGs0Gi/jN7pLochJ0mOWnPJQxYI186SIXlkkBuOy59lyZEf7UKC8dSutnL5OmEVuuce3pOzb1LZsg1mJsNyWRvt3nHWKh2XcUs72hVHtU17+xa54+tF1wlqG1cil5UmJau/ln1SGlQinVxzB5B61pxhK/epTo8juFzn8DT/bDkDeJObzul/hioRNzZFkc7fwKctWBm2uh9gwo2TdJq8TxAi5S+XebrxdhEv9rwsQ8Mbdq0j4CQm3rrcC10NyNCSz9NTYnRsC9Y2BlC0U6QqVR8TIPTTrX37TR//eAiyzeV9TRC3WR1Jgq8RKQ5vx8sHeA6pOhqGkx5eqb6fsOG+97mN3ZAbc2gqQjKrtFM7BPq+XGch0hAkzcBP93GuQTUEH81ATENaXJPhIC4HkKMleCrNUhZ11tqhzXfcpvTBb/wiIRkOP5JcW4CQ4KwqLG6NjP/OAwLBZwxRwyF4W2uyC5gElxNGGtHB8Pl+ZDkIBMYZrdI//Iv8ucRo6XNjtkqQoZimhAJoIRI2wVkVC5/Ql+wWBnBy7V9XbhLeTVbcyFhSSMH/EbEoDHyhzePNPAl7U15GkOtf/UjKIkZL3kGbUXb/9gxOz1ztjw+Zq6rjAICQbPi9q8+e6Bj/M3eW7mFoRlKIBZuW8hf3P9vMLnd8rA9vB9ftt/h0o5UivprjA4RIEjLH6xU1jn9pSL31cjvcM/W1A6cFPkvZd47x+i5i5Rm7Df5RqdUlhTNLOjsnioLEzzZxe0D6EkzVk7QMNZkL+VKSPcYJv7L31ZfOL/tXceUFYVWRfeBMmIJEERQREFFRVURNEZQEXMOccxBwy/CcccxtExZzGM4hhQQRwVs6KjGEBEEEwIiCRJIjnT/Our58Xm0U3f9/rdTu5aiwV033ffqV2nTth1qupn9RkyMSyunNm5pS7oFv8A8YIOzb39nR911/tj1fe0ndVlyzVvl8pYwHL+ARMuBQzg888/rwEDBqhRo0ZrlHRdc801atIktyeX51R/MDJccTruHemkd9cooy6McIEl7Td8im55e4w2b1hbF3TdXPtu26TI1SOCdM4c+c+QSSIBxRhy7eO+2zQJpWQcBJW/YeCa//0tnblHS91wQA4JlykjtOzpA1R3yRQtrd5IEw55T1u1/cNRFAtfVgL+WVva7f+kcR+kVhZ6fh/rldkQLguXrVSra94J74dZv3q/eHvmT370Y20xpb8WrKqhDfc4TZfsnX3pXn7ChcOupjx9inZe+HaKkPjoJl0980C1OfDSPw6K/eF16ZUTUwcqcvjfrRukrl/ueP4fOLEa84+aejOvo05bep06t2qkfmd2LBxHrpJmnzKH6uEkWZF99zJp2IPScW9JrQrejpQx4YIEj7RJBSkkHqxWxWyTbtlKtapUUtUuV6reVl1TpcOrVkoETBwYyPWeXDHddN23RWVNuMSUs6DH2Oe8860fquuWjUPCyqoDJaIXvvi1alStrCdP/v2q7CK+o6wTLojPFcYLlq7UzQe1TVXirFyulYNvV+XW3VWJA0PLUcsF4fLtL/N0cO8hOn6n5rr+wJR9QR9Oe3p4uN2B7Z65OPyYd17x8jfa6cdbddqqF8JcXnnIfzSm1i667d0x4Yywfmd0VJum2d3M8+/BE9R78AQ9cWIHtWu2vr6bMFXT+l+gXRe+rBokNJwlxRkSHXtmPcKJEC5sd+h/rDTmNWn9jaTD+0otCt5Wla3gRRIuvJgqA5LTQirvsv3urD5Hwvfh5dJXfVOr5txks2l7qWOvVIVTGW9/esKFpJBtLiR6ccmWoIMLUwcH43czOJy2QJ/JNjiS6XXpMxUeVHQUdQNTQvq2+lro2uuooqWKhwXTrQ6XOq95VmCRYoEnN6exXYgtTxA+lVZJG26Xuoo7/br39BdCfo78d4q4gKDilqvf2ypVVqUNNk4dDN5qP6lJu9Q2LRL9sW9Ikz6Wpn8rLZ8t7ftY6tBfbrzKQeMg/3s/HKfOmzfQS2f9vgjJ7auc0TfiSYmqm3qtpI3bSg22T5FsM74LW9VWzZ+mSrNGSY23ldodm7rAANKNeqgVebrtnR/16CcTwrmUnEuyWaPU4a4DR03TTpvW191HtctBDzJ/xdcTZgR8p8xZHA7ApVWtXDls96Xap07+HQLE12/0TN20RTX1W2dJleukFkk3LPg2yqIk4pwXKlnYEpRJK4hwoXpmn/s+1d923VQ3HtQ2+xtvMxGkjD5rwqWAgTn55JPVo0cP7bHHHuFO8ag1bty4bFe4/PZTaksHVxhzlXE+51cQ4TJlzhLd/f5YcVZH160a6azdN9O2Ge5HZC/h4LG/6rVR0/T66Okh+N1n6w11yPYbhQA+auNnLVSXuwaH20zYhhS3FVXhsvCXH7Tw2SO04YLRWlZrI/1y4gi12KiQQ0zjfmn+566vlLrykKuE2ZN78BOx3lKShAuHa/YdNjksaPx9n9Y6r0t8Rjq9M/kJF6qXPnv8AnWb84zU4TTpi97qvvBOPXH5KX9sRaGstXdb6eBnpPpbSFyDDLve7oQ1X33/lvpsZk2dtuxqHdCxrW77/XDhtcDkGkluzKDEnYMoOcMEx00C1bCldNSrha7IZkW4cFUmgcXG7H+Of/Dr4mFPqeaXd0rMuaY7S1vtk3L6bCNaMVc64uXUYZBFVMyUBuEC5pf2H6UhP8/RQ8dsH+Ys1VVUHZy9x2Y6Y/eWsXS8PBAudIQT/BvWqba6T6tvKcpn22N1uJQfygXhwoHIu9/5sXbfvKEeP7F9uEaSLaKUE5/zl810UbdWa5Hl2XQbW/TS8Cl65fX/6um8nspr0UVvtrlbdw9ZGMqRL927tQ7ZYaMCty/F+T5umjjooc9Xnydz2ztjNGLYJ+pd6WLVWzkntZXvsKfjr2QX8KWJEC58DzaHCrjWB0s97s8o2YyDTSzCJc6LSvKZlcuVN6qv8hbMVNXNu6TscTm51+JPT7iUpJ5wxD0VLkuXqkaNGmW2urIgSGIRLiwucY7NBpsVeZBtYrAvmp2KiRbP+sNnLl2hak3bqHLNtO3T0RNUOXGtOjejUlHEtrJdL8nJVfc/TFugi/qN0n7bbqjzu7ZKnUPDwd5UCG66V2o7E0RQ2lb/VStXaNnMH1Vt+ueqNOZNadxAqX4baYtu0qZ7Ss121txK9cKZlVylPHPB0nCbD9t1uEq5/xkd1YHt4lTwjH8vtQ2Ls8DCFtc/8sIkxiGja6E5a/LN88P5dNrlAonLGgaeIzVoLh0xYM2DqZMQdrUOLNGyqV+rSs16qtJoi9UYUTG0/wOfqlLlSupzUgc1LeB2wyTFKkvvNuFSwGhcdNFF2nfffbXPPvuUpbEqWpYve6duXuE6u3kJ+LwAACAASURBVLTbVtIJly8m/BZurGBl+7TdWoQkK1M2MxKI4JqDrUjaeg34VmNmzA9kC4zm8R2bh1I9bjbhpoJr99vqj4Pziu5ROHyWg/RqUeZYQFswfbwW9j1WTeYMVV7dTbSo50/hUNactdvrSDU2Tu3b3b2XtPsVsV5dXMLl7sO3jX042A0Dv9PDH08IcvU9dSd13aqIEtR19CA/4cJjL/S+XkfP+pfymnXSggkf6Zi6r+v1S/b5I9BZOF16fFdpR1j1ytIXD0uHPi1t2nnNbxlwgr4f+ZnOXtZLXTvvoesKqnKCqX9iB+m3mVKTraXJw/7YNrNqoXQGKxWFV0dlRbjEGs0CHsIJc/jc+EHS++dJCxentqesmicdO0hq8ZdYZbWlFTxysOm+D36m2w9NXaEIYXrZS6P0wukdtUPzdRy8lw+K8kK4pI/en5lwwVZz/gnVPkd3aKYnPvtZHJ53QsfmurBbq3C7Q64ae8NPfuJzzZvxk47epZV6f7VEVatU1qPHtVf7TesVq5IGv3XCE8PUabMGumSvLbT7nR/pgG2b6LpGb6rG0Julve6VtjuxSMJzXX1NjHChEpUV2mp1U1e+x9jGmMmYlEvCRewOWKFlS5eoZu3crIxngllxnjXhUhz0Mv9safnMzCVd8xOxCJfifklCn499SxGHKH94lTS6r7QJN1G9INUuZBsJMRQVwaOeTZ1Zt0ELqfZGqfN/qMzghirsQjgzZLlqrldZtSm4GHSN9Nld0l63SDuckrpprQACZI1Dc5fPl6ic/qCXNGl4qhqrVh2peVetaHusljXfQ8srVdOS5XnhnBIq8jeuV0NV5k+S/ne19P1AhTuhOeOPGJTb0VrtlarGy6RRiTXzuz8+AQbczsV2/HyEUWzChQOVe7dPHfzPAkOdJimC6MtHpPeukLY6QDqsbyYSZvYs51xO/UKa8JY07XutWrZIlfBnG2yYOuOIA52b7ainh80ItxJyM1R062JmX1QxnjbhUsA49unTR99++626d+++xhku3Fy0+gT9sjb+bH9580Lph77ShdPXKq2MCJdVlavq9a+n6YY3UltjrthnSx3RYeNiBb/5oaD8bcDwqXr8k581btbCsL2I75i/ZLmuevU7/fOgrXXUTs1io1cU4bL015+17MXjVXf6J5q7fivVu3hs7HfHevCRHVOGmnbG0MCKx2nZEC4cBtnptv9p+vyleurkDtrn90Mti/q+F76YrAv7jwqPvXpOJ3UsxhW96YTLB8/+S13GXqWVNRrqx4V19b+/vqKz98xXpsiBdlxjTBUK5bq/jJCO6pe6UjF/G/wvTXj3fvVcdpl22X0fXbN/2nYpkhAcL/v52Y60979Sh7tx8Ny4N1OO7q/Xr/O8gRIlXNIHhdsZRj4i7XGjtFm3ooZs9e9LK3hkS+DRjw0Np9tTbXTj698FUvSxE9qvcZDuujpiwiX2MOfkwVxUuCDIUY8O1Ufjfg3VJW2a1NF1+7dRp81T17XnuvX5dKKueOWb4F86tqivh47drsBbITL9XiorOXeGw/g6ttxAr3w9TfcdvZ3+2jp3e8QTI1wy7WyGz5dbwmXlyjVvKcqw36X1uAmXkkW+tHxmcXv5pyBcAImYkDNlhj4k1akrdbxCatVNqtUkRXSwsPbb2LBFXWMHStUapM6i46BiyAJurWLxrvMVKUIFEoFGPPjpXdLHN6cqObrdKFUpfIGgsFuKQgUOhBDbOudNTVXzVK0mtd5f2uYYqWm71CHLnIf5MRXLlaRNd5c230v6vr80+2dp2bzUrVeV8qRG20jr1UlVvnDL5fyp0pyf/1AXzsqKGvuV1jg3jnP4qqb6Rtzb8RypXkvNX7REtWvXXve10BwoPeA4acLg1EHMyBc1KqVeOVr64d3UDXTbEqNzvXrNFGaMAdsAuXHrqyekCW9IHS+X2hwk1d1kzcokKnvCQcsLpDkTUxWaEz5I/WG8OBia+Lx2Da1qtIu0hG1cY6WlC1MY1Wqghce8p20enBQW9tnlkItty8Wdj6XxeRMuBaDeu3dvTZs2ba3f9OzZM5zrUibbrz9ILx4utegq7Xf/WiISPE6bt1TPfTlNz30xSds148rn1rFXszPtM6um7IN885vp+mH6fNWpVlVzliwPWxgyqcAoinBZPGe6Fg84XQ0mDtR39Xuo7YVvZirqup9/vJM0eUjqmV6/SYWVVKa9JRvChSuHe9z3qb6fsUCvnN1Ju2wWb4vLa19P0xnPfhUk4Lrl4lT4pBMu7w54XHt/fUZ490t5+6rdOc9qy43yyYUxfvtiadLg1FkrnL1y7KtrHyw8ZZjmP/YXXbzsIu26/1k6tfPv14NGuHG43KsnSnOmSicNyuiq4+gVpUq4IAQBQziYbc3zi9alYKUVPLJqdM/7Y/XcF5P12rm76ohHh6jjZg30j4PaxtYfEy65NTVFvS1XhMsl/Ubri4m/6ZidmumoHZupUZ3cVbWk92HB0hXa975P1Wnz+rqw2xaxybyisGAVElKfPfjcoMStWnceHv/2u6Lez+9NuMRBKXfP4HvWuBY6d69O9E0mXBKFd62Xl5bPLG4v/zSES4iFlqUW0EY+I80cKa1YlLoqm7Nk2Ib97X+kDdqmSI6tj0jdcETFMLdAcfX12FelsYNSB/d2PFNq3kUa/rD0wU3SjmdK3W4q8kyaQgmXaCAhESBfJn2SOkCcW9NmfyPVaCCtV1daMElq2V3a/qTU2S+QFZwxNW+SNPlzafowafFCafHsVOwHcQPBALEBsRQ1Dj2u8vuWZip06ua79YjKHLayTxws/fCqVL2WtOO5Wth8b9XceOs1CZeVSyXOu+KcHgiTMQOlLx6SOl0gdb1pbfXkTJ6XDk+9e/3NUleXN2gtNWgh/TpeGv+uNPs7qUHb1JmD3BRGg7hp1VWq0Ti1fYsLK7g5c+YIiYr2Oi1SV7Gz7b9x6xTh1GjrcJD0kqVLwzEc6y37LfW+yYOlrx6XajfX/+kajVvWQE+c1CFcCPBnbCZcChj1RYsWha0s6a1OnTrrZhxzoEF8NwpbnVO/M2nf9JP+e6x0wntSiy5rfXLIuFm67b2xGjllvo7ZsZnO+stmofok6cbBq+9+P0O9P/pJ85eu0JMndtDOGVRgFEW4LJo3W4tePkuNfuqvrzY8Xu3PfSa3XRpwvPT1c6lT6S+IXz1TXMJl5FXdYpf3D584R/s9+Fno9+Rbeqhq2oHFmQCyFuHy/tva++Me4RXP1z1bh55/n6pXy3eQFpUpn98jDbo6tcd1y72kY99eu0x+6Xzl3VJPly47X12P+bsO3K7pH2LxjmG9pXculw7tk3LAWbRSJ1yykLk0g8cPx8zSec+P1BHtN1afzyfqqh5bhRWIuHyRCZcsBrwYH8kV4TJ6yjxVrlwpHL7H1Y9Jt68mzNIm9Wupcb2Ct4Vm+/3/GzMrHPQ8Y8GycE19rm9AMOGS7chk9zkTLtnhlu2n8D3Em8S15amVps8sDk5/KsIlAoqFtLk/ST9/Ik38SJr4gVSjqbTTWdKW+6duS6paY21YubL6x7ekQRdLSxamzvKbMUraZHfpoMdSBEERrUjCJf/nIV84ZHjeBGnSFxIL2NscLjXb7Y8Km4K+j9gVogUihks1iIGpYImuA+czNWIcJs1WI/r32Z3ShEFaWXdzVeFQ9fzBGJU/XJXOocgQWlyRzoHrR75Y+Fk5HJ48bbg0bXTqpqzJn6QIIvLLLQ6V2h6aOkQYkmn2WGn8+9KIB6RFC6Vq66dIsA2aSU13Sl2K0XSb1LYv8GdxlYOT87W1Ds1FzpF9pNfO0cfr76cLfztNT5zRNbGF/qJ0orR/b8KltEfg9+9nZefmm2/WkCFDQilZr169xBam2I1tHbCRR/ZL3e6Sr30+fna4C33SnMW694h2OnKnZiV6UjTnBqxctUqvjfwllK5z0nbcVhThkrdojvIGnqOq3z6vIVtcq11OuCHuq+M9xxaXLx+VtjxAOu61eJ/hmt0VK8IfiDOucovT8le4fHPtnmpYOx4LzOHHO97ygdo2qav3LupcrEMv0wmX4UM+UIc3U1tkPuvwkHbe/+y1k7RvX5ReOV3Caex2sdT9zrW7m7dSy+9qoSfn7KqWR9+l7u3yXQeLk3ps5xT7ftgzWd+cYcIljpb98QzXJvd8fqQ+/Wm2GteurnuP2i4cnh23mXCJi1RunssV4ZIbaeK/ZfHixeGw+fXWy+zGg6K+Af3lykluRHr8pA45P2LVhEtRI5Db35twyS2eRb3NhEtRCOX2939KwiWCMFxT/Ts5QVUHVSBFxsWrUkQGB8J+0Tt1HfdxA2MfWJsR4ZJ/qJGTluOztWJpE1XiY179PZ7+45ao8FmIm0ZtUue1UF2yYTtp093iHYobrpfOS1XiQIKx9YmKnfQ+hnFambrxiAqZNgen3h/GiuvF153LFHRLUbjN49XTtXTkC7pxxVlqsPuZuqR72pEDscAp/w+ZcCkjY/jOO++Eq6hvvfVWDR06VG+88YbuueeeeNJRgvdAS6nDeVJX9jWmEvWZC5bpvyOmhrLrTevX0D8PaqtdWsVPqOJ9ebJPFUW4BONAZcRnd2n4treowxHxDrWNLTUHdH30D2m3S6Tud8T+WDaEy7IVeTqpz5f6adYivXPhbqpXM16CQuKx2+0fqVWj2nr7gt1ySrj8OGGiWvdpoZlqpAUH/Ectd9x3bZtLySLXkXOAF6sPHU5fG6dVKzX/kS4aNKW6tjjtaW3TMh8pyF7eT29Lfbbt0UUa9cIGwYRLbPVc/eA/3vhBD3/0k1o3qaN+p++cujo5ZjPhEhOoHD1mwiVHQMZ8jQmXmEDl6DETLjkCMuZrTLjEBCpHj/2pCZfiYMg5IVOHpW6trP37eS4x3pc14RLj3Uk/EvvQ3KQFyfD9BRIuvIMry/vup3E//awba96gp3qdnOGbK8bjJlzKyDg+/PDD4UDeU045RVOmTNF1112nBx54IFx9V2T79E5p8D+lgx6R2hwRCEVuDLrvg3F6acRUHdWhmU7v1ExbNqmr6tXjVU0U+Z0l9ECRhAtyvPd3afCtGtW1v9r99fDcSjbsEWng2dJhz0rbHRf73dkQLstX5oUtHt//skADe+6q9WvEu22Ja28PfvhztWhYS0//bcdiVS+lV7jMWbRcG9xWTVOrtVblI55T0y13WhuDX39MHZzL4cInvSdtvudaz6xalacZL5ylid8O0TaXDFKter8Tf5RR/nsXafNu0kFPSTUbxsY4/UETLplDR/XbQx+NV9um6+vvPbbM6AUmXDKCq9gPm3ApNoQZvcCES0ZwFfthEy7FhjCjF5hwyQiuYj9swqXYEGb0AhMuGcGVk4cLJVx4+88fSa+dofdn1NWeNw7LyfeVt5eYcCkjI0Y1S8uWLXXIIYfot99+05VXXqnrr79eTeaPkN7ttW4p50/W94sbqlet27RgvYaieGz+khWaNX+JDt1kiXZrVk2110uVglHaXZ4aTgryolq1womilj//W60mv6DXWt2nWk3Tbr8pZmebT3tDbcbdo6Ht7tbc9fPdzlPEe5GbP5ngvXKV9PCoPM1blqeL21dVjSrxhF+wXLpl2EptUqeSzm5XuVil9cjMIYD5zxDa+5PuGl+jvb7dqpeq11n7NpPKK5do++9vVKM5w/TRTs9pafWCq6g2nNBPbaY8pWqNW6sSh8vSls5R3typGtb6as1tvGu8DhfyFAkSehJ3C1exvixHHyYoQL9zvd0irnjLV67SvCXLVb1q5diH5UbvZv9/Yde1x/3+0ngO/eacrMrchFCOGvqd8dleZaB/4A3WYF6eGvMSW1Le5AZv5M7E95SFccH3QLqUli3MFgNkxo6XN7yRGZsSa1EvW3AS+Fxp+8xsu4TcHB1QHm14eYytGCdsIfOyPMWEyA1xkclxBNnqZK4/t05fn7dCTSb2V5upz6jadUtz/dXl4n0mXMrIMN1///1q0qSJjjrqKM2cOVNXX3217rjjDtWdMihVYVFEe3Xl7rp6+Tmrn6pZOU97N5ijLWsvDgl4eQ0e4xAuodNLftOq9WqrUnQaeFGAxfz9enlLtcHKGZpdtYlWVopfHRQRLgTrmRr75XmVVLXSqqK2S67uQd4qafaK9VRZq1R/vRXFJlzSCa5Ki2aEa/ryqtdXpUoFJ00brJiuGnkLNa3a5oUiu8nSb9R1zlNr/Z7PvFu/aB0vasgIZgjWM8W7qPcm+fsoySivQUF5DdbLI+FSHvU7CnpNuCRpRdZ8d3Tgf3kjAEy4lJyO8E0QACRI61rMKlmJ4n0bckNyZRNbxfuGZJ6KHcsm8/XFeiu+B3tSnhYpImKuPMZW5ZXgKirPrLJqueov+lH7nn1LsfSxvH7YhEsZGbl+/fpp1KhRobJl9OjRevzxx8U2o1wlj0xg3lXenGusLUVlZAzzi5HNlqKy0I30LUVlQaa4MnhLUVykcvOctxTlBse4b/GWorhI5eY5bynKDY5x3+ItRXGRys1z3lKUGxzjvsVbiuIilZvnvKUoNzhm8pZ1binK5EUV9FkTLmVkYKdOnRoOzK1fv77mzp2rzp0768gjj8yZdCZccgZlrBeZcIkFU04fMuGSUziLfJkJlyIhyukDJlxyCmeRLzPhUiREOX3AhEtO4SzyZSZcioQopw+YcMkpnEW+zIRLkRDl/AETLuuG1IRLzlUuuxdiHLg+c/bs2WFbRMOGDXO6J9iES3bjku2nTLhki1z2nzPhkj122XzShEs2qGX/GRMu2WOXzSdNuGSDWvafMeGSPXbZfNKESzaoZf8ZEy7ZY5fNJ024ZINa8T5jwsWES/E0qIJ82oRLyQ6kCZeSxZtvM+FSspibcClZvE24lCzeJlxKFm8TLiWLtwmXksebRdXatWuX7Bfn4NuIrbhFtbyd4RIdPlue5Ga4Kty10DnQwYrwCle4VIRRjNEHEy4xQMrhIyZccghmzFeZcIkJVI4eM+GSIyBjvsaES0ygcvSYCZccARnzNSZcYgKVo8dMuOQIyJivcYVLTKBy9JgrXHIEZAavcYXLusEy4ZKBMpXnR024lOzomXApWbz5NhMuJYu5CZeSxduES8nibcKlZPE24VKyeJtwKXm8XeFScpibcCk5rKNvMuFiwqXkta4MfqMJl5IdFBMuJYu3CZeSx9uES8libsKlZPE24VKyeJtwKVm8TbiUPN4mXEoOcxMuJYe1CZd4WLvCJR5O5f4pEy4lO4QmXEoWbxMuJY+3CZeSxdyES8nibcKlZPE24VKyeJtwKXm8TbiUHOYmXEoOaxMu8bA24RIPp3L/FMFMpUqVytWhV4CO0UT2qlWrlqsxQG4CmipVqpQ7uSGLuCmrvDXkBm/0vLy08qrf4Lts2TJVq1atvEC9Wk7sCYfolSc9Qfjly5eX23kJ3uXt4MLy6jORm1YefU959PX4eex4ecS7PPr68uozkbs84h35HmLw8uQzIz0pbzFhecUbucurzyypINaES0kh7e8xAkbACBgBI2AEjIARMAJGwAgYASNgBP40CJhwqcBDXViVRWErvDzPn7KwEomM6StG/Az50qtdWGGilaTcyJHO9meKX2nIXZi6F4R3Yc9m2s8kpxgYFjbu6XpelqqOMsE7WjkoCyuohdmOgvpTlvBGT5iv6XO2sKoofl4WquoKw7uw/hT28yTnYEHvzrSKKNP5kIv+FGTD16XfBVVFZdrPXMhdGN4FVbAWVu1SGnpSEN6Z+sBMn88F3oXJnUlVS1nxmeuyyQX9rjTkLiy2yqRiuKz4nsKqcdaFa2nYwrg2fF39yWR8ijsv11XlVBh+hdm8ksY7Ux9TGFYlacPXNZ8KkqOo8SmPFcbF1Vk+b8IlFyiW8jvY2z906FDtscceoeQcZf/55581cuRILVq0SJtttpl22GGHIOW7776ruXPnqk6dOtp+++3D72jfffedRo0aFT670047qVWrVon3avbs2frhhx/UoUMHVa9ePXwfcn/99dfhxplmzZpp1113DWWYX3zxRfgdk7t169arPzNp0iR9/vnnoZRtyy23VPv27RMve2Qf7ttvv6199tlHNWvWXC03eHNKd5MmTdS5c+fVCRsy08/ffvtNu+22W8CY/9NPfrfddtupTZs2iRNGfC9Ybb755kFG2tSpU/XVV1+J8zg23XTTgB+6gT58//33q3WgefPm2nHHHcPzn332WdjesM022wTZk258F/q97bbbql69euHrZs6cqWHDhgVdbtiwof7617+u3t4yZswYffvtt2Je7Lnnntpoo400ffr00Hd+1qJFC+2yyy6Jb89AJ996662AW9OmTYPc6DVyzJgxQxtssEH43YYbbhieQ6+ixjzu1q1b+Nknn3yiefPmhbnK3IzmSlK4I/eIESOCzMxBGt+PnjD+devW1c477xx0CL1hbGbNmqXGjRuHecl4MGaDBg3Sr7/+qvr164e+JC03cwlZwBMdp6Hzn376qSZPnqwaNWoEm9eyZcsgN7giH/1kXqL32MvI1vCejh07qkGDBklBvfq96Cy6CX40tmsxBtiJ2rVrh58jN43599NPPwXbg94jH2P28ccf65dfflGtWrXCz9GvJBvYjh8/Puh0ZAc49wS8p0yZEvDEfke2BlmYs2xDi57HttOfiRMnhn526dIlcbmRA/mwv/vuu+9qiBj3H3/8Mdht7AN2Apv90Ucfaf78+Vp//fXDfGVOMD48T/+xSehJNMeTxJx5OHr06GCnGX/w4//YOwhZ9Bs/yNh8+OGHYb5CxGyxxRbBdtA35jF6xb+JGfKPT1KygyN4de/effVX4GMiH9iuXbtg3/M3+oT9o08E6MwR5gT/Rn+22mqrxH09us3440ei7ZPoKnYGXccmM/Zg+cYbb4SfRY3+EKugU8jNWBGH4euT3pqBLSGeA1fmIY1YiTGgT8R36AN9QpcZhwkTJgRssR3YcHzm4MGDgy3H9jAnkpYb/PAbyIAdozH3Pvjgg/B3o0aNgo2I7DR9iRp2kM9NmzYt9BMbTz+Zs0n7nsgub7LJJiJWoiEHehLFVuDHnOX/2DxiF2TGRuJTGTP6zt/ELPQl6UVEdBLdJPbD39HwiYw7tmbjjTfW7rvvHvDDx9MfYi/6id4jN3MbX0p/kJvnk9xqTOxEDMX3IjNziu8tzJfw8//9739Bn5GXuYxuReNAvxgz+hPpXBJ2MBtfQkxDX+lflKvRH+YD44DvoT/ENkk19PG9994LeklMge+J4sKCfAk+EZ3ieZ7DziAnuRHPjx07NryH+RDpXFKyl7X3mnApayOSoTyvvfZaCKxwVLfeemtwrij6PffcEwISDOkrr7yiww47LEzYJ598MkwYghn+3H///cFwXXfddasTPIiD22+/PVHnikPs27dvMJI33XRTmJAY7DvvvFNbb711MIAEMMccc0ww7iSkJHQkFgMHDtQ555wTnrvhhhtCoMvzAwYM0JVXXrk62coQyliPf/PNN3r22Wf15Zdfhr8JADCKF154YUhCCbAeeughnX/++cGAR8H99ddfH+T/5z//GQz/Aw88EJIoAhiw4PkkA3aC1WeeeSYknueee24wggQrjz/+eJCLgBwy7i9/+UtwmE8//XQwjFEfMJwEkJdffnnoIw4AI8zYJZmQEljdcccdISC87bbbwtiC98033xwSNIitV199NQQtBxxwQCAZH3vssZB0oB/oOvI9+uijYY4QvD///PM69dRTw3gl1cDuxRdfDIEIcyvC8b///W9IdggahwwZEgKTM844IwQE9DUK1F5//fUwNug0AQbOCSd79NFHJ0pyYQvuvffeMPZnnXVWSMhI3pCbMdhvv/2C0+RnZ555pp577rkQoHXq1CkEaegwcxb5IQB69Oih/v37a6+99go2KKmGzfvPf/4TbOGJJ56oAw88MHwVGPPz4447TuPGjQsJP3YSuSEtkAu5IQ8PPfTQMF6QqcgNcUDSjdxJVbswB5lrBLIkkRdddFGQm4CFnyMfxDRBzHnnnRdsNTYbogC7QZL997//PfSTcUOveRf2lOeTbNg/EgTsWPRd4Ae2hxxySPAvJGuXXnpp6MNLL70Unkf30S0aOsV79t577zAH0J8k5UYe7Bw+hAQOjGnIit2GEGC+8X/mLUkTz2NL0Hvm6DXXXLPa/qMb9AH9OPnkkxNN7PCB6CY2A0yx2yT/jzzySLBl+Eb80gUXXBAS5ieeeCLYdezeyy+/HD6DzUR+dJ3PkmQn7eshhIg7mG/YMxrJPz4xImKxbeAdBeD4qauvvjrgjm8kWMcPkFzRf5IQ5kqSZBG6+uabbwYS88EHHwxzCt9z1113hTgLH4ONZ85h37HN+KOI7EV2Eot//etfa/h6fGaSCRK2gzmITbzqqqtC0kNyiX4jD/6bvkW+hH8zH6L4hd9Dkkc+ljgSG8r4QBYl1dDFf//732GeobuRLuAH0Rdik379+gWbiL0YPnx4iGFo2B1sITpDnAOJhE0nhjz22GNXLzgmITt6Dd749b/97W/q2rVrsHvYFkgLdAPbh80mOcZ+M1ch+fk5hBBjQYyC32Uhj7geP4pfTbL94x//EDEtcR2xErYCXcfPYKfRDXCH/AFXfo6OE/sRQ+In6ScxLf3k3yeddFJ4PqkGUYuPY57hzyFR8PngX5AvgTBFf9ED4gNyotNOOy3oEnEx/ePn6BV9S6ohXya+BJsHnvhF9IrYi8Y7iHmx4eg3NvGEE05ISuxA2pNDYgeIM7CBV1xxRbCL1157bfD1+X0J8uI38eVgj56g+xDAxN7MXXwmNpRxS5KcSwyULF9swiVL4MrKx3CkVH6QZEaEC8EtjodApW3btiG5x8gcdNBBIVEiyYcdZZLihAnmCcj4Nw6MyURSzmeTanwPgQEGA2NPMMPExqkjO4kOgQ1ky1FHHbVaboIIAjVkx+ASRN54441hckO+KlhAZQAAHuFJREFUYBRwVEk1VtzAm+/t06dPIFwwjBhzjA9OC/kJWgjAcawEhjgFDAyEEIECBpN3MB70E+OZZLUIMpIYowuHH354MIL8/5ZbbglY8t04f4zpkUceGRwXqyvHH3/8aigjx0zyTQXG//3f/4WEPMlEGnnAmyAAnWTMCWYg3OgHhhynhOMkkaB/6BJBcLQaF41BpNM4XwKy008/PSk1CToBgQgpQdAbES7MUZIEdAOZkZ3f519ZIUCn3zhZxgf9pk8EPLwzyYQUrEh2kIugifFFFoJBAlrIIYId9Be5SB7QHZwuP8fZkvAR0BB4ETySTEGukhgmtUKKjOgzSRmEYUS4MEeZb8wxbB7yk2BiL5mX2EUIFxJBcH/44YdDkkfwRdJNgICek4Ak0SK5CWiwbRHhgtw0AhJsJTJjBwm2mJc8x8ocWNM3nifJpn8kuNgi5nNSeCMbeEMCkFQwHyHP77777pCIHnzwwSGZR0dIotArfBXzE7I2IlzAnMQKXYfoQG6SAOxqEg17i7zoKQF3RLggNwQM388z6C72AiI38pkEjPSH5AoSEWzxNcxjkkKIr6T0BCyY+yR3L7zwgi6++OJAuJAQ4UexCdhFSDd0nzkZyc3PsXWXXXZZIKQhZdAZ3oftJwGMqqeSwBxbyHcy5yK9Rt8j/MHxkksuCVgfccQRYXywj8xBCK6ePXsGH8BcpN/4UeIEkr0kEyTk4HvR0YhwIeHEXuPjWf3HrjE/wZcYgIWX/EkypC1y33fffaFahwUX/CVxQlINzEjuwBe9gHDBJhDfMe6QPfh3+oKeo/P4/PxYMhfwXSxysJiFncdv8bOkGsk+eDO26DF2gb4QG2HXqdbBVuO/8/sS7ApjRKyCDQRr5CSGxK6jfxDuSVWLIDdYssiJv4NwAT/ikbPPPjuQVMjNHMDuYVeIxfGZxN3MX2wHMhMLs7DF+ECo884kG3g/9dRTwWagkxBbjDXjDjmHfecPOk/sgp6TF0BwQVIwb/FF+B2II3wOCxv0I8kW2TZsL7EJ3wepW5AviXQH/WAMiMGZtyzu0h8WolkgoqKb/iTZMvElVFSSy4E7RF1EuKBT6BnzAvuC74L4TdLXR5hQGYpeQ8bie4ryJegOcSH2EtuP7cbWQNag28RWxAN/lmbCpQKMNIEqgWBEuJBMYoRYKYBFx6BjSKKgisCYgAdjTxDE6gYOmklB41mqBXAcSTaMJcErky5aPSIgf//994PcEDAYx2gV65133gkr7ZArBDZRpQjOllJN+ozRwfgn2aJAFQMfJQYErbDtOC2cK04f40KQQxBAEoKToj+Uk/JvAknkJXjAWSUZPIIHyR3OdP/99w+EC4E4jgejSGLNeJAo4/AJ1mCn6R8BGw6Z0mgCTz5DA3eIJAKIJFsUqJKURauHBFLgj9wQhgTiJDskpgSU9I2/CW6jVVKwh8BDv1glwXElVbkQ4YFTJJiKCBccFDIy3uANrgRfUYuqzgjMCeLQI+Y1fWHVi4QpmqdJYY79YJzREfClEfwhNxVCBMFU3CA7ZArzjmSJgIWEieAAIow+MB9YtYM4Yo4kWbKLnJCxYBsRLtgIiGdKywm8CcJJ5ggokZHgEUwJcHv37h0SEogm7A+BI0ECpAbJbZKNQJVgNyJc0G8IC5I49B+MIRhJ3hgXfk5jZRTbT9CMvWb1iGAGmSEBoi14ScmO70BuCBdIFewdK1boPX6JoJY/URUcwS82IyJc8DWspEbjBVFKApgkAQAWBKqQaxHhwvijBxH+2ElII5J6GnMCooOVOYJNbA82HcwhKEkQWajA1ifZGFvmET4TncTXYM+wjbRIDyAdsfdUaCA3es5n6DM+J+onfSSARqeSbPgO/AU6SYPwQhbmIfoSEXHodUR6MlfpG34S3xpVgmKz0SlWdiFlkmyQmmAVES6QK+gsMQZkLQQoSRH6DLlBkkSiimzMRZJSVoXRaRq6g02MkqekZCcxIrZDTvw3tgxfgs/Dp7PQhX1BZvw38w19IWFlDPCfEB/YRKqiIDlYtU46kYaoQB7GF1mYdxDNyI1dZ9EHWdAXfAkJLIkfFU+MCzYHW8k7IMQYH2Jb7FPSZ6Cx4Ee1BDYB8pwxZ35RaUMsjozMQWI/7AfEHDEWcQm6FOkZcQx6z1yJYq2k9AR8sSdUmqGXLErQD+wJMiEz9oNn8I3YamIA4hjmMLEI2NJXfCxzlCo89CTpygX8Dfgw5ugHdqwgX0L8BOHG2GCriXHpD1VU5BEk/PSFP9E8TQrvbHwJZBe5QWQzmA/oOjEYc5h/MyeYp0k2dIV4iO/ENuDr1+VLsJXMxajqGYIFn0n+gZ5BFGGfoq1SScpeVt5twqWsjEQx5EgnXDD2BC0YTIwSweUpp5wSgiqcKgk/RpSfUQ7Ov0mKmNg0JjCTm8QpyZZOuLBSgdyUQUMKsTJN4E7yQyNJRk4CmGjFgkkfES44KPqX5CoMcqQTLqxwIANBC04dh4MhoT8kUgQwBDwk06woRudKEOxgsDBKODuC5CRbOuESbcMgQKRihaCWcSfJJrAnWcXIkuhjFDGWBGCQZDSCZYIeAuIkWzrhgm5AUoEjwSSOEocEfiR09AFihp9T6ohek3RHhAsBGoEbTjrp66/TCRdITlapCU4IvAjGSJohVCAE0GGS02gLDIFBRLiQ3BK4EVgk2dIJF/QGspNVUlYZmX/IiP4S8KDnBLfYFWwMQSYkEnKTeKD7JBr0JemgIJ1wAWPIZYItsIuqnfg3SQfJB3pOtQY6FQWVEeFCYAx5kfRe43TCBRIDMgDsSTCprqAijsCKQB2dofE3ATKJNsknNpvECJmxK0mf45KfcEEe5MQ+QKowbyEx8C/RWVfphAsJCHIThNEgXNDvpIOwdMKFAJC5h+6TNJMIEYwTwNPYHoe+UHGEf6JqBxKD35cm4YLuoieQoNgy8Id8Zh5iHyOfiS0k0YCAQZ/oG425StKU5PZKviedcKF6hIQHQoMEE9vBIg8kErYG+8HqO/0BcxJxkjzseES4kPhBaiTZ0gkXMGWuEYdAZhLDQAQQc6Dr+HNsCXFJr169wr/xq5HNxg5iEyN9T0r2dMIF38JcBUNsNz6IyhVW+PGLJNgknlRukSCxQEClGTYRH4+OsQBGn5Js6YQL34XczD/kRgYSOeJE9J3YC2IfG4L/x99j94hJ6A+ECwsBkAJJL67kJ1yIUbAX0ZYXYnR8CD4Tn4IeIR+VFZC6+CfmbbTtixgF7LGdSbZ0wgX/SPzKliH0AD/EmGAbsYnIhX1Er9F1Em/iKP4m5kK/oqr1JM/NQU78OuOLr4sI5YJ8CXEIcTdxbUS4QJBDHkSEC32LtjUmiXc2vqQgwoVYgDmKjURv6As+N6kGAYvvYC7yfVRtQYoyB8E/3Zeg/8Qq2H1sNvEhsRWfIz434ZLUSPm9iSOQTrjgdEhuon3eOEsmDCu7JE0Ei5TXsSpNo8KByYQRIkjGqUIYkFwl2dIJF5IgVi5YmSHRwDFhUHD8UcNBICcBJQEXwQKrkQRqBDME6iSrSbZ0wgVMkQG5CU5w+IwJwSAOCEeP42JcCLQgLsAbw4Xjhfkl2IwONk5K9nTChaAMo4nTgZzDURLgkgTld5YYWfpIYEDgSJURxFLEssO4J9nSCRewpGoEhpwVZeQmIECv6Q8BQLRVhEodDD2rRwRhbDmDJIBsIthMugwznXAh8IuqQAge0Rv6grwQEwSSjAfBML+HyEP/caaswhPoRA4uKczTCRcCLnSUihCSC1b5sS8EhMhKQsRqC4QiY4D9QEZsCAQAq/AkKTyfVFl3hEU64cI2CsgtdIJ+RAQFBCcVRATs6DO/Q58JeLErrFKSrII5P09yqwiypxMu0dYX9BRbAnZUUFA6DGlF4A7RhT5BYhBwoTNsEUBugjR0P+lV3XTCBbnBNTrsmcAdexi1dMKFZAm50SEqBZgLzImkCa50wgX5IAHAG58TVeZQZYH+kvjgP1mgoI/YEEgkqo4IKrH9SW8pQsb0ChdkQWb0Fz1Bf9F5trTmb+gDJCIEAvpBEsJn8JXM7aQPyU8nXJANkggdRibsHKviEAOsqhPI0x9WUylBZzGDqi98Ez6W5JbkKqrAS8oWphMufE+0hQR/ir3BL+bfVsuYUPFC2T/VuciND+JzxChUcyVNcKUTLvnlRl+ICZGBGBBdwF4zD1lcIU4Bc3wm8wBigGcgmLA3SbaCCBeSa/weSRw44gtJ8Gkk3FQRYRv5eTQ/wJ/+kJTzThLupH1PfsIF2fCj2ELkJz5Bh7EXLHQiP5W32CFILnwm+k98RXyIvYFkIh5OsqUTLnwXOIM3vyNpZr4x78ghmK8ReYdvgSCnmog/xK/oD3EAfUkqtkI+/CUxNHhB9PBdhfkSKnMhJ9BpSFFkY3s28WMUKxJDsgiH7UyyZeNL0gkX4iqIcnIGtuuw8ElckJR+Y8+irWXYichXENMV5EuYd8Sx5HfkZ5AtjA9zgDgKW8miUBSXRwfwJol7WXm3K1zKykhkKQfJf0SwYLQJEAkcMRzRoWgYbQITyAgMJ3tHo33GsNgYVj6L0cQZE6hH23OyFKvIj7FKgfEj2cGAMEmZhDh25GPlnyAWY0qih1MlQIhWIkk4MPCQFqxsEGCybQHjxGeTaiQSJPx8L4YOvAkcYXEJXknkcLwEMqwoRg3nyR8MECw7xh6iAiNJ8M64RKfbJyE7TpKEBrKKJJiKEPpCMs//cUisTBMUYMyjMnScLWMCeRQFC5AIEAQYVQLlJA8uJKgF7+jsGQgTCCwCLAhBglecJ33D4ZLws+pLIIAT4ll0hcARXWce8BxjFa1eJ4U385CVT4JU8GaLGbrB35z9QPUFTomEngoXSr6pSCA4JJghUENuxoDDPHFwzI0kg3WCGYgeAnLOgWBukeCDK8kHJBVBIoEDslGCi96iM6yMYY8IdtEf+sY4oOvM1fzzIdeYgxU6gBNnSxw2A+eOHaNSDvtG8sb/0VuCCOweiSDbdNARVskI4BkXxo1zahgXxiOpSij0G7n5Luwf2LGSi2wEvdhjAhWqKsCPAIcqM2w1ZAbkACQGK4/8HN0mOGIckt56hnyMOfoCRpAk0VlRBObYNVZuSUjRK2RiHqP/6AUJHAEjVV/0jb/pd5IVXBGRxYom8kE2MOcof4fwJKlAR0gy8aHoAlu2qACI/Aq2D9KRoJ9Fjeh2KMYkycNQwY/xJglCHlYL0R/mJbiDX3TOEsk9ySbb4xgf+hSdfwIxhP1k5R9dwa4klRwxz/EzbGuGNMSXkBhjU6gSYV4RA0Tkcn67wLyNthQRL0BW4IPAGAwYnyR9Jol6dKYFOoCvR0+IQaLbi6j2g3TB/jCH8aXEY9gY5EXHSa6pcgVjfCw2Kqr4yrUdjIgsbC/6zffiM/k+yAhkgNDCXhCLUK2AHecZ/Ao+iO0lJHP4Jew2JDvP0s8kz55h7oMd85/vIxaJbsHBl5IQgx+ELLEsY4DdyV+Jhq6hZ8QkxGBsBSPBixYXk8CbuYa9Y1xZeCBWQm5+xpyFgGAuQmAxZyFuIT/BGD/LnMWOMDd4F4uhEKf4sPy3eiUhO/oNWQ8+jC0LWOg3+hzZOHw8STF+CnypjmIhAh/JZ9AZ+sBiIvOEOZpUBRf2m0oU/AgxNxWq6DQkAPlEQb6ERYHoQg1yG56HdMGvMseRl/6QEyVZ1Z+pL8E2gjkxNnMQP4qvgqAj/oL8IC4jrk1yEQ47HMXM5FmMNfqA30n3JSySY5sh3vAx2B1yHHxn5OuJIfGZ0YJRkpVQScyZ4rzThEtx0CsDn40Oe0IUFJuVQhINqkWY4BhIElMCL1Y9MD75G4YW488E4HkaDoMJnmQjUMFoRA1jwqRkciMHJAZGFKdEHwhuCRgwQsgWXQOMMwOD6MpFVpWSYnqRle+DWY8aclBtQyULZdGR3PQn//YJAiCSOxxRdNUb/effJOOMQZKr0QTX4BQ1nAtjTwJHuTnGj5UVgi0SPhwXfaUR1OKU6A/7oQmQkZvggueTbIx9lCDzPSQ7rFSAJY6XFSQYdIgXnBHBQnSzD44IIoBEkCABJ4CDxWnw8yQNPeNNaXx0TWiEN/JFN19QlcUqLYEl+kuJPQFW/vMrmLMQRwSXBMXoT5LnoODgcZpRi/CGDCBIJ+EjKGPcIQEI2OgnJBdOmP7wN+MGEcYqNc9jl5LcTsS4ghN6TOOsHsaYAA2bxzk/JPoQbhBJBJP8HCyZe9gU5h+fZ56QfKM/2B/0K6nGuBIEQl7QCCAJuEkwsHmMR2QHSTTpD3OT+UzyB3GIfBAFEEeMBzhDtid56xmyEqSiFzSCWAIpxp2AiwbOkJrMM/rHKiL6QCN5JaHAntMfku+I3EqSwAUnyHvGnwZWzClsHOQL8xW9RncgawkS8Y35Gz6GMYnOPiOppkw66SoR8MNeR43EDcxI5hh3dB59xQ5C1JFIYR/BGEKdscA3QrIQH6Dv2PWk5c7vM/l+SFySewhC9ALssd/pVWTYGvqLrUFWiIJoLCDy8F9JEkXoCX490m8qE5GVn+PrGXeSecg5Emvwxg6hN8gW3dSCDuGr8JnIjb1JUm5iKL4vaiSRECeQo8iCjeFn+EHkwJfik+gDP2M+QBhEt0pBhEAUMCeSjK0Yb5LJqBFXgSG2jp8jE3EVfpCGXkHIpW8NxnbTH2w5JHp6LJZrW45vwRZgW2hUwTHXmGPIgY3BZkSXUPA8ZDm2HV+JfMQCzFVsJz4BvwtZlmRMiKyQRPgUGn6a6hvOYUFu7Aj9YAGDcWcu4OtJovGjkC38nLicmAu8o0sukiIUkRXyllgkaugwPhP7UZAvQX8h6iB10SGqQJm7xCzIDXGADUTvkzzzLFNfwnwkNuBvGnEhMtJfYivkZ4yIrZLcToQe58ebuAP7QYUWesJ4RL4EGbE9kF9Riw75JzfieWw6Y4XNJw74MzUTLhV4tGGpcfJxV2dJ+jBocZ9PEjqMZP5Dt5CLYJiJnS5fWZEbvJEz7l5hHDTPJ324WFHjFGGbf3WWn0XypRMTmepVUd+f7e+RkbEH7/wBLD9nxRe58weIyM3zSRItcfoSVVfElSMaH55PMlCPIztzEH1Nx5v5mt4fbA94M19LW250GdsR6QOy0Rd0viDZIA4K+10cnIr7TKQj6HZ60B3NTX6XngAxDjyfdKBeWP+iuYeOxJUh6mu6XhUXw0w/H/mXuPab92Nn0O+4fc1UpjjPM+boQbrckd3g5+m/Yz7wmdKWGxnj2kGwKKyvcXDK1TPYNOxHut9eV4yC7+FPafp65GbcC0qGkQ1s039XFnx9Nv6P8aE/SVacFaVP64o3kI/fp8eykW0vTZ+JbNg1dCG/b0Te6DKC9L6XtdiqoBgF2dN9Zja6VdS4Z/v7THxJWdCTqJ+Z+pIoNi/tmDDbcSrO50y4FAc9f9YIGAEjYASMgBEwAkbACBgBI2AEjIARMAIFIGDCxWphBIyAETACRsAIGAEjYASMgBEwAkbACBiBHCNgwiXHgPp1RsAIGAEjYASMgBEwAkbACBgBI2AEjIARMOFiHTACRsAIGAEjYASMgBEwAkbACBgBI2AEjECOETDhkmNA/TojYASMgBEwAkbACBgBI2AEjIARMAJGwAiYcLEOGAEjYASMgBEwAkbACBgBI2AEjIARMAJGIMcImHDJMaB+nREwAkbACBgBI2AEjIARMAJGwAgYASNgBEy4WAeMgBEwAkbACBgBI2AEjIARMAJGwAgYASOQYwRMuOQYUL/OCBgBI2AEjIARMAJGwAgYASNgBIyAETACJlysA0bACBgBI2AEjIARMAJGwAgYASNgBIyAEcgxAiZccgyoX2cEjIARMAJGwAgYASNgBIyAETACRsAIGAETLtYBI2AEjIARMAJGwAgYASNgBIyAETACRsAI5BgBEy45BtSvMwJGwAgYASNgBIyAETACRsAIGAEjYASMgAkX64ARMAJGwAgYASNgBIyAETACRsAIGAEjYARyjIAJlxwD6tcZASNgBIyAETACRsAIGAEjYASMgBEwAkbAhIt1wAgYASNgBIyAETACRsAIGAEjYASMgBEwAjlGwIRLjgH164yAETACRsAIGAEjYASMgBEwAkbACBgBI2DCxTpgBIyAETACRsAIGAEjYASMgBEwAkbACBiBHCNgwiXHgPp1RsAIGAEjYASMgBEwAkbACBgBI2AEjIARMOFiHTACRsAIGAEjYASMgBEwAkbACBgBI2AEjECOETDhkmNA/TojYASMgBEwAkbACBgBI2AEjIARMAJGwAiYcLEOGAEjYASMgBEwAkbACBgBI2AEjIARMAJGIMcImHDJMaB+nREwAkbACBgBI1DyCKxatUqLFy9W9erVVaVKlSDA8uXLxc+rVaumFStWaOnSpeH/VatWDc9VqlRJy5YtC39o/L9GjRrh8zzP59dbb73we95RuXJlLVmyRHl5eeFZ3sG73IyAETACRsAIGAEjUBACJlysF0bACBgBI2AEjEC5RwBS5NJLL9Vhhx2mLl26aOXKlXryySdVr1497b///urbt6++/PLLQLhAqpx11llq06ZNeGbo0KGBOIGw6dGjR3jHoEGD9Pzzz2uXXXbR6NGjdfDBB2vOnDn64IMPAtnC+w888MDwvJsRMAJGwAgYASNgBEy4WAeMgBEwAkbACBiBCotA7969NW/ePJ133nmhQuWyyy7TGWecoRkzZqhfv3666KKLVLduXT399NOBiDn//PM1duzYgAdVLYMHD9Zbb72lBx98MPyb95166qnadNNNw58LLrggkCzdunXTrFmzQtXLNttsU2HxdMeMgBEwAkbACBiB4iHgCpfi4edPGwEjYASMgBEwAmUEgXHjxummm27SNddco+HDh+urr77SlVdeqeuuu05jxoxR8+bNg6S//vqrtthiC/Xq1UszZ87Uvffeq2nTpoUtRBAvd9xxh0aMGKE+ffropZdeWr1F6dxzz9XcuXPVsWNHde/ePVTIUO3iZgSMgBEwAkbACBiBghAw4WK9MAJGwAgYASNgBCoEAvPnz9ddd92l1q1ba8CAATr22GN1+OGHh8oUtgzx/4ggocKlQYMGOuWUU9S5c2cdffTRYbvR5Zdfrttvv10jR47UU089pZdffnk1Nrz/lVdeCVuTxo8fr2OOOSa8080IGAEjYASMgBEwAiZcrANGwAgYASNgBIxAhUUAwmTgwIGBKKE9+uijgVTp37+/Xn/9dV144YVq0aJFqGqBPGncuLGoWunZs6fatWunIUOG6LnnniuQcOGMmPfee0877LBD2Ep07bXXauONN9ZVV13lKpcKq1HumBEwAkbACBiB4iHgCpfi4edPGwEjYASMgBEwAmUIASpP2FZE1crpp58eJFu0aJEee+yxsMWIM1wWLlyoTp066eSTT9b9998fth/x85o1a2ry5MlhSxEVLmwpiipcOFAXcia6mQhyh/e3b9++DPXeohgBI2AEjIARMAJlCQETLmVpNCyLETACRsAIGAEjUCwEPv/883AmC7cPcRtR/sa10LNnz1ajRo3Cdc9Ro9qF31ENw9XPhTVIFs5wYXtSnTp1iiWnP2wEjIARMAJGwAhUfARMuFT8MXYPjYARMAJGwAj8KRDg0Fu2E1GNwg1EbkbACBgBI2AEjIARKE0ETLiUJvr+biNgBIyAETACRiBnCEC4jB49Wk2aNAnnq7gZASNgBIyAETACRqA0ETDhUpro+7uNgBEwAkbACBgBI2AEjIARMAJGwAgYgQqJgAmXCjms7pQRMAJGwAgYASNgBIyAETACRsAIGAEjUJoImHApTfT93UbACBgBI2AEjIARMAJGwAgYASNgBIxAhUTAhEuFHFZ3yggYASNgBIyAETACRsAIGAEjYASMgBEoTQRMuJQm+v5uI2AEjIARMAJGwAgYASNgBIyAETACRqBCImDCpUIOqztlBIyAETACRsAIGAEjYASMgBEwAkbACJQmAiZcShN9f7cRMAJGwAgYASNgBIyAETACRsAIGAEjUCERMOFSIYfVnTICRsAIGAEjYASMgBEwAkbACBgBI2AEShMBEy6lib6/2wgYASNgBIyAETACRsAIGAEjYASMgBGokAiYcKmQw+pOGQEjYASMgBEwAkbACBgBI2AEjIARMAKliYAJl9JE399tBIyAETACRsAIGAEjYASMgBEwAkbACFRIBEy4VMhhdaeMgBEwAkbACBgBI2AEjIARMAJGwAgYgdJEwIRLaaLv7zYCRsAIGAEjYASMgBEwAkbACBgBI2AEKiQCJlwq5LC6U0bACBgBI2AEjIARMAJGwAgYASNgBIxAaSJgwqU00fd3GwEjYASMgBEwAkbACBgBI2AEjIARMAIVEgETLhVyWN0pI2AEjIARMAJGwAgYASNgBIyAETACRqA0ETDhUpro+7uNgBEwAkbACBgBI2AEjIARMAJGwAgYgQqJgAmXCjms7pQRMAJGwAgYASNgBIyAETACRsAIGAEjUJoImHApTfT93UbACBgBI2AEjIARMAJGwAgYASNgBIxAhUTg/wEiJMdbahectQAAAABJRU5ErkJggg=="/>
          <p:cNvSpPr>
            <a:spLocks noChangeAspect="1" noChangeArrowheads="1"/>
          </p:cNvSpPr>
          <p:nvPr/>
        </p:nvSpPr>
        <p:spPr bwMode="auto">
          <a:xfrm>
            <a:off x="2971800" y="5753100"/>
            <a:ext cx="9448800" cy="944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data:image/png;base64,iVBORw0KGgoAAAANSUhEUgAABFwAAAFgCAYAAACG+W24AAAAAXNSR0IArs4c6QAAIABJREFUeF7snQeUFMXahj9yDiKIKIoCioC4oqhgRhTFhKIimMM1ImYM16xcBROKgChcc0DMEROI/oKCiSBJEVCJkhSQHP7zlDYOw+xuT09vue19+xwOsNtVXf1UdU9/z3xVXWLDhg0bTJsIiIAIiIAIiIAIiIAIiIAIiIAIiIAIiEBsBEpIuMTGUhWJgAiIgAiIgAiIgAiIgAiIgAiIgAiIgCMg4aKBIAIiIAIiIAIiIAIiIAIiIAIiIAIiIAIxE5BwiRmoqhMBERABERABERABERABERABERABERABCReNAREQAREQAREQAREQAREQAREQAREQARGImYCES8xAVZ0IiIAIiIAIiIAIiIAIiIAIiIAIiIAISLhoDIiACIiACIiACIiACIiACIiACIiACIhAzAQkXGIGqupEQAREQAREQAREQAREQAREQAREQAREQMJFY0AEREAEREAEREAEREAEREAEREAEREAEYiYg4RIzUFUnAiIgAiIgAiIgAiIgAiIgAiIgAiIgAhIuGgMiIAIiIAIiIAIiIAIiIAIiIAIiIAIiEDMBCZeYgao6ERABERABERABERABERABERABERABEZBw0RgQAREQAREQAREQAREQAREQAREQAREQgZgJSLjEDFTViYAIiIAIiIAIiIAIiIAIiIAIiIAIiICEi8aACIiACIiACIiACIiACIiACIiACIiACMRMQMIlZqCqTgREQAREQAREQAREQAREQAREQAREQAQSIVxWrFhhU6dOdb3VuHFjK126dJH13IwZM6xcuXK2Zs0aq1WrllWoUCHysRYvXmxr16519eS3bdiwwdatW1ek55R67FWrVtm0adOsdu3aVqNGjY2/4ufff/+9bbXVVu5PLtv69evtl19+sa233npjNT/++KOVLVvWca1Zs6ZVrFjR2G/lypWOcYkSJTbuO3/+fINLru3I5RzClKWNc+fOdef166+/uvOqVq2aK8qYnTNnjsGVMZvrNnv2bMeE+rbbbjvHjbGazTUxadIkx3TLLbfc2JzVq1fbzz//bA0aNMi1iYkqv3TpUtd3O+20U6LarcaKgAiIgAiIgAiIgAiIgAgkh0AihAsi4L777rNddtnFzj//fPvtt9/sq6++ssMOO8zJkTi3m2++2XbccUcXjJ100knWsGHDyNV/8MEHLhA/8cQTNxEKqRV++eWXNnToULviiitc4F6UG2LnggsucMzOOOMM22effdzhFixYYJw3xz/yyCOtbdu2mzUDeRCG+fTp0508evvtt+28886zb7/91po1a2b/+c9/rG7duk7EHHvssa4v7733XpsyZYpVqlTJunfvblWqVHHHfe6555yooo1/x8Z50ieXXnqplS9fPt8mIECefvppJzGGDRvmzmv//fe3t956y55//nnHc4cddrBbbrkl59N49NFHnWRBRnXr1s0WLVpkr7zyin3zzTf2wAMPbCJRMh1s3Lhx1rNnT+vdu/cm+zLO+XmvXr1ybmNxqmD58uU2cOBAJ/iuuuoq17QxY8ZYv3797Pjjj7d9993X7rrrLndttmjRojg1XW0RAREQAREQAREQAREQARH4hxBIhHCZPHmyvfzyy3bDDTc47F988YW9+eabduaZZ7pgt2TJkk5sEAATIG+xxRZWqlQplw2wcOFC93P+X7169QIDaOq+/fbbbeedd3bZCQTQVatWtcqVK2/MdEFOkMVAdgZBLxv7IA0I8sgYQGzwh3ZSDxKDjeOT2ZG60e6ZM2da06ZNXTCNrCA7gmAdAUGWDG0nG4W/kU0cm334P9kKZcqUccE4+5IpQns4Dt/ic+7ICzaC7scee8zuvvvujeVo57vvvmvIoeuvv96VY38YUpY6qY/APpU59QUZF/APsiYQSEiIefPmOSZHHHGEHXfccU6uILL4OT8jqwWJduONN7o/yDOCXzbaSBuQa5wXnDlGcF6ce8CaNvBzfgZ7+obj/v777+5nnB+8OJ9ly5a5ADzoB37P+fF7eMMY/p999pkTRoy3wjKc/vvf/7rsEPi1b9/eHRuOnBNSibFDG+k32kn9jEuOzbnxu2DjHGk/baTvYbBkyRL3MyQU+5OdhByjXfz+wgsvtB49erjsmvw2zvuOO+5wfPfaay+3G2ODuhFgSJjHH3/ccaCdsGNMwYO/YUgfwJf/cyzaGmycC+OY/Rg/8OW8uFb4GUw4B9pBm4PrhzIwoc64N84BiTRixAgbMGCAy+jq06ePvf/++3bOOec4mTp27FgnAhEztEObCIiACIiACIiACIiACIiACMRJIJJwGT/rNxs149c427Gxrno1KtjBO9e0MqX+CujShUv//v3t008/tSZNmthBBx3kgrsPP/zQBW4Ekqeddpr7HYEUGRYEiNTRpUsXl21BoEXwGGxIivr167tsBORDnTp1XACJBHnkkUdc4HzCCSe44JwA7ZJLLnGB3Pjx4zcKmYsuusi1Yfjw4S5Ypi277rqrvf7667bNNts4mcK36gR6qZksTPN49dVXXZBO9kkwjYbAl+MSEBOonnzyya7tBPhIC9qMTDr99NNt7733duf6008/ueCWIB9Z8eKLL7rzRkIRcHIspvYceuihToJwngTdBKITJ060Vq1aWb169dx50R6kBsE4x0C2BMwPOOAANw2F7BQCb+rheGw//PCDy/D4/PPPXR+QLUMGARkgnBvn1ahRI9fOm266yZo3b26jR4928oypV2TBPPXUUxszXJ588knXZs6JQJ0+hDECDskDG4Jl2oGQoC2097333nP7cd60lb7gXDk++5D1QCbLO++849pNPWQ+tGzZ0kaNGuXKk0mCIIEb/Ze6Maby8vIcE9rMOOP/iBd+xtiBH32+xx57WN++fa1z585OzsCCNiExaA/nxzQhzgdWTBXq1KmTEz9wv/zyy524Y8ySkXLUUUe58RVWuCDLXnvtNbvtttvcKSBCuIb4G3FD3zNO6bsnnnhio0hDgh1yyCGOI9cFfQZjsrGC6WLIIfqC82ec0RennnqqjRw50j755BMnuhirXbt2dcKPa4RrZdasWY7xWWed5foo2Kifayt1o2/pP8YHbQymUgX7cEy4pU5LQ7iQzUKfw4njkBHE1ESEH9chG+MAIdqmTZsiuZ+pUhEQAREQAREQAREQAREQgf9dApGEy8OfTLPb3p5SJNQOb7yV9emUZ1XK/7VOS7pwYWoAAeK//vUvF6QSpBG0BkEc0zr23HNPu+6661yWwvbbb2+XXXaZC+p33313++ijj1yZ1I2fE9QRQBLgBVkxX3/9tQvUqOuNN94wpsyQ+cI0Do5PkElGx8UXX2wTJkxwggM5Q3BKoEuwztQYAj2+XacdBKHBRhCKGCGzhkAVWUQWwv333+8yDChLEI9MIfAmcEe8sA/BK0E70olsEb65J4BGklx99dUu8IfL2Wef7bIOCID5w/Qd2keGDFkNgwcPdu1jCg3t53zJmiBoJRuG80TuBMwRH5RBABx++OGurkAUfffdd25fpAIZFUgqhBCZDgFX/ibL49prr3Uig/PhvDku5/DSSy+5IJk+ITOGoJgyBNC0HUGALCGIJuPjhRdecMIH0YV4QrgQtBOYkwHCvs8++6ybQkKbOU+m/HD+iA/+fPzxx04i8Dsyk2g/fUUQjzxin9Rt2223tdatW7t20jbOj/ruuece9/927dq5NXGQafQlUgJJg9ShHYzR3XbbzQk1BBOCBXGDDKQvyJZhzCF8yJZB2jEmg2wc2hJWuDB+EDbBFC36kbGIVENQ0seIPLJoEEDIPRgjo2AAf36GaEPS0M4gUwtRhYTkekOuIThoI20+5ZRTXLu5PhAalEdgMq4Qmpzjfvvt57gFG5KKcZC60QeU5Trm2kfupG5wZRxmEi4IL64Nxhi8Gf+wD4QL/cM1dO655xbJ/UyVioAIiIAIiIAIiIAIiIAI/O8SiCRc1hP4/TUTIlZ6LJ1aquRfC6hSebpwIbOCoIxvzREMBP9IC7IKCPAJqPjWnKkpBHtsBFQEgGRxEKQH02yCxhNspy7yGvwcMUDwSMBJME2QStBJ8B8skEqAidQgiETkEDyzMS2F9iBSyExgigPZAWRY5CdcyPpgkVWCYIJVRARiZciQIW5aCMLlmGOOcdkvwdQqRBFBe7A4L9kPBNcEpgShZM6wUQd1EYCmbrAkc4CMDgQTPNOFSxAIwxzJxPHICjr44IM36394sMgrUiI1CE7d8ZlnnnESg/O75pprnOyiXjJYgjVcEFNkuATnRb2ILYJ6pmEh0JATtJdynPeDDz7oAnmmNtEfSCo4IG7I3kCoHX300U4wIMjoR9bpYTwgEgIGCBgyMRAetBMRkbohdzItNItcYezR50y1gT1iibbAmX8jXBhTyEKylZAQjB+yXMgm4ZxoM1OwOFfEEr9L38IKF6QC/UBWExsZTUgyjkk/scbMww8/7MYnGUdkQMGX/SjDGi+0MdMixogmMppgi8yirYwLzjFYk4d+Qwoi0xBsZIiR/cTUqPTxQf/QL6kb+5B9xvWGOIJZ6sY9gGmAmYQL2SyIL+QR1y7nFGSaUQfZTDCnX7SJgAiIgAiIgAiIgAiIgAiIQJwEIgmXOBsQpq504UIWBUE2wT9BFgEh0wKYVkAgTzDJVAgCuyCbg4CKABNRQXYD37IHG3UgDg488MCM8oA6CYAJmgk8+ZadAJOAkcwRgmIWoiVrIF24EBxyXLJdqOff//63azMCAyFBvakZLoFwQe4gZjIJF6Z6ELCScUNwTvYAYoIsGYJS2sO0JWRTfsKFLBTaRj2pwoVglywRAmbOFzlD1gfyIGDOuSJFAuFCEE3wj2hIXdujoL6lXrIjkC1k4SCiyApBUJCNQn30Ff9G/jBtBHlF35K5EwgXRBHtQsRkI1yYUkM5zp/sCFgiVmgHQT3ZMWQRIRGY1sMYTN2QNEiV9I2+JIhn3JGVxDQeRAb9Qf+wIQaDjIpMwoUFcsnmYHwjDXMVLoxL+ihoL9OLyKS58sorXVYYfBFQjCH6j6lPjINBgwY5rmS4MAYQFYyJYG0hxhYyjH6hHGOZMYfYZAzdeeedTmIx1hEp9B3XHsKUrBL6GsGTKkoYu+kL+FI32VKISBYzpv9TN8QkWVj5CZdATjJdjHNJFS70O33AAs/aREAEREAEREAEREAEREAERCBOAokULgRIfCOPXGCaAEE3ATgZEQTGTPUgy4SsBn7ON/NMCyHAzJSRURhQZAkCgqCOaROIAoQLgTnShIwXMmCYPpQuXAjWCSqZikTASLsIgAk6CWYRJmGEC2toELCT4UJQynQjzo1AlDVCyKxADgQBMFNXmD5BsBqsrxIsjovsYFoJMgPpgHAh64dpSMEUE0QS2T1MeUL+IAwC5kz14XwC4UIQTTnEQNg3LRGcE+TDjw2JgwSiPwnqES4w5XxpB33I9BvkFRkLiAKyeNKFC9OpmPJVWIYLC6kyJsgSInuE/mD9GgQQ/6Z8+no7hY0Tfs/YRJqRccG4gBHBPDKAMcP0J2REcN6ZhAvSgr5mqg3tzFW4kLVEFgqCkA2ZhAhCGjFmgil69DWZS0gS2sWaNB06dHCShGlZ7E8fME2LbCnGFuM5WHCX9jI2GW+Me6QOr10OppUhXJjeFEzzYnySgZQpsywM64L2CdZwIcOF6UTBhlBLFS6IWDJ6kJjaREAEREAEREAEREAEREAERCBOAokULkxjIJhlmg7BIZkNBJFM/+Dbd/4gDJAAwVtoyHbhm3ymrmS7EfCTIYDMCF5DjXQhKCXA5HgE7ezH9AmOzcbvaCcigUVfyVog6GR6Cvuy9gQBL4KBoJOMCLJEOEbwxqLg7TqcC4IJAYFgYToK5dmf8+dYCCCyCShDdgxtJNBHzrBRBz/jd7QBNkzV4N+BrGE/2ky2R7D4LxkEBNepzKkXucJ5UQ99Qpvym0KUzpz1SOg/zpM6aBNBMvUEb62h3ZwXnPkdWS4BZzImOE840v7g2LQxeGsRdcEoeJ0yZTkuY4VxwznDHGbsx7ok9DH/hxX/Dpuxk3p+tJdzox/p82C9E6azcD5MbQk4IZYYH8Ebgegf/iCYgjdhcZ6Z3uQTdkoR54JgIcMF+RdM+aKNHJdzZBxQH0KFvocn/U7bYYzgCsYgsojzYKNt1EM5+pFy/AzmjEf6hjqoi/6AOazpPzhxnnG/2p12cY5wZQynvtqbKVTBW5OQfrfeequTWqnrKmV7f9D+IiACIiACIiACIiACIiACIpCJQCKECxkNTE8gYCYDgcAuzMb0AQI8AlgCQTI1wgqBMPX73odpPQSHfGtPBoW25BAg+CdLijViUt/KE/UMmFZHNgoZPoic4LXc+dVHhgqZTQg7yYU/ZCiL/bLeDxkv2kRABERABERABERABERABEQgbgKJEC58wx68JYZv4slkCbNRhm/f+Yad6TxRshXCHMfXPnxrzzmRIcC39NqSQwDpR5YIr8SOYyMLh2wNNhbXTX3TT371M3WI7JRgEeI42pHUOsgqoz9YT0ebCIiACIiACIiACIiACIiACBQFgUQIl6I4cdUpAiIgAiIgAiIgAiIgAiIgAiIgAiIgAkVFQMKlqMiqXhEQAREQAREQAREQAREQAREQAREQgf9ZAhIu/7NdrxMXAREQAREQAREQAREQAREQAREQAREoKgISLkVFVvWKgAiIgAiIgAiIgAiIgAiIgAiIgAj8zxJIhHDhlcBjx451nbTXXntlfEVuXD04adIkq1ChgnsVLguMhn0jUqbj89pbXrVLPYVtvJ6YV0PzquX0jVcZ87algl6fyz4sosorj3fbbTebOXOmOw8WB2VhUN5ms2jRIvdq6TALhXL+vIo4faFhXqVbr14997rdYOPYvOaX/fN7CxSvCf76669dkSZNmrhFXlm0dJdddikMjfffw5o3Y7FAM28Doo2w5Dx52xALF7MQcxwL4MKTMcaiusEryzk+b6Sir3xsvO554sSJrl85Lucd9W1ewQLXvA4701hOPR+OxSvFeWV0fhtvE6JtvJUreL15VCZci1wHqf02btw49xpxFiHmGLzemmuItrdo0cLxYCwEr1NngeKi2rh+6XtepU1fBK+Xj3I8Xo/OuXCtFbZxX4ANr+jOtNEmFiovaNFxOLEoM2/L4t8w5trh72nTprl+pv8aNGiQ8f7NvQDG6dcUrxbnuitojBR2fkn8/eTJk13/85mgTQREQAREQAREQAREILkEEiFcePjktdB77LGHnX/++UYwMWLECDv++OOtfPnysdK/+uqrXVDAg/6pp56aU1D99ttvu0CDevILYAl2CUw+//xzdz4cd6eddnJBYLARJF5//fX23//+dxPRkXriBDu85ha5c+GFF9rjjz/u3l4zatQo69evn33wwQeOGQHsww8/XCAzguZOnTpZ9+7dbf78+UYbjznmGFfmkksucX2A1Ak22vzggw9aly5d3Ku7M20IIMoefPDBdtxxx7l2vPjii3b77bdHDu5j7fiUyghAe/ToYbxW/LrrrrM77rjDBZKMQQJ0Ase2bdta586dc24CzJo1a+akQu/evY2xfv/99zsBULduXbvpppvcG6kQWm+++aaTMnG/EhzJyOvWL730Uickzj333MhSk8D5kUcecX2dXwAPNMYlgo5xe+yxx7pxD4fUDfFx8cUXu+uBNqWOuWA/rhvG0mGHHZbvOCJghysShbFPnyIjeHPZeeedZ3vuuaeTAjfffLOTK3CGyaBBg+zHH390/cG4RsDw94cffmgXXHBBzn2fXsErr7ziBCmv8D7nnHNcu6Ju7733nr366qvWv3//fKvg2kYgwhnJw9hizKWLvssuu8zdw/bee++MdSGWuVYQBLvvvrtr/7333us4M35HjhxpiEXEzeWXX76ZOOMeydjndff77LPPJsd44YUXnHDhfvRP2ri/cM3fdttt7j7NGOZecMghh9iZZ55pH3/8sbtG+Fmq3P4nMdC5iIAIiIAIiIAIiMD/AoHECJeXX37ZbrjhBtcnyIN3333XBWoNGzZ0374SKPLa5C222MIFaARXBC9TpkyxdevWuf/Xr1+/0G/JkRYEtASARx99tJFdw7erBNxsEyZMcN8+cyyCMkQKQRjfRBLA8C0twoLgAskwffp0F6gRNNDW9Ffy0kZECoEjvyOoOfHEEzfJrKHOYcOGufbQLtpEkEKWCOdK5stDDz3k2kLQQtA0YMCAjcLlnnvucW0nw4SfEwyRpUHmBnUTMHFOBPV8y86/kUUEPy+99JI7JjKIrAUECdwJAhABBK2UI6Di23T+zXnzN1kttI/z4mc33nijPfHEE64tiItAuMCSgJigj33pJ86R4yIeAvkAVxjDmrYQsH/zzTeOAwFL7dq1HQuORfBHP8KEtiGN2I/gprBvjWFy3333ueCQoJExQTBMgHT66ae78YBMoO/4Q1v49p/2ct7wTN0Yk7SVc4MZUoKNem699VYX6FI3Af/rr7/uXmVOwI04Q1wgGpGMPXv2dNKBLADkBHIAZoz/1LEFSziRlQOPdJGRfmOjPcgWAmvYIZMCIQE/zoesBc5z6tSprm7OiX7ivBhL7EfwHoghxiEb1w1tY7/UDWnBuVIGSXjGGWds0k76/7HHHnMyErlBfwZZKByDa4/+fe655xz3Qw891LWPcshKxjFijJ9x7X322Wf22muvufoYkwTwzZs3t3//+98bhQvBLdlGnA9yDTmDcEFeIjzhzHX47LPPOhEU9CdMuMcgKrgeOFfGI8eCG9lQtKOw13FTN+fy5Zdfun7neIwXXgPPOSNGuLYZa5w/dTOGuP8wZilLnzMmGBtcw9QDNyRy+rhHLA4ePNjde7gGW7Vq5cRKquylzxAmsIYjY5NsGO5v9Cv3gTfeeMOGDh3q5BX9jXzlngNb/sCFcfXMM884WZueqfT++++7+/S//vUv137OJcgqGj16tBsf9Ffq/Zyxx/nQbvqIcw+ug9T6+T3XFmW5Fsju4++gDOfKPSFgynlyTgg4zhduRbEhXLh3IbIRtzDg3sz/ES70GeOPPtl///2LogmqUwREQAREQAREQAREwAOBaMLlhw/MJrxYNM3bOs9sj3PMSlfYWD8BZKpweeqpp9w3gEwvQlAQjPBgTnBCIIKwQHLwUEvgwxSJ4cOHu28LkQIENsiA1I1vZglm+VaRoIGHfh7EH330UfdgT6BNsEGdV155pQveCOLZl6CxW7duTgS99dZbLijioZ2HdaQCgR0BBw/zBJapU4Moy/kwZYqgjLZ26NBhk+kEBBMck0CPb3w/+eQTJ0sImGg3WSMEhAQ2++67r5MuSAaCVILpAw88cBPhgvggKEIkID540L/rrrtcG6mbwOe0005zgoTzITjhoR8Bg9hBXBDw8HPOh4AIkUIZBNPAgQNd8AxD2kRwCrv8hAvfxhOAE8DR3hNOOMEF8Hw7Tx8QzPLzOnXqOK7Ih7PPPtv9rmPHjk5YENQSWPEzjglPvnXn/wTuCDckFdKGb91h+tFHH7ngMXUj4OEYjCcyDBhnnDvihX0Jmhk7J510kjsm45Jxxb8ZK/Q5bUVKELjDgT4lgDzyyCOdzEIcUjdt5zjIG/Zv2bKlyw4gs4KxQHspQ8AN81tuucWdD7yPOuooe+edd1zAyTgg0wsmHIfzZb8gCCdwQxRSd+pGcHvQQQe580Vgcs0Q6PF/hAP9xdhH0NFu/iA4grHHeCAgZEzQfq4F2obYY+zBhKlyiCv6NnVDBpBxRTn4IExSsxu4LhiTCJTDDz/cnSf1knVF8Ex/8G/GHcfgOuAP1yC/5xw4H+QRgTPjmj9cF+zHNQFvZALjCtb8PBBImYQLQTnijWuafuF6pl+++OILJwoQL4hJrnf6kPGI3OGY7dq1c+fBmGNcpG70FRwRW7Sda4X7GueCVCEgRyAhfpAa3MvoT+4zSB3EHPc5rmOkI+MFcURbOU/q457DOaVuSDWkF/cAxnZeXp4bk+lChCwM7km0+/nnn3ecaCdjjr7leqcOsjP2228/dw9gXP3f//2fux/BtCDhwj2VcgcccIBrB5k5SCD4jh8/3l1/3NMZD1x7HJfjI3OolzHAuKOf+UzgfhhsiDZED33CWOP6ps84D/hxjXDNUgahyb2E49Em5BPtCjY+Z2DPvSN1Qz5SL33EfSx149zpy3RxQ/3ci9i4h3Iv5tjcuxAujDUkDP18xRVXFM1nrWoVAREQAREQAREQAREocgLRhMvI+8zev7poGtfoWLMOT5uV+2tKTbpw4SEU4XHRRRe5B1QehMlw4VtSAmQe8pEnBKgEiwQhBCUIAQJdgly+oU3dCCIJCgnsCPZ5eOdvAhoCWIQGsoPAhsCiT58+LiOAB+Mnn3zSZSQQ7BLc8G0sD9o8nBN8I2v4xpRAjUyC1ICGAAJxwcM1mSO0i+CBYDXYCCq6du3qgnuCB77JJbDjG1KOwTQogn3KkQXDsVPPI1h7IchwIX2fYIV2wZLz4v98g87x4URAj5QhYEFwIBUIVDhnzo9glqCFwOeUU05xcgRRQz9Qhm/W2a699lpXN+3JJFyQHwSRBMYEfASkBIJMOyIo57gERUgD2kvQT2BJYEVgxFQTBAZBM+OBfQiSyFDhm3/+TxsJfgkKqZ9v9TknAmVkTupGgMq33rQXbvyeoBfGtJPgmCAVaQefXr162cknn+xEDGON/kWgIHzYh+wM6qJ/OCd+xhiln+DGMYLxxr8RALQPjvQD4xDu7M/xCEo5d8YAATr9xxjlGkH6BUHjWWed5c6X6WQEpNSHjEzdCMK5HhiPnGfqGh30FcdCBNCv1ItEYF+4EwhzjvQfU274Ge0iqCVji+sBDowR5BGyIXWjvXBFArVv336j4Az24bwZp5w7DMmgQMzBGzlCEMrvGf8cE1ZcS/yMY5FpgmQL5CZShnPkumVMEuwyPjJdJ/lluFAX7eXRh16MAAAgAElEQVR+QDvgRXkEA2xpC9lHCEMCaBjQDoQq45NrijGXngFFlgpjn/o4bzb+zfWN4EIscVzuW0g1+oNxjfQkAw1xgNjjuqCfEBKMMYQLY4Z7FmIENtwLg41MGK4NxhD70H+0M/XeE1zDXPPcHz799FOX5cY1yrXJPQ0xRH8ihRmXQfuDa4j/FyRcuKdQlmuba52xxzXF2ORaoE5kBFP7GGvIPDggorjfchxYww5uqdNMGfvcj8gk47rm99zvkOWtW7d27YIr9yvkHnKJzxOmqFE/4y/YkEFkH3HvSN2Qewgmfo4oSt2CttNHqRvChXsGghNRhyQLpFAgXLiumZ7HvUybCIiACIiACIiACIhAMglEEy6ezzVduCBWCCaQEDxcE9AQqBJ0IDiYgsEDLhLg6aefdgEtgTkBLkEF60akCxeCF/6kb+zHwzpBXN++fV2wwTeZPAin7o8A4ecEfcF6A6lruPCtKEEagQVBTfoWTNMIApbU36cLFyQTQSoBNd8GI4MIAhEuwVormbooEC7IC/4QqBDgkJlAlgSBBjKJIJvgkACNAIJsA0QCW+oaLvQBbUB0pAoXjkOAx0Y5gmMkUCbhwn5kwMCELAE2AhECGAI5fk8wSP0EIgSnfKNOIMu30kxRIBAjkKRtfCtN+xEN9Ds8kAKcI8cguCLg4nwRBunChayH9IWS4UI7qJ/jcs4wZyoFASFjjnYRvCL2gmCZb7sJSgnUCPTZh5+RRRCIqtT+5jh33323E0bIAIJnNoJrxi2ZJHDhG3MEHoKH8yILhaANzowvjkkwyfkx5gg6kXoIwdQtmG6UaXFWBAeZGXx7T0DOdCckAn0RrCnB3wTLjBMyOMh8SF3DhX5kfDJ+kFXpG9KDIDe/xXA5X/gwvhCSZPQ88MADG4ULvydrhWuHscFY5vcE4+kBLsdmvHMdFraIdUHCBQnCtcaxCfARoEOGDHHBMsE/2TpkY9AO+oNxyf2JgJprij6hvakb/UfmXfqitEgBAnPuJxwDvtzjuJchiAOZxM85Lhlw9AVb6hounDdZFFxnyOj0jeOwT36LNCOoAuHC/YBxiaxBiiDUyGThnozwy28rSLgwNsi+YbxQL/db2CHqgjVc+B1im7EMJyQrbJF2nBNyMNPG2GN6E8dnTDBe6TNkBn3Cxn0BYYeQ4Rhco9wf068L7hX0H/eO1I3rgOwsjsX4SN0QNki49EV/6VfaQ+YLnyVcW9SNjAuEC9cSLBBp2kRABERABERABERABJJJIJHCheCSb34JgHn4JvAkQ4JvRPl2nW/WESQ8yBOA8kBMUM435XyTzAM1D+rBRmBOwMTv0jcCEb7FJbDjG3O+YSUARQCQ9cBDM0EcQTrfKqcLFyQMARJCiKwcAnUCQ76l51vbTIKFNvBQz7fhZFzwIJ+a4RKHcEE8EBQiEGgfUzSYksU3vPALhAuZDAgqZAkb4iFYNDcO4YIMoR+ZokHQTr8Ea7dkK1xghFRLFS4EpowVzpVv6BkrTM2gX8g2QXKkboisTAKALAMCNAJXFlVFSJC1QuYIv2MMESQG66UQeKUKF4I+MiHgyPkR1NPWdOGC0KMOBB7nj6hBODCeGXNkbiGFkFq0H3YEkwT1/BvBgcjgPJgexz4EqcgTxlPqRiYD0io16yH4PcEeUoHzo49Y+4Kxj+Dhm3+uC/ZBXqQLF2QXbWY8wYiyjCfazLEyyZDguGQjEOgyLlOFC+MV4QkP+pEAnbrZH5GE6CJYZx+EC0E0WU1cKwTu2WwFCRfEAhkHZI4QgBMoB5ISucvPCN75PUE4WXP8HEkGA8YN2TapG+IWyZbpXoDQ49y5r9APsOF65V7GOOCckVbInnThQln6ArnAuKL/kJqMhdRpN+lsOAf6KlibqqiFCws2cz7IBzI+EDpt2rRx9+Qgc497O/dO+h0GjHWyuBj73EuDTDLkJn0OM0QUAoP/wwiZyXRLBBN/EBtIMzJTGJeIfe4V/Izxg6BKnf7JvYLriXtH6sb9guuNnyO6UjdEM/2UPqUuEC5kQ3GNcY0g1VKFC58z9Gn6VLBsxrL2FQEREAEREAEREAER+HsJJFK48IBMYMW37XyzycMz37zycMzPWA+Cb2T5tpKf8zCNNCAgJkMg240AhfUDeMgnmCegRcLwzS4P/0gCsgqYVpAuXPgGmMCFjAbaxYM566IQuCEI0tP3g7bxbSfyg/MkuOXYwZQijsn0IzItkDjIkmwzXAhAeNgnMKYupl8hghASSCyCw2AhXh74kTAIEaaVENwgBRAusOH/QYYLmRdMfwib4UIgSJo+EiR4Gw/f9hNgISz4Rjo9wwWpRkBOX6ZmuKQLF86DqTj0HZlQwfQPmGW70V9wQLrQ/8g8BB3BKYEwPyOIChaHTRcu/I4AkOyWYB2PdOFCoBdMBSEwps1IOcYZwoW6kT2Mc84b5ogegkzKIgD5Rp3AmnOlPAEcYyPbjfPhm3fGNJKDeglI+XfAEnFC3zNOGBvwQMIwhoKpMYxvrg0CWLJkuF7Tpxelti3IIqIMx0JCIFMYm2RQcGzagkQgGEVekQHAzxgPjCWEC2KILAXWUCko6ysTl4KEC9c6Y5bgm2l1cEaiEHTDmp8RqBN4E0Aje5EijEOkYrYb2TCcD6IAJvQ3dTMOuF4QFEx/4R6HLED0sLEP9w6yKxAS3Leoh2sTrtwb89s4R+49tJmpYggXJBuii/spYzk1w4VpRsGUtvzqLCjDhfHC/YRxwfWEKIJpwA6ZTtYQ/cx1xXXAPZD7HqIJ4ce1zhjgXoaUZBojIgfJyFpBjEPuzfwcZtRF9iLjFCHH+KUdnCfMOGfaQ8ZcUWww5HMhqJ92pAsX7lNcT/S7NhEQAREQAREQAREQgWQSSKRwATUPqEgMHrwJQsgIIRDlwTp4BXOwLgUBBIuc8s00GQ9RtmBNl9Sy1B8s0En2S6aNcgRiBEepr/fMVF96+dR9wuxf2HmlTikKGAasggA59f+p/ybAov3BmiNh2xq0O/0tRenHJ3BFrNCHwdSiws4n0zmkvn47OHbQBwTFBGv5vaK7sOPRRoJXOAT9jZggIEI8MO0njo1xRVYT0yhS1xOibkQZP2Occ2zaE2So8PNgTRL2ZToGopHgLq4NlrSB48AhE0v2IbilbUyXSZ8qU1BbUsdh+pgPrnmyyRAxwbGDhYODN4lF7d+gXQUJl2DMMVYZp4wDhC99wfFT2xT0HZkVZDkUlFVSGJP0c0KycU0yDSaQfJl4sQ/8U/sq23tJfveh1OurMOYFCRckGVPGEKbBPTJYCBrGqXXDOngjVOr9KXgLGffZ9PsCYxG5ks4gqCv4DEk/T+op7LyiXleF9QHXDll5CFqyX7SJgAiIgAiIgAiIgAgkk0AihAvfrPJtLYEl3x7nlxWS3gVkJPBQzcM23yaSLVFUD9DFufv5RpdvvMmaQWiQmu97Qzox/YJvk8msYfHZf8KW+nrr4jC2yPxgGglSAtFIBlP6dIZ/AveiOgeCf64VRCrTwMigIRuE7AnWhmKqS2Eb9xuyExCclEOcMX2F9XD+Fzcy88gQY2oP6xGlv3aa7CWylcgAS31T1f8iq+CcyXQjW5BMzWwE9P8yM527CIiACIiACIiACBRHAokQLqTvBwtNZvONOVOPgswXAv3iEBD/HYOADAACSL7pRbgEmQA+28K30sHbWTh+6toIPtsR97HIICC7gSlXxWEj8yF4Iw+BfqYFcYtDO4trGwj+yV5BlCB44Um2AfcgsifyW1g29XzIXmBc8CYfMnFSF4QuruddlO0iW4trhOlgjMdMGU/cpxFV3N+1mVsPJux4Ey8REAEREAEREAEREIHiSyARwqX44lPLREAEREAEREAEREAEREAEREAEREAERGBzAhIuGhUiIAIiIAIiIAIiIAIiIAIiIAIiIAIiEDMBCZeYgao6ERABERABERABERABERABERABERABEZBw0RgQAREQAREQAREQAREQAREQAREQAREQgZgJSLjEDFTViYAIiIAIiIAIiIAIiIAIiIAIiIAIiICEi8aACIiACIiACIiACIiACIiACIiACIiACMRMQMIlZqCqTgREQAREQAREQAREQAREQAREQAREQAQkXDQGREAEREAEREAEREAEREAEREAEREAERCBmAhIuMQNVdSIgAiIgAiIgAiIgAiIgAiIgAiIgAiIg4aIxIAIiIAIiIAIiIAIiIAIiIAIiIAIiIAIxE5BwiRmoqhMBERABERABERABERABERABERABERABCReNAREQAREQAREQAREQAREQAREQAREQARGImYCES8xAVZ0IiIAIiIAIiIAIiIAIiIAIiIAIiIAISLhoDIiACIiACIiACIiACIiACIiACIiACIhAzAQkXGIGqupEQAREQAREQAREQAREQAREQAREQAREQMJFY0AEREAEREAEREAEREAEREAEREAEREAEYiYg4RIzUFUnAiIgAiIgAiIgAiIgAiIgAiIgAiIgAhIuGgMiIAIiIAIiIAIiIAIiIAIiIAIiIAIiEDMBCZeYgao6ERABERABERABERABERABERABERABEZBw0RgQAREQAREQAREQAREQAREQAREQAREQgZgJSLjEDFTViYAIiIAIiIAIiIAIiIAIiIAIiIAIiICEi8aACIiACIiACIiACIiACIiACIiACIiACMRMQMIlZqCqTgREQAREQAREQAREQAREQAREQAREQAQkXDQGREAEREAEREAEREAEREAEREAEREAERCBmAhIuMQNVdSIgAiIgAiIgAiIgAiIgAiIgAiIgAiIg4aIxIAIiIAIiIAIiIAIiIAIiIAIiIAIiIAIxE5BwiRmoqhMBERABERABERABERABERABERABERABCReNAREQAREQAREQAREQAREQAREQAREQARGImYCES8xAVZ0IiIAIiIAIiIAIiIAIiIAIiIAIiIAISLhoDIiACIiACIiACIiACIiACIiACIiACIhAzAQkXGIGqupEQAREQAREQAREQAREQAREQAREQAREQMJFY0AEREAEREAEREAEREAEREAEREAEREAEYiYg4RIzUFUnAiIgAiIgAiIgAiIgAiIgAiIgAiIgAhIuGgMiIAIiIAIiIAIiIAIiIAIiIAIiIAIiEDMBCZeYgao6ERABERABERABERABERABERABERABEZBw0RgQAREQAREQAREQAREQAREQAREQAREQgZgJSLjEDFTViYAIiIAIiIAIiIAIiIAIiIAIiIAIiICEi8aACIiACIiACIiACIiACIiACIiACIiACMRMQMIlZqCqTgREQAREQAREQAREQAREQAREQAREQAQkXDQGREAEREAEREAEREAEREAEREAEREAERCBmAhIuMQNVdSIgAiIgAiIgAiIgAiIgAiIgAiIgAiIg4aIxIAIiIAIiIAIiIAIiIAIiIAIiIAIiIAIxE5BwiRmoqhMBERABERABERABERABERABERABERABCReNAREQAREQAREQAREQAREQAREQAREQARGImYCES8xAVZ0IiIAIiIAIiIAIiIAIiIAIiIAIiIAISLhoDIiACIiACIiACIiACIiACIiACIiACIhAzAQkXGIGqupEQAREQAREQAREQAREQAREQAREQAREQMJFY0AEREAEREAEREAEREAEREAEREAEREAEYiYg4RIzUFUnAiIgAiIgAiIgAiIgAiIgAiIgAiIgAhIuGgMiIAIiIAIiIAIiIAIiIAIiIAIiIAIiEDMBCZeYgao6ERABERABERABERABERABERABERABEZBw0RgQAREQAREQAREQAREQAREQAREQAREQgZgJSLjEDFTViYAIiIAIiIAIiIAIiIAIiIAIiIAIiICEi8aACIiACIiACIiACIiACIiACIiACIiACMRMQMIlZqCqTgREQAREQAREQAREQAREQAREQAREQAQkXDQGREAEREAEREAEREAEREAEREAEREAERCBmAhIuMQNVdSIgAiIgAiIgAiIgAiIgAiIgAiIgAiIg4aIxIAIiIAIiIAIiIAIiIAIiIAIiIAIiIAIxE5BwiRmoqhMBERABERABERABERABERABERABERABCReNAREQAREQAREQAREQAREQAREQAREQARGImYCES8xAi2t1a9eutRIlSlipUqWKaxMztmv9+vVG28uWLZu4dtP20qVLJ67dSeQN5NWrV1uZMmXcOE/KtmHDBje+aXfStpUrV1r58uWT1mzHu2TJku5PkjbGd9Lug/Bds2aNY520z56kfmbSbrYkfvasW7cucfdC2sx9PGm8aTP3lHLlyiXpNuhYM8bhnbTPeu6FSbyHJ/nZKmnjhItx1apVbpwkaXzT7qR+Zvq6AUq4+CL9Nx+HC5iLN2k3ey5gbvYVK1b8mwlmd3jazR8eZpJ00+ThkUC6UqVK2Z1wMdj7999/d+MkSbyRclybiIsktZvu/vXXX61atWqJazfjG8GVNAGwbNkyq1y5cjG40rJrwooVK1xwlDSpyHWJKEpauxnf3EuSFkjz2cNnfYUKFbIbYH/z3gTR3MeTxps2L1++PHH3lKR+ZtJu7oVJfbbiukzSlxSIOe6FXJdJaje3s6VLl7pxkrR2w5vnqqR9Zvr6CJFw8UX6bz6OhIvfDpBw8cubo0m4+GUu4eKXt4SLX94SLn55S7j45S3h4p+3hIs/5hIu/lgHR5JwKZi5hIv/Mfm3HFHCxS92CRe/vCVc/POWcPHLXMLFL28JF7+8JVz88pZw8c9bwsUfcwkXf6wlXMKxlnAJxynxe0m4+O1CCRe/vCVc/POWcPHLXMLFL28JF7+8JVz88pZw8c9bwsUfcwkXf6wlXMKxlnAJxynxe0m4+O1CCRe/vCVc/POWcPHLXMLFL28JF7+8JVz88pZw8c9bwsUfcwkXf6wlXMKxlnAJxynxe0m4+O1CCRe/vCVc/POWcPHLXMLFL28JF7+8JVz88pZw8c9bwsUfcwkXf6wlXMKxlnAJxynxe0m4+O1CCRe/vCVc/POWcPHLXMLFL28JF7+8JVz88pZw8c9bwsUfcwkXf6wlXMKxlnAJxynxe0m4+O1CCRe/vCVc/POWcPHLXMLFL28JF7+8JVz88pZw8c9bwsUfcwkXf6wlXMKxlnAJxynxeyVVuIz96Vfbrlop26JqFStRIjndIOHiv6/0Wmi/zCVc/PKWcPHLW8LFL28JF7+8JVz885Zw8cdcwsUfawmXcKwlXMJxSvxeSRUuJz0yyuYuW23PndPCttuiQmL6QcLFf1dJuPhlLuHil7eEi1/eEi5+eUu4+OUt4eKft4SLP+YSLv5YS7iEYy3hEo5T4vdKqnBp/p9hVq50KXv8jD2scZ0qiekHCRf/XSXh4pe5hItf3hIufnlLuPjlLeHil7eEi3/eEi7+mEu4+GMt4RKOtYRLOE6J3yupwqXp7UOtbOmS9nCnPGtZv0Zi+kHCxX9XSbj4ZS7h4pe3hItf3hIufnlLuPjlLeHin7eEiz/mEi7+WEu4hGMt4RKOU+L3SqJwmbl4hbV5cIRVLFvK+nXazVrV3zIx/SDh4r+rJFz8Mpdw8ctbwsUvbwkXv7wlXPzylnDxz1vCxR9zCRd/rCVcwrGWcMnAafbs2UbAXLduXfvxxx/thx9+sAYNGtgOO+xgJZK0cmvKuSVRuEyd/7sd2WekEy59Ts6z/RtKuIS7rKPvxUPvypUrrVKlStEr+ZtKSrj4BS/h4pe3hItf3hIufnlLuPjlLeHin7eEiz/mEi7+WEu4hGMt4ZKBU8+ePa1Ro0bWpk0bu+qqq2zp0qW2/fbb2y233GIVK1YMR7aY7ZVE4TJq+iI79fGvrFTJEtbzuKZ23O51ihnV/JujDBf/XSXh4pe5hItf3hIufnlLuPjlLeHil7eEi3/eEi7+mEu4+GMt4RKOtYRLBk7nnHOOdenSxZYsWWL333+/9e/f3/3hZ1tvvXU4ssVsryQKl3cnzLOLB421UiVK2H+ObWIdW2xbzKhKuBSnDpFw8dsbEi5+eUu4+OUt4eKXt4SLX94SLv55S7j4Yy7h4o+1hEs41hIuGThdeOGFdvzxx9vYsWNt5syZds8999jdd99t7dq1sxYtWoQjW8z2SqJwefWb2XbFy99amZISLr6Gk6YU+SL9x3F46OXaLF++fOKmK0q4+B0rEi5+eUu4+OUt4eKXt4SLf94SLv6YS7j4Yy3hEo61hEsGTk8//bQNHTrUeMC9+uqrbauttnLC5eabb7ZtttkmHNlitlcShUufj6ZZzw++t5IlzG45ahc7Z996xYxq/s3RlCL/XaUMF7/MJVz88pZw8ctbwsUvbwkXv7wlXPzzlnDxx1zCxR9rCZdwrCVcMnAicGOhXL51btiwoS1YsMC+++4722effaxMmTLhyBazvZIsXNauW29XH7aTXXVow2JGVcKlOHWIhIvf3pBw8ctbwsUvbwkXv7wlXPzylnDxz1vCxR9zCRd/rCVcwrGWcPmTExkJPNDyoZ/fVr16dStVqlQ4ssVsryQKl0sHj7PBX81yJK8+tKGTLknZlOHiv6ckXPwyl3Dxy1vCxS9vCRe/vCVc/PKWcPHPW8LFH3MJF3+sJVzCsZZw+ZPT9OnT7dFHH7VFixa5jJZy5cpZlSpV3G+5SfKmon79+lmdOsl5U07qEEiycCldsoR1bd3ArjlsJ0vKW7klXMLdgOLcS8IlTpqF1yXhUjijOPeQcImTZuF1SbgUzijOPSRc4qRZeF0SLoUzinMPeEu4xEm04LokXPyxlnAJx1rC5U9O3Ahnz55tBMqs13LYYYdZ8+bN3W9ZOHfQoEF21113Wc2aNcORLWZ7JU24LF251rq+MM6m/kLW0Xo7sFEtu/XoXaxCmWRkGEm4+L8AJFz8Mpdw8ctbwsUvbwkXv7wlXPzylnDxz1vCxR9zCRd/rCVcwrGWcMnAqVOnTta1a1fbb7/93G95PXTPnj2tQ4cOtueee4YjW8z2SppwWbhstV3ywlj7feVaW7F6rTXZtpr9p30Tq1yudDEjm7k5Ei7+u0nCxS9zCRe/vCVc/PKWcPHLW8LFL28JF/+8JVz8MZdw8cdawiUcawmXDJyuueYa22KLLaxjx45WoUIFmzx5sj355JN27bXXWpMmTcKRLWZ7JU24zF2y0i4ZNM69EnrB0pUSLp7Gk14L7Qn0n4fRa6H98uZoK1eudIufJ209LgkXv2NFwsUvbwkXv7wlXPzzlnDxx1zCxR9rCZdwrCVcMnCaMmWKDRw40ObNm2cVK1a05cuX2x577GEXXHCBEzBJ3JImXKbMW2pdBo21AxvUsK9//NVqVatg93TY1apXTMZbopTh4v8qUYaLX+bKcPHLW8LFL28JF7+8JVz88pZw8c9bwsUfcwkXf6wlXMKxlnDJwOmNN96wSpUq2XbbbefWdGEB3dq1a1vlypXDUS2GeyVNuEyYjXAZY4fsvKXN+3WF/bJ8nfXptJvVrlq+GNLdvEkSLv67ScLFL3MJF7+8JVz88pZw8ctbwsUvbwkX/7wlXPwxl3Dxx1rCJRxrCZcMnLp162atWrVya7b8U7akCZeRPyyyC58fYz3aN7b3v51rPy9ZbX0759nWEi5FOiQ1pahI8W5WuaYU+eXN0TSlyC9zgozSpUu7aVxJ2iRc/PaWhItf3hIu/nlLuPhjLuHij7WESzjWEi4ZOD377LM2Z84cO+uss6xs2bIb9yDDpWTJkvmS5QIvEfK9xWRAsG/6OgJr1qxxx4h7fYGkCZdPpy60i54fY/d1aGrvjJtjP/62yvp13t3qVFOGS7hLO9peEi7RuEUtJeESlVz0chIu0dlFKSnhEoVa9DKMb54tyMxN0ibh4re3JFz885Zw8cdcwsUfawmXcKwlXDJw4rXQo0ePtoYNG24iXC699NJ8Xwu9ePFie+edd+zEE090Dzo89Lzyyis2d+5cdwS+4WvTpo01bdrUvv76axs6dKhxQ2jdurXttddeburSW2+9ZawfU758eTvmmGOsfv364XoxxF5JEy5DJsyzC58bYx90bWWvfT3T3p600J44c0/bsWbFEGf79++iKUX++0BTivwy15Qiv7w1pcgvb2W4+OUt4eKXt4SLf94SLv6YS7j4Yy3hEo61hEsGTmPGjLGlS5du9psWLVpkXDT3iSeesCFDhlitWrWsR48ebq2X4FXSlNlhhx1cxgprwrAI73nnnWennXaa+1nfvn3dAr1Tp0613r1720033eRkD/+/7bbbwvViiL2SJlxeHzvHLnhujI3990H2+jczbeDns+25c/ayhltVCnG2f/8uEi7++0DCxS9zCRe/vCVc/PKWcPHLW8LFL28JF/+8JVz8MZdw8cdawiUcawmXDJy4UBEu/OEhgDcTVa9ePd856Oz3888/W79+/TYRLvfee6+1bdvWdtllF6tatarLlhkxYoQTLPxBuHTq1MkJmGnTprksl4suushmzJhht99+uw0YMCC2qUVJEi7wf2b0z3bHO1NsxFX726tf/+yEy7PntLCdtkrGwsVJFi48FCRxgWiEC9dqQdP+wt0W/e2lKUX+WHOk4CGM9UTIOkzShnBhMfew01aLy7lxP+GzLnV6bnFpW0HtkHDx20t8ZjKlOmlvgqTNPCeSmZykjTbzBs4qVaokqdkWfGaSSZ60z3p4J/HZis8evixOGm/u4UkbJ1yMxJR81ieJN+1mZgef9Ulbr83XDVDCJQPpH374wZ566imbPn26G/B8kLZr186OOuqofB/Sf/nlFydJggwXblAPPfSQG4A85Ddq1MhNExo2bJh99NFH9uCDD7ojX3HFFbbvvvva7NmzXQYMC/UuXLjQbrzxRuvevbsTPXyg57rlt2ZMrvUWRfn1GzZY7+E/2tvfzrOXzm1u7038xe4e9qM9e9bu1ighGS48FPAnaUEdbUiF2xEAACAASURBVGasJC04YhyuXr3a3eiTFJByb4B3Ej+guLclLchgnMCb+3rSHmYY30m8LotqXbKi+OxJrTNJn5n/hHbz2YMESNq9kDZzH0/aZz1t5p6StLV+kvqZSbu5FybxHp7kZyuuyyQ9E3IvRxQxTpLW7rDPVkl8bozjeUPCJQPFm2++2QUSCBb+njRpkr399ttOqNSpUycj93ThwsPDvHnz3MM937w//PDDLptl/vz59uGHH7rpQ2yXX365HXDAATZz5sxNhMsNN9xgd911lxMufKDnugXSJgkPM2vXb7DuQ76zz6cttkHnNLdxMxfbaU9/a29euLfl1a2aKwov5emz4OExSTfN4NujpH3LSKfyTTrXa9J4Bw9hSWo3vJOaccHDDA9hcS9MXtQ3FsZ3Eq9LeMM6aQEp1yXXZNLaTXBEu5PwWZ96zfB5yfNS0gQAbSaYThpvPuuR5mQuJGmj3Un8zEz6s1XSMkUCoch1mbQvV8iE4rM+ac+EfPbAurDPzMJ+n6T7UTZtlXDJQKtz584u82Tvvfd2v2Xws5DuIYccYgceeGAo4ZK+E7KmZcuWVq1aNTf16LHHHnMPoccff7xddtllRlYNx+nataubXnTHHXe4feK64JI0pWjNuvXWZdBYW7tugz14UlMb99NCO+GxsTbkkn2t+XbVshnff9u+SZ5SxEMY6YxJ27SGi98e0xoufnlrDRe/vDWlyC9vreHil7fWcPHPW2u4+GOuNVz8sQ6OpClFBTOXcMnAh6wTpgAde+yx7hvzyZMn25NPPmlXX3217bzzzpuVYIHb77//3l544QX3KmlEDQb+6aeftmbNmrmslk8//dR4y1HdunXtyiuvdPIFE0i2S69evezHH3+0Bx54wE499VSXUcPD3lVXXRXbFZMk4bJ63Xo7/5lvrEypknb/CU02Cpe3Lm5pLeptERuToqxIwqUo6WauW8LFL3MJF7+8JVz88pZw8ctbwsUvbwkX/7wlXPwxl3Dxx1rCJRxrCZcMnD777DMnWEhFY0ExXu286667WpcuXTKmu/JWIaYEcYEjUXj9M/Pv3n33XeN10aSGUb5Jkybu98iZL774wmWv7LHHHk7u8LDx+eefu3VjkDz77bdfvtOXwnXtpnslSbisXLPejnv4c9ujXnW78YiGNnHmYjv96fHW4/im1j4v85SuKEyKsoyES1HSlXDxT3fzI0q4+O0FCRe/vCVc/PKWcPHLW8LFP28JF3/MJVz8sZZwCcdawiUDJz74WX+FNw/xkMtitttuu23W0yy44Kkr0wKNfNixpc8tZH9ETNxzDpMlXNbZEb1HWtumte3KQ3a0KbMX23mDJtolB9e3M1puH25k/817Sbj47wBluPhlLuHil7eEi1/eEi5+eUu4+OUt4eKft4SLP+YSLv5YS7iEYy3hkoHTO++84wQLf8hOIeMkaQsspp9WkoTL8tXrrMVdH9nlbRraWfvUtUmzFkm4hLuec96Lh16t4ZIzxtAV6LXQoVHFtiPjm+zFpN3TJVxiGwKhKpJwCYUptp0kXGJDGaoiCZdQmGLbCd4SLrHhLLQiCZdCEcW+g9ZwKRiphEsGPkwnmjhxoltHpUaNGtagQQOX5cLaLEl9nVWShMvvq9dZg5vet94dd7MOebVt8qzFduHgSXZ6y+3tggN2iP0mURQVKsOlKKgWXKcyXPwyV4aLX94SLn55S7j45S3h4pe3hIt/3hIu/phLuPhjHRxJwkXCJetRxwc/wcScOXNs+PDhNmzYMDc1qH///rGuq5J1w3IokCTh8vPiFbb/vZ844XJU01o245ff7MrXv7e8bavaHcc2yYGCv6ISLv5YB0eScPHLXMLFL28JF7+8JVz88pZw8ctbwsU/bwkXf8wlXPyxlnAJx1oZLhk4LViwwF5//XX74IMP3BourVu3tmOOOcYaNmwY+9oq4bop972SJFyGf7fALhk01vqcnGf7N6huP81fYt3e+N7q16xo95zQLHcYHmqQcPEAOe0QEi5+mUu4+OUt4eKXt4SLX94SLn55S7j45y3h4o+5hIs/1hIu4VhLuGTgdMMNN9j48eNt//33txNOOMG22WYbt5ZLkrckCZd3xs+161+f6IRLqx2rSbh4HHhaw8UjbDPTGi5+eXM0reHilzlBRunSpd26OUnaJFz89paEi1/eEi7+eUu4+GMu4eKPtYRLONYSLhk48WpmhMvUqVNt6dKlVrVqVdtpp53c656TKl6SJFx6DZ1qL3092/p2yrNd61SyuYuX2U1Dptm6dRvsqbP3DDey/+a9lOHivwOU4eKXuTJc/PJWhotf3hIufnlLuPjlLeHin7eEiz/mEi7+WEu4hGMt4ZIPJ26MY8eOtaFDh9qoUaOMi/eRRx5x2S5J3JIkXHq8N8XenfCL9eucZzvXqmiLli63/3wwwybPXWbvXbpvIvBLuPjvJgkXv8wlXPzylnDxy1vCxS9vCRe/vCVc/POWcPHHXMLFH2sJl3CsJVwycHrggQfcYrlcsDVr1nRruBx44IHuTUUlSpQIR7aY7ZUk4XLG41/ZwuWrrV+nPNu2WlkJF49jSVOKPMLWlCK/sP88mqYU+cWuKUV+eTO+eU4pV66c3wPneDQJlxwBZllcwiVLYDnurtdC5wgwy+ISLlkCi2F3vaWoYIgSLhn4vPrqq24aUbNmzWyrrbaKYRj+/VUkSbgc//AoK1mqhPXvnGdbVChlvy5bYT2G/mhfzlhsw6864O+HGaIFynAJASnmXZThEjPQQqpThotf3spw8ctbGS5+eUu4+OUt4eKftzJc/DGXcPHHOjiShIuEi/9RVwyPmCThsk/Pj23nrSpZ/1N2t3KlWORylT306Sx79NMZNr1722JId/MmSbj47yYJF7/MJVz88pZw8ctbwsUvbwkXv7wlXPzzlnDxx1zCxR9rCZdwrJXhEo5T4vdKknCpc90QO6ZZHXv01N0NcbF69WrrN2KW3fvhVJvbs10i+kLCxX83Sbj4ZS7h4pe3hItf3hIufnlLuPjlLeHin7eEiz/mEi7+WEu4hGMt4ZLCiQs0qWu0FNbdSREuq9eut+1veM9ObL6N9emUJ+FSWMfG/Hut4RIz0EKq02uh/fLmaFrDxS9zreHil7fWcPHLe82aNcZ9PGlr5ki4+B0nWsPFL28JF7+8g2erUqVKWZkyZfwfPAFHlHD5s5Pmz59vEyZMsFatWtmsWbPcYrms4/JP2ZIiXL6ft8wO6vWpXda6gV17+E4bhcszX/1i3YdMsdHXHWRbVy1f7LtFGS7+u0gZLn6ZK8PFL29luPjlrQwXv7yV4eKXt4SLf97KcPHHXMLFH2tluIRjLeHyJ6dx48bZoEGD7LrrrrOHHnrI2rVrZ3vssUc4ignYKynCZcLsJdb2oZF2VZuGduWhDTcKl7cmLrYb3phoz5/bwlrU26LYE5dw8d9FEi5+mUu4+OUt4eKXt4SLX94SLn55S7j45y3h4o+5hIs/1hIu4VhLuPzJafbs2Xbvvfda06ZNbeTIkbbffvtZ48aNN6HYvHlzK1+++GdXZOr6pAiXwV/OtKtemWC9TmhmJ+65jVfhssHMRk5daDUrl7VGW1cJdwXls5eES074IhWWcImELXIhCZfI6CIVlHCJhC1yIQmXyOgiFZRwiYQtciEJl8joIhXUlKJI2CIXknCJjC5yQb2lqGB0Ei5/8uHDfsSIEfbhhx8a2S6ZphSR/ZLU10QnSbhc/coEe7hznh3VbOuNwuXdKb/ada9NtMdOb277N9wy8g2hoIJTf/nd9r/vE2ufV8ceOWX3nI4h4ZITvkiFJVwiYYtcSMIlMrpIBSVcImGLXEjCJTK6SAUlXCJhi1xIwiUyukgFJVwiYYtcSMIlMrrIBSVcJFyyGjx86H/88cdWr149q1Wr1iZlK1eubCVLlsyqvuKyc1KEywNDf7Bew6bai+ftbXvvsMVG4fLFzOXWdfA463ZoQzu95fZFgpXpTG0eHCHhsnKlVapUqUgYF2WlEi5FSXfzuiVc/PKWcPHLW8LFL28JF7+8JVz889aUIn/MJVz8sQ6OJOEi4ZL1qOM1xMOHD3fZLjzkNmnSxE444QSrU6dO1nUVlwJJES43vzHJnhr9s71/6b6281aVNwqXsXNX2MWDxtn5+9eziw6sXyRY3584z8548ms7pFEt63/K7la1fOnIx1GGS2R0kQtKuERGF6mghEskbJELSbhERhepoIRLJGyRC0m4REYXqaCESyRskQspwyUyukgFJVwiYcupkISLhEvWA+jVV1+1J5980ho0aGBbbrmlTZw40WW73HHHHUaWSxK3pAiX616dYC98NcuGXb6/7Vizolfhwvoxl7443vZrsKX175xntaqUi9zVEi6R0UUuKOESGV2kghIukbBFLiThEhldpIISLpGwRS4k4RIZXaSCEi6RsEUuJOESGV2kghIukbDlVEjCRcIl6wF09tlnW/v27d2fEiVK2MyZM61nz552wQUX2K677pp1fcWhQFKEy3H9R9n4Wb/ZD3e0ddgQF2Qc/bB4jZ379Dd2dLOt7eajdikSpE9+9qNd+9pECRdNKSqS8ZWpUh7CuDZZjJt7TZI2CRe/vSXh4pe3hItf3hIufnlLuPjnrSlF/phLuPhjHRxJwkXCJetRd8YZZ1jnzp3dq6HZ5s+fbz169LBTTjnF9txzz6zrKw4Fki5cFq4qYac89qXtVLOSPXZm0byu+z/vTLGHPp4m4SLh4u2SlXDxhnrjgXgoKFOmjJUqVcr/wXM4ooRLDvAiFJVwiQAthyISLjnAi1BUwiUCtByKKMMlB3gRikq4RICWYxEJFwmXrIdQv379bNSoUXbooYda3bp17f3337cffvjBHn30UatevXrW9RWHAkkQLrN/W2mnP/6l1a5S3p47t4XDFmS4+BAurB/z6IgZ1njryta3U541qVM1ctdpSlFkdJELakpRZHSRCirDJRK2yIUkXCKji1RQwiUStsiFJFwio4tUUMIlErbIhSRcIqOLVFDCJRK2nApJuEi4ZD2AlixZ4tZwmTx5svEQUKNGDevQoYPLbkla2n9w8kkQLjMXr7AznvjKtqlWwZ45549MokC4/LampJ383y9s++r87g8ZE/d2zlNf2zsT5tkutStbv84SLnHzLer6JFyKmvCm9Uu4+OUt4eKXt4SLX94SLn55S7j4560pRf6YS7j4Yx0cScJFwiXSqOPDaOnSpW79kGrVqlnZsmUj1VNcCiVBuHw7e4md/+w3dlDDmnbX8U03ES6lypa3Y/p9ZktXrrXPrjmoSLCyfszn0xdJuGhKUZGMr0yVakqRN9QbD6QpRX6ZE2SULl3aTeNK0ibh4re3JFz88pZw8c9bwsUfcwkXf6wlXMKxLrGBUantH08gCcLlixmL7eJBY+2Mfbazrq0bbCJcKlasaO36jLSfFq2wCTe3ib2/fl+9zjoOGG1f/fSr7bBlRet7cp7tWS/69DFNKYq9iwqtUBkuhSKKdQdluMSKs9DKlOFSKKJYd5BwiRVnoZVJuBSKKNYdJFxixVloZZpSVCiiWHeQcIkVZ6jKlOFSMCYJl1DDKPk7JUG4fPL9Qrt08DjrdmgDO3Wf7b0Kl1m/rrTTn/jSJs5ZajUrl7U+J+fZwTvXjNzxEi6R0UUuKOESGV2kghIukbBFLiThEhldpIISLpGwRS4k4RIZXaSCEi6RsEUuJOESGV2kghIukbDlVEjCRcIlpwH0TymcBOHy6pg5du2rE+yZs/e0vXfYYjPhcsp/v7RvZv5qo6892KqULx1r1/z85/oxU+cvs2oVyki4VKoUK18flUm4+KD81zEkXPzylnDxy1vCxS9vCRe/vCVc/PPWlCJ/zCVc/LEOjiThIuESedSxfgsfSsFWrlw5LZobmWbhBV/8apZd//pEe+X8fWy3un+8IShYNJcpRde9OsFeGTPb3rlkX2tYK14hMG7mb3b+c2OsQulSNv/3VRIuEi6FD9gY9tAaLjFAzLIKreGSJbAcd9caLjkCzLI445vF/XleSdIm4eK3tyRc/POWcPHHXMLFH2sJl3CsNaUoA6fvv//eBgwYYDNmzLDUJW4eeOAB23bbbcORLWZ7JSHDpe/H06z7kCn2851HWOmSJbwKl2D9mEN2qmWDvp5pvTvuZu3z6kTuRU0piowuckFluERGF6mgMlwiYYtcSBkukdFFKqgMl0jYIheScImMLlJBCZdI2CIX0pSiyOgiFZRwiYQtp0LKcCkYn4RLBj5XXXWVVahQwQ488EArX778xj322msv9/MkbsVduLB084Mf/WB3v/+9ze5xxEbEqRku/35tor30zSx78+JW1qh25Vi7YfiUBXbZi+PsX/vVs/+8+50TLh33jC7XJFxi7Z5QlUm4hMIU204SLrGhDFWRhEsoTLHtJOESG8pQFUm4hMIU204SLrGhDFWRhEsoTLHtJOESG8rQFUm4SLiEHizBjuecc46dddZZTrj8U7biLlxWrV1v3d+ZYu98O9e++nfrjMKlz0c/WK9hP9jjZ+xhB+4UfUHbTH0arB/zyCl51vmxLyVcNKXIy6WvKUVeMG9yEE0p8stcU4r88taUIr+816xZ46aeJ20Kl4SL33Ei4eKXt4SLX94cTcJFwiXrUffYY4+5OdCnn366lS4d7+KsWTcmpgLFXbgsX73Obnlrko35+Tf74LL9MgqX50b/bDe+Ocn6dcqzI5rWjonMH9UM/mqW/fv1iTbg1N2dcLmnw6522t7bWYk/ZjZlvSnDJWtkORdQhkvOCLOqQBkuWeHKeWdluOSMMKsKlOGSFa6cd1aGS84Is6pAwiUrXDnvLOGSM8KsKpBwyQpXLDtLuBSMUVOKMvC57LLLbPLkyZv9ZuDAgbbddtvFMjB9V1LchctvK9ZYt5e/tflLV9urF+2zEU/qlKKiFC4PDZ9m/xkyxWZ0b2tH9B5pbZvWtm6H7WRlSkUzLhIuvke4mYSLX+YSLn55S7j45S3h4pe3hItf3hIu/nlr0Vx/zCVc/LEOjiThIuGS9aj78ssvjWAifdt3332Nt+UkcSvuwmXBslXWZdBY26Zaeet10m4ZhctrY2bb5S99a/ed0NROaB59fZVM/Sfh8gcVHnq5aVbSlCIvl7mmFHnBvMlBNKXIL3NNKfLLW1OK/PLWlCK/vJP6makMF7/jRMLFL2+OJuEi4ZL1qONCnTt3rstyWb58uW2//fbWqFEjK1u2bNZ1FZcCxV24zFuyys575hvbfbtqdvsxjTMKl69/+tXa9x9l1x62k13Sun5saFevW2893v3OXhs7x0Z2O1AZLhIusY2twipK6sMj56UMl8J6N97fK8MlXp6F1aYMl8IIxft7ZbjEy7Ow2pThUhiheH8v4RIvz8Jqk3ApjFD8v5dwkXDJelRNnDjRevToYUuWLHFlWcfliCOOsDPPPNPKlCmTdX3FoUBxFy4/LVphnQZ+YWe12t7OP2CHjMJl/KwldmTfz2IXLqnrx7zVpZWdPOALa7R1ZSd+ypUuGan7NKUoEracCmlKUU74si4s4ZI1spwKSLjkhC/rwhIuWSPLqYCES074si4s4ZI1spwKSLjkhC/rwhIuWSPLuYCEi4RL1oPo8ssvd1ktvK2oWrVqNnz4cHv00Uftnnvusbp162ZdX3EoUNyFy48Ll9tJA0bbxQfVd9Il2FLXcJkwe4kd0WekXX3oTnbZIQ1iw/r7qrV24xuTbMrcZfb6xfu4qU1r122wvp3yrELZUpGOI+ESCVtOhSRccsKXdWEJl6yR5VRAwiUnfFkXlnDJGllOBSRccsKXdWEJl6yR5VRAwiUnfFkXlnDJGlnOBSRcJFyyHkSnnnqqnXfeeXbwwQe7sgQWPXv2tGOPPdZatWqVdX3FoUBxFy7f/bLMTeV55NTd7bDGW2UULguWrbZm3YfaWS23t7uOaxob1mD9mJqVytkDHZtJuGhKUWxjq7CKNKWoMELx/15ruMTPtKAatYaLX95aw8Uvb63h4pd3Uj8zJVz8jhMJF7+8OZqEi4RL1qPummuusZo1a1rHjh3d3x9//LE9//zzduedd7rMl/w2bqglS246BYU1YEqVKmXlypXbpFh+D0X57Z/1SaQVKO7CZdLcpda616f22oX7WMsda2QULvxw62uHWMc9t7XeHf9aWDdXNqkL9t7dYVcJFwmXXIdU6PJJfXgMRDQZgCWivjs9NKV4d5RwiZdnYbVJuBRGKN7fS7jEy7Ow2iRcCiMU7++T+pkp4RLvOCisNgmXwgjF/3sJFwmXrEfV999/bzfddJP99ttvLpjgwu3QoYOdddZZ+a7hMnPmTLv33nute/fuVrlyZWNKySuvvGLPPPOM+3enTp3stNNOc0LmtddeswEDBrh6mbZ04okn2urVq53QGT16tHtDTLdu3WzvvffOuu35FSjuwuXt8fPsipfG2Qv/2suab1fdq3Bh/ZiTB462Ti3q2iUH17f7Ppxqb4+fa292aWVVy5eO1AeaUhQJW06FNKUoJ3xZF9aUoqyR5VRAU4pywpd1YU0pyhpZTgU0pSgnfFkX1pSirJHlVEDCJSd8WReWcMkaWc4FJFwkXCINokWLFtmkSZNs6dKl1qBBA6tfv77LVMm0vfTSSzZs2DAnU1hsF+Hyyy+/OIFywQUXWPXq1Z2I6dKli2211Vbu75tvvtktxnvllVdav379bMqUKfbyyy+7qUtIlyFDhlivXr0itT1ToeIuXAZ9OdPu/WCqPXXWntakTpV8hUv9m963w5ts5TJcypSKtqBtOp+fFi23jgO+sPP238GtH9Nr6FR7Y+xce+sSCZfYBqCHiiRcPEBOOYSEi1/eEi5+eUu4+OUt4eKXt4SLf95k+/GFatI2nq0qVKiwWQZ/cT4PCRf/vSPhIuESatQxUEaNGmWNGzc2MlwWLFiwWblDDz00482SB7PZs2fbfffdt1G4fPvtty7D5aqrrnJlkC977bWXkzaDBg2y/v37u5sXGS4nnXSSzZgxw93QyKKZNWuW3XLLLdanTx8rX758qPYXtlNxFy79hk+zF76aZf89fQ9ruNVfH0ipi+Zyju16j7TqlcpYn5PzbMvK8byme9qC3+2Yfp/bHcc0tvZ5dSRcNKWosMsptt8nNT0aABIusQ2DUBVJuITCFNtOEi6xoQxVkYRLKEyx7SThEhvKUBUpwyUUpth2knCJDWXoiiRcJFxCDRaCB95EdPTRR9sHH3xgU6dO3awcWSm1atXKWB8ZLbfffvtG4cK6LwicK664wk1DeuCBB1ymDA9xI0aM2Ji9cvXVV1uLFi1s7ty5tsMOO9hxxx1nZNfccMMNduutt7qMGG7UuW5MWWJ6VHF9rfVNb06y8bOXWp+OzazuFhU2nm76Q9jx/b+wiuVKWu+TmsUmXCbPW2aH9R5pL5zbwlruuIX1+2SGPTt6pr17SUurViHaa8BpN7KobNmyiVrjIqkPvQwYvj1CUCZpTRGuba5N1nhKUrvhTfYf2XxJajcPYfAmuzC/jMVc77VFVZ71vSpWrFhU1RdZvTyEwZs/SdoYJ3wpkrR2J1UUBZ+Z6evdFfcxw+c893E+65O0JVUA0G7WzUnasxXt5l6YxHs4nz08W6WvUVmcx3swToh5ktRumCYxo4h2h/3MTNqzV1zjvMQGnkC15UwgXbh89dVX9v7777spQzxAsL7Lrrvu6tZteeutt6xv377umEwvatu2rf30009Wu3Ztt1Dv/Pnz7cYbb3RlyHrhJp3rFkib4nrjuemt7+2HhSvsvuMaWZ1qfy0wDC/aHlygpzw+1sqVLWX3HtfItqwUTYaks5w4d5m1H/iNPX9GnrXYvqq9PXG+XfbyZBt9VUurUTHaMWg3f4or7/zGUzrvXMedz/I8sCfxRp7UdvPQW1wFbkHjjvsJkihJoojzSeo4od2wTtq9MKnjpLh/1v/TPnvE2+envLnnqtRnQr9Hj360pLY7+Ozh/p3Ez8wkthuJmzTRzzgJ+5nJF3X/i5uEy5+9TobLuHHjXAZKftu+++6bcUoRN9J58+bZHXfcYXfddZdVrVrVWES3d+/edumll7o1XMhWOfnkk423evBvMl4IDs8++2yXGcM0pvHjx7vMFv4eOHCgPfzww7Hd4Ir7lKLjHx5ltaqWtbuP39Wqp0iO9ClFXZ4fYzMWrbA+nfJsxy3j+bb3tTFz7IY3Jtrz57Sw3epWs9fHzrELnhtjE25uY1tWivatlRbN9X871RoufplrSpFf3ppS5Jd3UjNF9JYiv+NEbynyyzup03CTmlFE7yYx40JTivxelxxNU4oKZi7h8icfBMngwYNtyZIl+RLr2rWrbbnllpv9/vXXXzcyWli3pXnz5nbhhRdalSpV7JFHHrE5c+Y4U4mE4ees58JiuEwhwhYjY5hWtHDhQjcdqUaNGu7tSK1atXLZLnFtxV24tHvoM9uxZkXrcXzTTd4MlC5cur8z2YZ/v8D6dsqzRrX/Wlw3F07pC/ZKuKxM7MJupOsm6VuYpD48cr1JuORy18m+rIRL9sxyKSHhkgu97MsmdTqrhEv2fZ1LiaR+Zkq45NLr2ZeVcMmeWa4lJFwkXEKNoWC+X0E75zdnlLUjmLvGRrCHVCF7hQc2phrxb0RKsAAuP2dRXlLd+DlTjrg5ME+S9VtI00fsxJmuX9yFyy63fmgn7bGN3XJUYytdqsTGbvAhXHq8+529N/EXG3h6c2tQq5J9NGWBXfj8GHvyzD3dmi5RNmW4RKGWWxlluOTGL9vSEi7ZEsttfwmX3PhlW1rCJVtiue0v4ZIbv2xLa9HcbInltr+ES278si0t4ZItsdz3l3CRcAk1ipAmZKMQKOe3saht0hZGC86luAuXra8dYl0Prm83tGu0Cf504XLvB9/b29/OdRkuTepUDdW3he10/WsTbOKcpda3c57VrV7BzLLilgAAIABJREFURv6wyAmXezo0tcOb1C6seMbfhxEuk+cutfGzlljLHWvYdjX+Wig40gFjKsRDLzfNpL66UBkuMQ2EENVIuISAFOMuEi4xwgxRlYRLCEgx7iLhEiPMEFVJuISAFOMuEi4xwgxRlYRLCEgx7yLhIuESakjxWuYnnnjCTefJb7v++uvdW4OSuBVn4TL3t5XWosdwu/qwnezyQxoUKFzeGDvHbnlrsj3cOc9a1q8RS1dc+sJYm7tklfXuuJttXa28N+HS68Op1veT6db9mMbWaa+6sZxLrpVIuORKMLvySU2P5iwlXLLr61z3lnDJlWB25SVcsuOV694SLrkSzK68hEt2vHLdW8IlV4LZlZdwyY5XHHtLuEi4hBpHzMNFtvChn99Ws2bNRL4FhfMpzsLlq59+tZMGjLbbjmpsp7fcrkDh8t7EedbtlQnWv/Putm+DeIRL+36fO9HSs0NTq16hjDfhcumgcfbWhLl2x9GN7dR9Nj3vUIO2CHaScCkCqAVUKeHilzdH46GA6ZpJe6OVhIvfsSLh4pe3hItf3hIu/nmTSZ/U7GHemJqkN81JuPgd38GzFc9VcS6H4f8siu6IWjT3T7aswTJp0iSrV6+eW3eF9SDSt6ZNm2pKURGMxS9/XGwnD/zC7jimiZ2y96aZHulTilhrpdvL39rDp+xu+8UkXNo9NNJ2rFlp44K9U+YttS6DxtrBO9W0G4/cJdIZh5lSdPD9/2c/LV4h4RKJ8OaFtIZLTCBDVqMMl5CgYtpNwiUmkCGrkXAJCSqm3SRcYgIZshoJl5CgYtpNGS4xgQxZjYRLSFAx7qYMl4JhSrj8yYfslqefftoOO+wwe/PNN916LunbddddZ7Vq1YpxePqrqjhnuAz4dLr1/mia9eucZwc0rLkJlHThMm7mEuvw6Cjr3znPDm0cz/Suxrd9aMfuVsduP6axlStd0goSLus3bLA1azdYuTIlC+y8woTLyjXrrdU9H9vi5WvspnaN7Nz96vkbDAUcSRkufrtBGS5+eXM0Zbj4Zc63urypL2nfekm4+B0nEi5+eUu4+OetDBd/zCVc/LEOjiThIuESatTx4YN0Id2PB61Mi+dWq1YtUSl1qSf+TxEuC39fbU1vH2qPnLK7tc+rE6pvC9spfcHegoTLbyvW2OOf/WS2YYNd3qZhvlUXJlx+XLTcjur7mXE+l7VuYNcdvnNhzfTy+7iEy6o169xaOwftXNPaNY228HC2J6wMl2yJ5ba/Mlxy45dtaWW4ZEsst/0lXHLjl21pCZdsieW2v4RLbvyyLa0Ml2yJ5ba/hEtu/KKUlnCRcIkybtyCkNOnT9/4umcqycvL2/hq50iV/o2FirNwufSFcfbZ9EX2wr/2svo1K21CKT3DJW7h8svSVbb7fz6yK9s0cIv2sv20aLl1GTTOdqhR0R7qtNsm7Zm/dJVd+PxY+2LGYvvpzsMjC5fPpy2ys5762n5dsSbj25n+rqESl3D5dvYSO/TBEXb+/ju4zCEfm4SLD8p/HUPCxS9vCRe/vCVc/PKWcPHLW8LFP29luPhjLuHij3VwJAkXCZesR90LL7xggwcPtvRXzPbs2dPq1IknqyLrRuVYoDgLl/Of+cbGzlpiL563l21fo2KhwiWv+zB7sONudkLzbXKkYhYs2Ju6cO3CZavtkhfG2vJV6+z1i1tucoyJc5bYxc+Ptcnzltncnu0iC5ch3861roPH27JVa/+RwmXY5F/slMe/snP2rWfdj21sJUuUyLmvCqtAwqUwQvH+XsIlXp6F1SbhUhiheH8v4RIvz8Jqk3ApjFC8v5dwiZdnYbUpw6UwQvH+XsIlXp5hapNwkXAJM0422ef000+3I4880g4//HA39zzYKleurClFWdMsvEC7PiNtycq19tbFLW2LimU3KbD+xxG29veFVrZBa7NyVYwpPYf3Hmmd96prXVvXzzmQJ9PktCe+2uTVzAUJl7Ezf3ML6k6d/7v9fOfhVqZU5rVcCptS9MgnM+zO96bYqrXr7exW9ey2o3exsqULXhemcJK57xFXhssjn0y3W96e7KZ93dthV6tS/q/rKPdWZq5BwqWoyGauV8LFL28JF7+8JVz88pZw8ctbwsU/b2W4+GMu4eKPdXAkCRcJl6xH3eWXX+5kS7t2+WcwZF3p31ygOGe47HHnR1atQhn76Ir9N6f0SAuzNb+bHdXPbMfWTswc3eczOzZva7uiTUMrVTK3zInnRv9s3d/9zh7q2Mza7PLHIrwFCZf/m7rQLhk01uYtXWUjux242RSo4AQKEy63vjXZHv10hu24ZUXLq1tt4xuS/uZh4l6Lzk0z11cXXvfKBHti1E92dLOt7d4TdnWv2y7qTcKlqAlvWr+Ei1/eEi5+eUu4+OUt4eKXt4SLf94SLv6YS7j4Yy3hEo613lKUgdOoUaPs2WeftYMPPniTNysccsghOQei4bol/r2Kq3BZuWadtbr7E6teMYNw+W2mWf/dzFYvNTvsTrOW3WIXLpnekLRm3XpjXZlh3y2wKbceuklnDP9ugZtutGDZaht62X7WdJuqGTurIOGydt16u/qVb23Ql7Osed3qtmPNiv844XL2k1/bkInzJFwKuZT1lqL473WF1ai3FBVGKN7f6y1F8fIsrDbGd4kSJaxcuXKF7Vqsfi/h4rc7JFz885Zw8cdcwsUfawmXcKwlXDJw6tevn40YMcJq1669yRSia6+9Vq+FDjeuQu81bcHvduzDn1vbXbay+09qtmm5aUPNBh1ntnqZWd4ZZkc+ZMusop3y3y+t2bZV7bZjGlvpHDNcur89xV4cM8sGntbc9qq3xcbjXzp4nA3+atZm67S8Mma2kzFr12+ILFxY+PfyweNt6cq1bkrRP0248Ors/e75xKYvXG6td65pD5y0m9WuWvQP/8pwCX3ZxbKjMlxiwRi6EmW4hEYVy47KcIkFY+hKJFxCo4plRwmXWDCGriTTGi53Dpli5UqXsnP3r+clCzh0Y9N25NmqQoUKiVpSQcIlam9HL6cpRQWzk3DJwOeMM86wE0880dq2bWulSpXauEeZMkU/LSL6UC+4ZHHNcJkyb5l1eGSUHdNsa5flscn2RT+z96609TUaWckNa8w6v2ErKu/o1lApXaqE9e2Ul+8aKmE5XvDsGBsz87fNFuzNJFw2mBlTkK56+VtX/bNnt7A2u9TKeKiCMlx+XrzCTUviLUjLVv8hXXqd2MxqVSl6KVEYlzimFPEmp3Z9P7OZi1fYnttXt36d8qzelpsuhlxYO6L8XsIlCrXoZSRcorOLUlLCJQq16GUkXKKzi1JSwiUKtehlJFyis4tSMl24/L56ne18ywfWeOsq7gu/HTw8I0VpN2UkXKKSi1Zu6dKlbjZFyZJ//7qO2ZyBhIuESzbjxe17ww032N57723t27fPumxxLVBchcvw7+bb+c+OsW6H7WTn7b/DpvjevMDsqwG2sv1TVv6ds81OftNWbH9YrMLl9Me/tO9++X0z4XLNK9/a06N+tml3tLUKZf+QbmS19Bo61e77cKr7f++TmlnHFnWzFi4T5yy1C58bY8c229oWLl9t/L9v5zyrW73C3z584hAuSLSTB462uUtWSbgU0qOaUuR/yGtKkV/mmlLkl7emFPnlvWbNGuM+nrQpXBIufsdJunDhxQsH3f9/Vq9Ghf9n7yzAqkreP/4BARFUsBUVu1AJu7u7A1vXjl1dXVfX2rVz7e7uwM61k0bAQsUARVFASvL/zLkiXLnIBS5X/P/OPM/vWX/cOTNz3pl7z5zPvO/3ZXVPa6wLmWh3QCnoTQYuKTCWBqrKwEUDRsyATcgeLiomZc2aNdjb21OpUiUMDOKz5nTr1g0Tk4z7o/i99ZVRgct5Tz9G7HVhWqsy9KluHn8LYR/hSF/wu01ol4sY2fWSRHPDmvwrhfSIsJU1ttYYJJElSN3vWlKCvSv/e8r88485NbKmFL4kitB2mXf2MauuPE0TcLn3/CO/7HRibofyXHvy/v8dcPnv4TtpTgPCIrEpZCJtJrRxeiN7uKi76jVTT/Zw0Ywd1W1F9nBR11KaqSd7uGjGjuq2Inu4qGspzdSTgYtm7KhuK98Cl3Pub+m/w4nCOQwlb+0qCULa1W1TW/Vk4KItSyv6kYGLdu2trd5k4KLC0tu3b8fPzy/RJwMHDiRnzpzamhuN9pNRgct++9f8ecyd9bbWNCmnyBIkFf9HcKg35CxJaOMlGF3+E17fJnKIC3POPeO6lz/HR9TEUD9tLncpAS5hkdGM3e/G+Qd+hEZEM6N1WYbWK6Zynr4XUiSAxIDtjpwaVYsdd178vwMuR5x8+OOIu6RNExwezcY+NlgUyKbR9ayqMRm4pLuJlTqQgYt27S0DF+3aWwYu2rW3DFy0a28ZuGjf3glFczde82bqSQ9MDPVZ3LkCrSvm1+6AUtCbDFxSYCwNVJWBiwaMmAGbkIFLBpyU9BhSRgUu664+Z87Zh9gNryGlR/5aXtyAQ7bE1p1CWDlbjO5vhvMTiex3hYXuJojTgTNjamGoH6+xk1K7+X36TJNlN6hc2JQt/SopXa7KwyUsIloKZ3r0NlgShB1Uqwj/tCuXIuAidGD23H3FtBMeXB9fj6POvuy694rNfWwolTdrSm9B4/U1EVK0/tpzZp95SN/qhTl5/y1b+lZSntsvoxbZmnwCw8mkq0tBU8M034sMXNJswhQ1IAOXFJkrzZVl4JJmE6aoARm4pMhcaa4sA5c0mzBFDcjAJUXmSnPlbz1cphzzYNNNb7IZ6rGwUwXaWxVIcx/p1YAMXNLLsqrblYGLdu2trd5k4KItS//gfjIqcJl/9hErLj/l8ti6lMxrHG8l9wNwsDtRw9yJyFYEI39nONiDyLJdWKgzTCPA5XsZknbdeclkOw9WdbekjaXiQRgUHkW71bcpkceIc57vGFDDPOXAJRZWXPZin/1rjg2vwYUHfiw6/4Tt/StrxQskuWWoCeAy/YQn6649Z3k3S+adfZQkcPENDGfwLidefgjDZUqj5IaW7OcycEnWRBqtIAMXjZoz2cZk4JKsiTRaQQYuGjVnso3JwCVZE2m0ggxcNGrOZBv7FrgIL+fT7m/RAWa2K8cvtb/RMEy2Re1VkIGL9mwtepKBi3btra3eZOCiLUv/4H4yKnCZ8EWc9s38lvEWio2Gq3PBfilRQz2I0M2KkV4MbGtA9KfnrLW8yobbb7j1R/2vgrapMa+n7yc6b7hLh4oFmNPRQqmJM+5vJR2SWW3LYVutsPRZYFgkLVfcokoRE466vqFH5UIs6PRNZqUvrSQVUiS0Z8YfvC95dqzvVIRrrg9YfCuYlf3r/r8ALhFRMUw65s45Dz/mdyzPn0c82NqvEpXMTRNN0euAcPpstee5fyhOkxtikiVtWcBk4JKab4E618RCVDjExoB+PBSVgYs6ttNcHRm4aM6W6rQkAxd1rKS5OjJw0Zwt1WlJBi7qWElzdRIClzfSYZMz0dGxuL8J4o9mpRhRrzg6gr5kwCIDF+1OigxctGtvbfUmAxcVlhYbWz09PQwN0x7moK2JTK6fjAhcoqJjGX/4Pifd3vD4n6bxtxAdAUcHQrAPUV0PE4EBRkZGcHo4OO1if5k1jLmbE6+ZzTD+kkEouftX9fkFTz+G73VhYtNS/PJNhiRVwOVDSARV5l5mSqsyzDz9kKpFcrD/l6oqu/4ecOmx8Z6UAnpBsbuEXVnIGvrRuc+Y/xfA5WNIBOMO3ScgJJK5HS1ovOwGewdVpW7JXIns9OJDKP22OfLsfYjk7aMUUpaKCdUEcBHASGQPENpAxXMn8LhKxXjUueSnyFIkBKwdN8Hnj9Bo9tfbkoGLOjOsuToycNGcLdVpSQYu6lhJc3Vk4KI5W6rTkgxc1LGS5uokBC6P/YKlTJUinP32s480KJObv1qWIbNe2jQJNTda5ZZk4JJellXdrgxctGtvbfUmAxcVll64cCHW1tY0bZoAAmhrRtKpn4wIXITHyG8H3PAJCOfsmFrxdy5O0zfVgiL1iWo4m4hoFMDl+WXY3oT9xraM8eupMeAytWVp+tYoomR5VcDFPySC8v9cZJ2tNeMOulGxoAlHh1VPEXCJjoml6bIbEoCYHLEAHbcd/Bvbh0YDl0gA50eXtIYUvfwYxuh9LpTMY8yI+sWptfAq+36pSv1SuRPdmtPLAGnT4Rv4mQ29rWlukS9Nt68J4CLG//tBNwn+iA1QehdNARcBis56+KGrg+bF9wK9FQLWvvbwhz/oG0lmkYFLeq8O5fZl4KJde8vARbv2loGLdu0tAxft2ztONPfGE39G73flt0YlpPDycgWy8U/bchil4QAxPe9GBi7pad3EbcvARbv21lZvMnBRYelZs2ZRvHhxbG1ttTUP6d5PRgQuwmNEAJeA0EjsRtSIt0HEJ1iYHZqvJcp6IBERkQrgIsp8fc4EV2d05O84zmgrCY6ltsQJ9u4ZWIVaJZQ9MISXQ6uVN+lkbca8joqwobMeb/ltvxtrba0ZtNOJCmbZODK0hko30KQ8XIRXT6HJZySRtD5ureGVGyujulJl0FpqFPvxGbDSClye+IUwfLczzSzy0rmS2XeBi0iPLcK2hJbL7HYW9KuZIC14KiZVE8BFjN928z3K5MvGjgGVUzGKlF2iKeAiwrI6rrsjeebcHF9fs67Jb11gdzsIfAEDb4C5Ao7KwCVlc53W2jJwSasFU3a9DFxSZq+01paBS1otmLLrZeCSMnultXZCDxcRci32vpv62LDn3kveh0Swuoc1pkZpC6tO6xiTul4GLullWdXtysBFu/bWVm8ycFFh6YMHD3Lv3j06duyoFFZUrlw5MmfOrK250Wg/GRG4CG+CUXtdKJrTiGXdLePv9+Vt2NUMOm4jqkRbIiIi4oHL2XF437VjRMQEpg7oRo3iqfcKSTJDEkhhJd8ClxNub5hi58manlb8c/IBUTGx7BpYhbzZEq+JpICLt38odRdfY3H7EnS90QCCXnMwuinlBm2lfFEzjc55ahpLK3BxfhlI/+2O/NOmLFaFTWj07w2Wdq1IW8vEKQ9vP/sgZX0SHi4j6xdLs0eJJoCL55tPdF1/l4KmWZS9rlJjTDWu0SRwGbT+IjrosG14E41kffo6fB8H2NkCQt9D/SnQcKYMXNSYW01XkYGLpi36/fZk4KJde8vARbv2loGL9u0tPFyMjIzZfMubacc98Z7dnElH7uP1PpQNvW3IZWyg3UGp2ZsMXNQ0lIaqycBFQ4bMYM3IwEXFhCxevBhnZ2eyZs1KpkzxaYenT59Onjx5MtgUqjecjAhcvN6FMGKvM7WK5WR6mwTplW8tAfu10GknUfkqKQOXFzeJ2NKIMRHj6d73VxqWSf18zD/7WMoYdHdiA8y+SUusCris/M+LfY6vpZMIca1PUBg7+ldR+XKbFHARujFjD95nWZOsNLreDkLecjGmBkUH7qZE0WLqTWY61korcLnp9UHyEDk6rAb5smem87q79KlRmOH1Et/b6ftvJQ0fEarV2caMVT2s0nRnmgAuTi8DabnyJmYmhjhObpim8ahzsaaAy/2nL3izfyTo6mHWZ7tm9YC8r8KW+orbMasMQ+xl4KLO5Gq4jgxcNGzQZJqTgYt27S0DF+3aWwYu2re3AC4GhllYdOEJhx19uD2xPsv/8+Kwky8HhlQlf/aMqRspAxftrhUZuGjX3trqTQYuKiwtFntkZGSiT0xNTdHVzZiiVsktmIwIXNx9PkkaHrZVCzG8foIX8u1NIDoKuuwmKkteZeAS9gE2VGOxX22q9llIvTJ5k7v1JD//44g722+/wHdey0QhGK8+hkmCr3VL5GRjn0pSG7NOPeDy4/cSGJh58lGqgMuyS0/Y5/Ca1VXfYn17CIQHci+mIp9ab6VRdUU/P7KkFbgI7Zuhu525Mq6uJAD3PeByxNmXiUfcCQqPpF7JXKyxtU7TCY8mgMsNL386r78rrQexLtK7aAq4OLs6UfJkK6J1DLjf8Sa1yxTU3NBddsC5cWCUA0KD4JdbkKOYHFKkOQur1ZIMXNQyk8YqycBFY6ZUqyEZuKhlJo1VkoGLxkypVkNxIUXoGTLhsBtBYdFsH1CJddees/H6c+xG1NSsZ6pao1Kvkgxc1LOTpmrJwEVTlsxY7cjARcV8iBAWLy8vnj17Rvny5cmePTsvXrygQoUKSh4vGWsqvz+ajAhc7L0D+GWnEzPblosPOYmJgnn6ULwddN5DlI6BMnAJD5AEdZf7VqJQxzl0qpw63Q8hXitSUh929uX5rGYqjScEcs1zZuH0KIVmhe1Ge0KjolnVw5I1V55x6dF7Nva2UelNkJSHy8g9Lni+/cS6ih6UuvM7FLDB9/lDvFvso0bNBj98SUWH+PM5yA+jvCUgU8rdW1ddecruu684OKSadC9d1t/FtlohRtYvnujeDjv58OdRdyKjYylvlo01Pa0pnCNLqm2gCeAiAJwAcaK4T21ErqzpG0KoMeDidJeSp9sh1rVbk6PUqVEz1XZMdOHNxQqPs2INwP0AdNkLJVvIwEVzFlarJRm4qGUmjVWSgYvGTKlWQzJwUctMGqskAxeNmVKthuKAS5SuAQO2OUp7yyVdK3LtiT/dN97j5oR6WsmMqNZgv6kkA5fUWC3118jAJfW2y8hXysBFxexcvHiRvXv3IhZ9nz59KFOmDCLMSIQU5c+fWIsiI09w3NgyInAR4ScDdziyuqcVjeJCg94/hFXloPowaLEaAS6UNFyEoO7uduz2Msa3zgJ+b26RKvN/DI3g1/1ufAyJ5PjIBIK9CVr7Fri0X30bo8yZWNndit33XrL9zktW97CiatHEOjJJAZdmy25gbKjHpsKHyWm/BJrOJ+jMdJ60OEylmhkgK9blv4l12YFOTzvIm3LbTj/uieOLALb0UwjODtjmQCVzU/5umyBk7IuNt9zyZvqJB3SyKoD9iwDJcygtqaE1AVzWXn3GjJMPpBGeGFGDKumcOUpTwMXx8hFKXR1IDDq419lCrUbtU/W9UHnRyeHw1g1qjoeD3aDBFKg7TQYumrOwWi3JwEUtM2mskgxcNGZKtRqSgYtaZtJYJRm4aMyUajUUB1xCY/RoufIWQ+oUZXDdogivWttN9pwaVZMKZtnVakvblWTgol2Ly8BFu/bWVm8ycFFh6bFjx9KoUSNcXFywsbGhYcOGLFiwgLZt21K5cvpnLkmPyc+IwOW8px/9tjlyY3xdiuU2Vty2OEE/3Avargfr/omBS2QoHO7NqfsfeFBnFeOaKzIIpbS8DhDpi13Jnlmfrf1Vh/J8C1zKzLhAw9K5WdHdEvFinhrgUmzKWWqXyMW23BvI5LAehtyD9VVxb36C8jVbp/Q2NF//SH9w2QZDHSXvm5SWITudiYiOZlk3S2JjYeReZylMaHn3xPosKy4/Zfbph2zoZcMUOw9W9rCS0mWntmgCuEw55sHGm97SELb1q0xzi9SHrKlzH5oCLi7/HaDEtcEQE8Xj6suwaTlIne7VqyMEc/WMoPUqWFMSSraHthsJCInAxMQEHRF/9ROV8PBw9PX1fzpvRRm4aHeRycBFu/aWgYt27S0DF+3bW2i4BEVlotr8y5IWoEgm4PQigH7bHZnb3oLWFTPmga4MXLS7VmTgol17a6s3GbiosPSAAQMYMWIEV65cQWQmql+/PvPnz5fSRIv//zOWjAhcznoI4OKA46SG8aK1p38FASIGXIOCVdINuMQJ9tYslpMZCQV7E0xul3V3pXR9BwZXI082A/JPPE23ygVZ3s2SI04+knfGv10r0rhsYuHezxGRvPAPwTxPdknLRBRv/zCqL7hMrwpGLNZbAh88iex+mrCNDXA0G0iDvn//2KUV8g6O9IUnZ6DrXijfPcXjabL0BtWK5WBaqzKER8aoBVyujqtLi5U3WdHNMk0bDk0AlwmH3Nhx95V039Nbl2F4vcShUCk2yncu0BRwcT+znqK3x5GJKF5VmkHRNhPR09UQCFlrAwWrQfMlsL8zREVIGcQCYrPJwEWTiyGZtmTgokVjAzJw0a69ZeCiXXvLwEX79hbA5ZLXJ0m7ToSj1yqRE5dXgQzY7siUlmXoZPPjM1WqsooMXLS7VmTgol17a6s3GbiosPSKFSv4+PEjQUFBlCxZEmNjY65fv87ChQslPZefsWQ04BILrP8iFnZqdE3yCK0Mod+ysyH4OMFvr8HQJDFwifoMZ3/H6c5lVhRZz+ZBCn2VlJY4wd5ONgUY27ikyssHbnPk8fsQdg+sgnh1rb7gCiPrFWNyyzLcff6R3lscmN+xPB2tCyS6/t+LT5h/7jEzWpdlcJ2iZNLVkUJtWq++xYSqWRgXPBOy5CCi8UKCNzfnSc5mVBu0MqW3odn6n3zgcF94dhHabYRKKfeSsJ59iZ5VCjOuSUlCI6IYs98Vg0y6UsrDhEVojSy5+ERaA85TGlF2xgVmt7egT7XCiQSM1b1JTQAXETb2KjCMgLBIhtQuysTmpdXtPtl6IRHRVPjnIk3K5mFBpwrkMNJHU8DlxekF5L0zDX0ieFpmGLnbL5Pa10iZbwxVx0GD6XB3FdxeAl33E2BcRgYuGjGweo3IwEU9O2mqlgxcNGVJ9dqRgYt6dtJULRm4aMqS6rUTF1K0x+kdW269YK2tNRULZsfbP5SRe12wKWzCzHYpD+NWr/e01ZKBS9rsl9KrZeCSUov9HPVl4KJint69eydpuLi5uUmnXIUKFaJNmzZUr15dzlKkoXUtwk1ESub99q85NrwGubIaQNBr2N0GdKNhiKvUUyINl+hI+G86Xtd2MbXATnYPq5uqEakU7P2mpYTAJSA0klarbjGxaSlGNSyeLHD5/aAbu+69IqeRvqT50qhsHuxcfBm2x5kldXXo8eIPsOhKqOVg3m3vSbieCWVGHk3VvWjsovcP4FAWuBokAAAgAElEQVQv8HVUhI9UHZGipsMjoyk+9Tyz2pVjYK0ihEZEM+24J/dfB3FmjDIYE59NP+GJ88tA7EbUoMHi63SuZMa4xiXRy/R9z4yPoZFcf+JPiTzGSoLFmgAuzZffJGvmTDz1D8WmoAmb+2kuc9SlB++w3WJP5cKmrLG1wjynkUaAS1R0LC9PzcbM4R/0dSN5ataD7J3XkTeHBuCwEKmenwOazoVaf8JbF9hYGTrsJKBgCxm4pOgbkrbKMnBJm/1SerUMXFJqsbTVl4FL2uyX0qtl4JJSi6Wtfhxw+cPuMS8DwlnZ3VLaA4jw9jH7XClkmoVl3S3T1kk6XS0Dl3QybBLNysBFu/bWVm8ycEnC0sL17+3bt5Jga758+ciWLdtPC1vELWY4D5dYmHzMnYdvgtnSrxImWfTh1R041BMse0HDmekKXC4/ei+5cdoNr07FgiYqV4EALg/8gtnZvzLOrwIYd/A+CztWoGuVgggPmTarb0kZlnpXL5zo+jH7XBBQxzfoM0VyZmFz30ocdPBh6X9eHG0dQ7V7Q6HpAoLMW/By91Byhz4i3+/O2vreq+7Hx14BXPwfQY0x0GJZisbj9DJAUttf2KkC7a0KIADMzFMPufPsIxd+q63UVkLgcnJkTfpuccDUWJ+lXStiqJ/pu/2edHvD1OOeVDTLzrb+8ZpKmgAuRf86K4U1Ob8KJIehPidGaS7bz9RjHmy46Y15DiO29a9EufzZNAJcgsIi+XR8LGYeq/mQtRR++sUx6b4FM00IfL+6CzuaQKsVYNUPQt7CxupgNYAA6zGYmJjKGi4p+pakvrIMXFJvu9RcKQOX1Fgt9dfIwCX1tkvNlTJwSY3VUn9NHHCx3eZG9iz6LO1WUdK3EwdIvx9y40NwJEeHV099B+l4pQxc0tG4KpqWgYt27a2t3mTgosLS3t7eUviQSAUtBCFz5crF0KFDqVq16k8LXTIacImJjWXUXhdCPkdLYqnZDPXAdQecHAVdD0JJRcaeRB4uwjVGaLycGEarbGc59bvqlM7JfYFOu79l4HZHHCY3xMzEUFE9NhrEib6+EehlYc3Vp6y/7s3qHpY8fRfC1BMPWNPTiuYW+aTqQtPlr5ZlGN0gsc6H0DKxLJiNGsVySmmGu1cpRGxMLLvsX3Gl1QdKXuwFIz0Iz1qEj3bjyfpwM9mmhSc37PT9/NklOGQLwW+hylBoszZF/QkQMumox1ddm+8Bl5DPURI0efAmmGPDq/Prflfef4qU4Jtx5qSBS1hENFOOe7Lr7ktp3u7+2eCrVklagUtsbCwF/jzD+CYlufjwHS8+hOE+rXGKbJBU5aiYWBr9e51n/iFS6ub9g6tRp0QujQCXgNAIQu3GYPZgHR+LduSNjzcmvfZgVkQD4VCex+DEYIWIddkO8DkIjvaHqHACWu3ExDSHDFw0skKSb0QGLsnbSJM1ZOCiSWsm35amgIv4rRXPHgHuNaZj9Z3hR0ZGSr/jmTNnTv4mM1ANGbhodzKEvYNDQik96xp9a5izoKMi4YM4MJlw2J1n70M496vywZR2R5h0bzJw0e5MyMBFu/bWVm8ycFFh6UmTJiEe/k2bNiVLlizcvn2bR48eMW/ePHLmzKmtudFoPxkRuPTebC95tizqXAFjA124PguuTIff/SGLws6JgIv4o/M26aWvRNghvOZ3SrGdhH7MlpveLL7whEu/1SFf9i8bJe9rcHYsVOgBtcYrAZebXh9Zc+0ZewdV+ZoqODngUrWICdPalGPB2ccccHxNaGQ0EVHRPO3wAoNLE2GUB6GZ8+F7ZibFHP9Gd/InMMia4vvR2AUP7eBgTxCZoKxsoeOuFDW94Owjjrr6sqantZTeOSIqhoXnH3PIyQfHyQ2V2nof/FmKWxbQZHGXiiy79JQDDq85PbqmwtspifLkXTCDdjjhGxiOnq4u+wdX/ZpKMa3A5dXHMGouvMpfLUrz36P3uL0O4t6kBhgbfN/jRh0jCWG8HpvuYWlmgufbT4xtVIIBtYpoBLj4fQgg6NBQCvpdINJmGP4OB8ja+yB5imnAPfnKP+C0GTrtAvPaCp2la3PhzlICfnmESY6cMnBRZwFooI4MXDRgxBQ0IQOXFBhLA1U1BVwcXgSw+spTRtUvjo25qQZG9v0mZOCS7iZW6kBTumfaHTXSs/7B6w80W20vHdLF6cPFxMQyxc6Tzbe8eTO/pbaHpVZ/MnBRy0waqyQDF42ZMkM1JAMXFdPRt29f+vTpIwEXUYSmi4AtIntRhQoVMtQEqjuYjAZcxCl/02U3qFMyl+QlkjkmDM6Og2fnYMyzr7f1PeBiGbYH1/k91DXB13oq9WO+pJvG84giO0/XvUrA5ZjLGw47+3BqVC1K5lGksBbhJ2MaleC3RiXQ/SY1bunpFxhWtwi/NirJh5AIKQX15cfvKZ8/KxcrnIRnF6D3WUL1TPE8vYyyTn9hPPRmqlIxp9gASV1wfx8c/GLPIrVhwPUUNT14hxPPPoSyqbcNRXIZoRBGfiZlc/p2I5EQuCzpask++1eSd4zDpAbkNDZIst/dd1/y96mHtLLIy/H7b/m3S0UptaIoaQUu9t4f6bnJntntLCSNnuP333BmVC2K5TZKkR1UVd5156XkmTO1ZRlpHVkXMmFWewuNAJe3b98QdGAgJhGvydtoHL5H/iBLn2OYlqyR5nFLAE7otnQ/ArnLKNpz3w92v/Cp6xmylqgpA5e0W1mtFmTgopaZNFZJBi4aM6VaDWkKuAhwP3q/q5Qpb0T99M0yJ27s/zVweXENHDZAnUmQJ2Nk6PyZgcsJ51f8duQB89uXl0LT48rMUw9YffUZz2Y2SzakWq0vk4YrycBFwwZNpjkZuGjX3trqTQYuKiy9ePFiSbelV69e0stEQECAlBZ6+PDhmJuba2tuNNpPRgUu9UvnZlLz0hh8fg+H+0C2AtBh69d7VwlcnpyWsun0CRjHjjmTUmwnEc4kRMoCwyJZ3dNaEc706rbCuyPgOZRsAV32cPRBGH/ZebCkc0Xp9EF4PNj/WR+jzHpSn42X3qCyuSkz2pTF6BsvCOH9MqN1GYbWLYZIu3PjsT+TjrnTuFRuZkTPgfBA6LyTUJ2s3Dy1A2unceRuNw8qD0nx/WjkAhFOdWUOOK6BYD8oUBkG30lR03UWXsHEyIDt/SorRJCBDTeeM9XO87vA5d+ulpz39GPobmeOD69BebOkxV5Fqm5DfV3JO2TgDkf+alGGIXWLSn2lFbgcd33D+MP3WdChPK6vA9l+9yVHhlSnQsG0i8+KNJDbbr/A4c8GzD37iCd+IZKQsCY2jz6+vgTuH0DeaF9ydd9ExIZqPG52iPK1OqZo/lRW3lQdIj6D7XEw+aJV9PKm9F39XK4HBk1nycAl7VZWqwUZuKhlJo1VkoGLxkypVkOaAC7iIGfpJS/Js7KztRmrelqp1XdaKv2/Bi53lsPp36DTDoW2XgYomnhm/ojbEONeeekJK66JMHUrmpbL+3UYm29488/phxwbVl3yDs5oRQYu2p0RGbho197a6k0GLiosPXfuXJydncmdOzeZMmWSBGeFl0uBAgUwMDCgXbt2NGyoHCKhrQlLbT8ZDbiIOOtCk85IGW0G1SqKzscnsLU+1BwPNcd+vU3VwOUsHOlDv4+/Mm3sb1K2mpQUAVwG73RCeLos725J1kzRcHky3FsHIrQpd1XovBt7fwPJ40EI4269/YKXH5U1PYSHjnVhE/5uU04JuLwNCqfavCvMaluW3jXMlV9IY6JhTUUo1hiaLQQ9Q25dPUPBiwMxb/ALNPxH6VaEjsiM455ERMcytXVpSubJKqWY1ngR47o0BR4dh0++YFoMBt0APfXi0kWmnCJTzlK/VG4pjXZc2XTDmyl2Hrya20Jp3C8+hNJtwz1JcHhUg+LcfvqB4XtcmN66LB1UpNkW7bm9DqTVqttMbl6aofWKUvSvc1Jmo0WdKkhtpxW4JNTsefY+VPJIERujFuUVmj2pLe8+fZbSY38Ki+LwsOoScBEePR7Tm2gEuLx97smn3d3JVqIWeZuOJ2ZFOdxrb8KySd/khxzyDkQomWlhKK5CD2lONihQCQZciW9LpA/f342Yz4HoDHeVgUvyVtZIDY0Bl6CXEPUZTIpAJg2lDv/OHQoBej09PfT1078vjRj6SyMycNGkNZNvSxPARTyHJh11Z8fdl1L45rlflbPjJT+KlNf4fwtcYmPgxiK4MBHqTYFGikQGP7r8zMBl1G5nrj77yKmRNaUMRXFFeMBOPeHJrgFVqFk848kWyMBFu6teBi7atbe2epOBiwpLC82WDx8+qJwD4fFStmxZihUrpq050kg/GRW4iIw2fUSWn1c3YWtt6HEKSsbHsaoELs//k07YR/v3Y9jIid/1iFBlPHEK1nLFLSoVMWFG67IYBj6GPa3BvD6EvoOwAAVwCcgqAZffm5Rkn8NrDDLpcjZBemMBXCqYZWdmu3Jk/eL1Ivq7/ewD/bc6ML9DOdpZF/wGuETBgtxQeyLU/gN0M3Hiyi1KXbKljIW1InQjQbng6cdvB90IDo+iTL5s/Na4BM0t8iYKYUrzIomOgGMDIPg9sTGf0RFeLr1Pg2kRtZp++SGMGguv0KNyQUmTJa4cdHwtiQafH1NbCYzFAZfBdYoyqHYR7vsEMWKPC20r5mNCM9ViryP2OOP4MpB1tgqNmGbLbpDfxFDKbCTCkNIKXGaefMAx1zes72WN0HMRkGRBpwp0qxzv+quWMb6pJO5t2G5nOlmZMa5pScnTRaTLvjmhHgWyZ5aArqGhYarBRULgkrvZZELX1sTZrB91+81Jfrhe52FfJzCzhN4XJQD4tQgYs7QolG4DXffF/13AuWP9wGUX/OEPRhlvg/i9Gw8PD5de/gVM/5mKxoDL0T7w4blCFDuvQrgxPYsMXNLTuonbFutb7FN+NhFXTQAXoRvWZ6s9Vx77k1lPF+/ZzdPd+P9vgUtkGJyfCHdXgEVn6HYw3W2pTgc/M3Bpt/o2r4M+c2tCPaXQIbHPG7XPlaktS9OresbzopeBizorU3N1ZOCiOVtmpJZk4JKRZiMdx5LRgItIuys8HIQGR+uK+RRxwpengu0pxYn6l6ISuPg6weFe/OtbjWYjlqcKuNRddJXm5fMpwpmu/w0O6xTZkR4egyfnoPMu7MMKSsBlWN1ikhhsqdzGbO4XP7Zhu50I/hzNsm6WUnq/uGLn4sufR91Z1NGClhULKL9IB72CpYWh7VqwGSpdsvWyB5aXOlPJJBB+91FaBQcdXjPJzkMa5557r3j76TP9qpnze7OSml0t4sR7T1tiDXNCqB86n96kCLiI1M8d192RxGAnNCv1dWwn3d5KKQ+39qskZWyKK98Cl9cBYZKIrrG+HrsGxXvIxNV/7BdMm9W3qVE0Bxv62Ejw688j93Hz+cSqHpYUzWWcZuAiNGiEoO3OAVUk3Z32a+8wqVlpRjRIG1y9+OAd/bc7Su7ClcxNOefhx7iDbpLGQJdKZmkGLv5eDgTv7IRZ41/RsbQleFtb3KKKUXfs/uTXiFj3p39VeDT1Ogk5EmgevPOEdZWh8i/QcrlyWzcXwPk/ofqvCkBasCpkyZFsf0JfYefdl/zRrBS1S+RKtn56VPifBy7/mis8XNpvUsC0dC4ycElnA3/T/P8ycAmPjKHVypt4vPkkWeXG+Hop9oBNyWwJb9mX/sGIrHsWBZP//UtJ2+ldN9ksRSIj3fGhcH8v5CkKI+O19dJ7bN9r/2cFLr4BYXRcf5cC2Q05Mkw5/fNNL38G73JmRN1ijGyY/rpDKZ0/Gbik1GJpqy8Dl7TZL6NeLQOXHzQzIgWtKOIkKmFJ6u9pHWZGAy7Xn/gzZJczy7pVVMSynhgG4gVPxAqbxBN+lcBFiHge6s0qHysqD1xODVUumCI8SaRpbLsDsiqHhMSFM0neNRWNYFkeKNsHWq2AGwvhwRHotJNg0wqUnH6elhb5pA1c83J5+addvHDc2AOu+ASGS2mt82SND71ZevEJu++9ZEWXClQrkVt5jr0uwKGe0GHL15edVVeeYnOxI7UMn8KkQNDR/Trd++xfSzoy+3+pSu6smZl8zF3KoNOuYn7mdiyP6Xcy+qRozYjTrPWViSnVDgK90fV1gJ52kKesWs0cdfZhxF5XVnavSCebeI+QpIDLo7fBNFt+g819KtGobB4JcIgTnqDQSE6MqpmoTxHjPO2EJxt72dCigmI+RVjOnDOP2NDbhmpFc6QZuPTf6oiXf4iUiSowLIrmK24woUkpSRg5tUV8zZdeesLuu684NbqmtE5EaJRY+60t8jO5Vak0A5fAJ7cI39GOfJ2XEVWiOSF7enHfX5faE08lP+xrs+G/v8E4j6QpRNEEoZIehxRpwlssgaojldvyvkbs7jboREdCbBTERIJpfijXC+pO/ppl7NsBTDnmIYXnzWpnQf+aP+Yk738auAivpZVlQcxby6VgMzD5NZLGGjJwSaMBU3j5/zJwCY2IpsLMi5jnyILX+1C29LGhSQKtjBSaMtnqIRHRkrfirrsvef1N2GyyF//gCskCl7APcKgXPDkDunowLULsWH/wqBXZftLqFfojbsLTN4jeWx1oXDoPCzorJ9947h8qHVjVKZ6LFT00kF1QwzcoAxcNGzSZ5mTgol17a6s3Gbikk6WFm6mbmxtBQUFSD8J9vVSpUuTPn59Xr17h4eEh/V2EJwkhXvEQcXd3lz4TrsBWVlbkyqW5E+CMBlyOufhK2WtWdLOkbqlcsLIEFKgBrVeDYbxomErgIsDM4V7seGVO5vYr6ValkPIsitS1s7IoQh3EKW4p5VNc8XJvNfsSizqWo/v7eeB6QFGvbHuFp83VmdBxBxStjxC/rV08J0/9QxlSpwjD68WfPiQFXOacfshxV19WdqtApaK5lIHL1dngvFUCOhRSnHIccfYl9sRoOnFKIVSbLz4kZ9klL+afe4zXzKZk0c+Ef0gEY/a58MgvRNIXqVpUQ6dqkSHwbxFiqo0lOjYGfad1ilTAReur9Q1ZffkZM888YN+gqtQrlfvrNcKbY+xBN1Z0t6RRmTxf/+755hMN/73O0WHVv3q+iHrCi0fovegl0KkJCI1k2B5nHrz5xNVxdcn+BTK5+wTRfMVNNva2kXRW0hpSVHXeZSk06cSIGuhn0pXmXoQTLe+W+g2QOAHtu9UBA11dlvewlELP3gdHYLv5Hpl0dDg5skaaN4++9y9heKADOWx3E1u8MTFn/8Db3o7iM7yTn7vj/cFhG+hlgeYLlcGKy3YpGxGd9yhcyr8pn17eJ1v4a/D3hHeO4OMBUWGK8KO8qrO5idTYVx/7M7JeMf5q9SXrUfKj1GiN/2ng8sYVttSDiEBoNB3qztCobVU1JgOXdDexUgf/y8BF6KzVWniVjlb5OXH/LX82K8UQIVyfTuVt0GeG7HLizvOPbOlbiZZp1PtKp2GqbDZZ4BLsCztbwRtnBXAR3rcCzP/g8rMCl/Meb/n1gBuTW5Sm9zdhQ2+Cwmm96jYVzbJL3sAZrcjARbszIgMX7dpbW73JwCWdLC1Ay6xZsyTAIjIeCdHAqlWrUrhwYaZMmULRokWlF3EBWebMmYOPjw8iO5JIRf3s2TOMjY0ZOfKbU+U0jDWjAZdF5x9x1OUNq3taYZkzBhblhJrjoNECSdckrqgELkLU9ZAtt58G8qKdXWLgEuANy4VXQiw0+Bvq/KnYMHwpIvyl3zYHltaJooVzbyhQDbrsg8zZ4PFZEBoHAriUbC69dJfLnw3xQJzb3oIO1mZf21l0/jFn3P3Y1rs8BX1OwqdX0md2zm8I/+hFsxq1MK03Cgyyxs+c0MsIfKHoL6fCc0IAl5cnZjEmdhP0PCb1G1dEH4suPFHK8rPzzkvpb8u7VVSCG2lYHhARDHOyEd12EzGf3qDvuDpFwGXqMQ823vTm+jcu3CK9sggVGlK7CIMTbHxVAZf5Zx+x/PJTyQ28aK54QTnhDTVqrwsDahbh18bx3iZ+nz7TZOkNxjQqzqDaRQkNCcHIyCjVWijl/7mIec4snB6lEFosOuUsLSzyScDFQC/e6ygldhZ6QaLdwXUUKcIFSBJ/67/NgRtPP+AyuQF6RCtpuAgNoCI5jSlgop5gsfv1Q5S70AXdke6Qqwxcm0vIpTkEjv2AmWkCTZZvB/75ExzpCz63ISIAbIZDk3mQ6Ut43LU58N80GHQbCiYO8xLZ20xMTOLtLULx9nWEXqdUgjoBzgRwEeGEHawKsKqHVfoIQCczQf/TwEWcVu/vqvi+Vxv1Vbg7JWs6pXV/SuASHUHU8xvoGBiTqXC1lN7yD63/vwxc/nv4jpF7XRlerxjLL3vRvVIhZrVPv3TGkmfC2jv4BoXTs0oh/u0af1jyQxeBGp0nC1zEPmVzHQj3g4goGHwXzH48DPhZgcu6q8+Yc/YRhwZXp0pRU6UZEnuCOouuSvuMK+PqqjF72q0iAxft2lsGLtq1t7Z6k4GLCksLLxOxaRHCuC9fvuTatWvUqFGDkiVLqv0yJ4DLkiVL6Ny5MxYWFlIvurq6ODo6smzZMtatWyd5vfTs2ZOxY8fi5eXF+/fvpX8/fvyYBQsWsHHjRrX7S27BZDTgMsPuARce+SmAS4Qj7G4DzRdBleFKt6ISuAS/lYCLg5cfXu1OJwYufu6wxgpEquMSTRUn9Ebx3kJCF+WfUw9ZnnMTDfz3QN/LULSeol8BXA51h07boXQ7Skw9J3klfAqPYu8vVaXQlbgiMvBsuP6cfW0MKHKsKURHSR9FxcSgGxuFrp4B9L0I5rXj72lZfsheFrof+jomAVxcj69gOosUnjaWfaT6Ih7975MPOOHmi9vUxl/buPX0g6QJsqBjedpbFUhu6tX7/Nl/sLc90e02ExUFmc8MVejMWHRV6/qB2x055f42kVu104sAhu91kcR0f2scrztz2t2P8Qfd2D2oytc0iBuvP5fmZVu/SjT84g0TGR3DvLOP2Gv/mmu/15U8UOKKSOs9cLsTBU0zs7SbJWGhoakGLmLjLLxl2lTIz+IuCu+M1itvYWKkz8rulkr9qmWQL5UEcLLdbM+SzhVol2Cu/jrmIbmh2w2rTqncmZWAy/Ddzjx9H8q2fpXJrwZ08fwCXBj9CHKVgtvL4MxvONp6U6n0d8J2RLYhkYo9KhQyZwf9bNB2Xfx3xa43OO6CPwOUvM7i7j8RcBGZxtZVhKYrFLov35Rn70OkdfvwbTB1S+ZibU/rr+nDU2LTtNb9nwYuTlvg5AjQDYcSnaDteqXfxrTaVtX1PyVwCfGDrfUgWyHocxZ0fh6B5f9l4LLkwmPpIEc8GwfucKRk3qzYDa+RHstaalN4XTZaep2YWMhhpI/n9Cbp1pemG04WuHx4AivK8CR3S0q8O81ly1W4mTbj4ZtP5MuemWlt1As3To9x/2whRcKrevyh+zx/F8y5sXWVPHjj7FNr4RVpHV0ZW4fM+hnr90YGLppexd9vTwYu2rW3tnqTgYsKS0+cOBFra2tatWqFra0tOXPmJFu2bBIEyZo1gbfCd2ZJfGGE54oILcqRIwcNGjSgWrVqnDlzhnPnzrFixQrp6l9//ZX69etLoURmZmZ06dJFAi/CC2bevHmYmpoSp+uSlkURESHib5HSWmeE0mXdXSJiYtnQy5r8bkull8TYLnugiHIIi0rgEuqPziFbPJ4842iNE0xqqZzVRufFddjaELJmg1g9YgfchJzxL/uLzz/m8t17bMyymPymBsQOvBVvkohgdOZmJ7bDVrDqS4vlt3DxCZQ+vzm+HsVyx3teCOCy8YY3+yreoojzbGIbz4WCNSShXbMsn1mQbRt6BobE9rkA+lkgOgKdWYZQrhOxCRT/RdjN1iMn2RM9BOr9RWwDhZt/8Ocopth58sA3mDNj4nVNXF4F0nXDPea0t5BEV1UVd59PHHb2oZ1lAawKZU92ynUe2MHJoUS120IUmTE81IHYFsvAun+y1woYNWinE68/hnFjwhdw9eUqp5cBkrZL98pm/NYofg6ENo3w0hFwxaJANqm2UOofuseFaS1L06+mIjvS0/chtF19m07WBZjeuhx6meJjyMMioyX7PH0XyqGhVQkPCyNLlixJQspT9xUuvQNrmCdaM3GivF2szZjdQQFIhaizCFkX4VD5sn3f20SIAE8+6oGRgR5/ty1L/uwi6xDMPPWAMx7vWN3dEqvC8aFyR5x9+PXAfZZ2KU/Lsjm/AhdP308M2OEkaQP1rFyQyS1LY5KMTs/V/Yup9ng6BiNc0c1RnCDH/RicGsplq3W0aNst6fnzu4+OAC6lvmQFe3SC2B5HIEcJCVbqHOwp6RnFTo1U2UZgYCDZs2ePt3fwG3QEODWvS2yLfxNdIzx3hE6P8EwqXyA7q3tYUix3ylK6J7sY1ajwswIXsekVno9pKTpX/4Yrs6GQ+D2JJbbzbsj+TUhmWjpQce3PCFx0fBxgQ1XQh9jxQcpeihq2j6aby2iHK+renyayFE046I7T6wBJSH3YLhf09HQ5OrQ6xpnT5wV2x52XLLnwhMKmhri9+cTx4TWkzIU/Q0kOuMS+cSVmXWV204k+HGS2zhj26bYlMjqWbIZ67BlYJV0FiZOyoRi32M+K0PtvNRAzqt3FIdmA7Y78Vt+cYQ1VZ2Ecs9eV688+cHhIta8evp+jYvj90H0OOflwakRNbMzj9xDavNefFbiI30LxziMOu3+m8rMCF2Fv4UggIjq+V36W762m14wMXFRYdNCgQYwYMYJ3796xdu1aVq5cyfr16+nfvz/Fi6unIB6n4SI296IdAVkGDx4shQtdvnxZ8nIRZdy4cdSsWVMKKRJaLh07dpRSUv/111/MnDlTgjWirbQWAS7EIs8oqVA7b3CQfgTXdC9PwXM9wO8hET1PE5tAMFfcs3i4irF/C4r0j/Uhk8z7XukAACAASURBVOdB/rJ0ZWqr+Kw44ho9zwPo2fUnptIv6D44SFTDBURV6PXVhH8efUCs+14WZ1lFTPsdxJRoEW/eiGAMl+QhsvUGoiv2pt1ae1x9FRkPnv+dQFAUOOz8hplnnnA87wJKBLsQ0ecysTmKUeLvy9Qwz8YuiysYXptJdL3JRFabgK7/Iww2WBNdbRSRInTqS7H3DmDmkTuc/dyRaOuBRDZfKX0SEBbJX8cf4R8cwd6BNl/rh0fFYDHrCpOalmBwbdUeDNvvvGLOeS8G1yjM702SX7MGN+ah676bz603ER35GaPDHYhqvIAoq+RFNV98CGPUAXfyZ83M+l7KLtUP3gZLn9UtnpPpCebpgNMblv73jE22FSmbXwEx7/t8oudWZ7pZ55fmVHi3DN7jhmh/WWcLKhZU3sgK8eM117zZfOsV9n/UJjoqUkr3m9SP+brrL1h86Rl1iudgc29lXZY7zwIYuNuVUXWFTo8C9vx98jF3XgSwtLMFpfN+/0X3nncgg3a7Sl5JFvmz8keT4lQtYkLTFXel00CxzhN657j7fqLdOgdG1jVndL3C0gNKyGjvsfdl9rkntCyXm3MP/Bla25zhdc2/G3pzZ/d0rP32oNf/EplMC/HJ8zxGZ4ZwJf8oGvX8PcmfDl2fOxjY9Seq+nhijXKjf3IQn3tdJDafFTqh79G364duyHPCB7mrbEP8tiltej8HYXB2NDohb/nc80yia856vGPS8YeUzWvMq8DPLO1cjkoJIFRaf+PUvV78norfwZ9tEyZeMtIKzPVPDyaTy06i604n0/2dfO56mNicql8A1LVncvWEvYWtM8qzJ7nxis8Nrv2D7s25UtWoTgeJKtVancsyRB3xvJSeg8lsejPEYBMMQjzrBXQRv+GpLZ3WO5AlcyaWdynPnDNPcHgVyIaeFSmVzO93avubfuIxLq8DaVY2N0suP2dm69L0rKL6ECS1faTXdcLe4rupKn24ePa6nN5AmfuzcCr+G82eTsW79GCe2czA7fUnVl33Zl67srSw0L6miziAFGtcrO+f5cVt+snHXH/6gQ3dy1E8r2ogN/X4I849fM+OPlaUzqfYb4i9z2+HPHB8FURnq/ws6FD2h4ThimfP9/ZW6bVG09Luz7hO4u43DhT9LOs7btzqvmcaGn4n1D0tk57Br5WBi4oJGjZsGM2aNcPJyUki6TNmzGD+/Pl06NBB8nxJTZk+fTp16tSRTrK3bt3Khg0bpE2oCCkaOHCgBGJEGTJkCN7e3vzzzz8S7BEPFfFgTGsR9yG+vGnZzKR1DAmvLzPjItWK5WBLTwsyry8PWbISPcBBSWtF1E/q1Ev3kC06HvuZauPOjDbK4pu6DuvQOT2a2GaL0Xl0ktjoMGL6XfnafY8NdxnuM45GxTIR3e0oGCYQno0MJdPK4sRUGUNs7T9otdoeF58gzLIbcu9PZe+Nm08/MHDjdU5l+Y1SuWKIHvaYl4FR1F58nY4V87GoRR4yH2iGTlgw0d2OoRPwDN0DXYlts4YY60Ffx3PP+yOj9rlxJ6oRuiXaESNOnfUMEYJ8Yw64YWZiyL9fwlyki0L8aDz3JH2a1aR/PdVuvXPPPmb11edUK2LKoSFVk5063RND0fG1J7LdViIy58F4pTmxDf4hRujfJFPu+wRJ429WLo8kCJewCE+NQTudyW1kwI4B8fHfSy96ccz1LRt6W1Eyj2JzIUKEhO2qmpuypa8NIoXwn8c8GVGvGGMaFkc/gXdLXB/HXN4w/og7Z0fWpEBWHaXQnG+HPe3EAzbfekHJ3MacHFFD6dTzrIcfI/e5MbNNGXpWVZz4izHaub2VMi/FeeEkZYorj/2x3eLAok7lWf7fU8RQhVfO4ktP6V21EPM6WEgeL3FFgJkS0y/QySo/C9uXlja9IjPSn0c9pHCifb9UYcG5J5y8/4ZJzUvSs2rhJGfh0urhVP98BcOB58lkUpBPz+6R+VgfrurWo8mY9Ulep/PkBLqHexFje1bywNLd0YiY5iuJrdgTArzRPdIbnexmRHfep7INcQojPP6+bgpiotC9PhedW4uJnhiQ6Jptt1/y96mHko2mHX/Asq4VaFw28YZdpFr3CQiT9GdEOJ+mi9jMiN/VHwEAfAPDWXH5Kfq6OvzdNmXaEqFfQuZSbY+IYHSPDUDnzT1i225GZ087YvpfJbZA+uoyqHvqler7SocLM60tTUyUDkSFo1OoOjFd1Eixng7jSE2TGe1Zr+49iGe92LCrAgDqtlF6xkXql8rNmp6WrL7yjO13X7G6e0WlUGB121KnXtf19phk0WVso+I0X3WX7pULsrhzeXUu/eF1xL5SQHOhe/Zt2XDtOZ8vz2N4jhvEtttI5m21ibXoQkznvYjfsOoLrkn3PDaBppq2bigOFAn4/DO8kIoDszpLrtPVpgDjGphjmk314c26a89ZeeWZtHbrlFCEwN9+9lFKFy3uM1vmTGzvV+mHeBWJZ494d/mZDikEcIkDRT/TuMW8pzUBhLa+i9/2I+wtbJ0c7P8Re68fZZOE/crARcUsHD9+/GvIjwAj4qEkgIv4X5486hF98TIivFqaNGkiAZRFixYxYcIESQemd+/ejB8/XlqUU6dOZefOnXh6erJ69WrJ80Voxty9e1fqT1Mlo7kZCzHa5hZ52dYmu0KYrXRraL850e2qDCkSzvBHe6DjvI855S8zues3mXQuToZr89hb+SSdDM5gcHs5jH0F2RXpirvN3c3+z72gxVKoPlopDTNSeuQqUKY9NPybvttdOffAD6uCJpwdoxBTjSsiRGLS+oPsMJhGoQr1oOt+Hr4JptGy6/xSszCTmpUgs88NdHY0gerDIGsRuPiXQhi3dHzmpHvPPzJirwt2mSdQIGc2heZM1nySUO/IPS4Uz2PEwk4JPEcO9eS163/ctllBy1adMDJI7C4tQm023nhO4RxZOD+mNqZGyZwabq4riaVGd9hBuJ4JxguzQoPp8CW86Xvr8LynH7/ud5M2mi0r5FeqKjZnwpXWxFCffYPjwc+ko+54+H5iVU8rCplm+XpNnHDt+l42kvaJ2KxcH6+s3ZKwgyuP3jNmvyuTmpemrUWOJDVcRPjR7wfvS2FWRXIasX9wVem/cUWkbZ50zF1KUx0HAc56vGXCYXdJa6RWiZzf/SoKmCDSgZ8YWYOIqBhG7XXF4WUAujo60gaqvVXiU8/G/17HJIseSzuVo3Ce7JI9Oq27w9hGJRlWvxg+AeGM2OPM7ecf2T2wilKWp4SDuT6/LRVzhmPccy96WXMR5v8Svf0deeAfS8UpDkmP+/4+ONgDJvgpsguJf4vsQkLX40vqdSlzV6NZKttIpOEiajmvgxOj4Rd7yK/sRSRAw+zTD/Ga2UzSRhJixCIL1LdFrCcRetTZyow5HRXhXZosPzKkSGj6CI0ewd7sJyt7zCV3j8HBwWqHtKpsS6SEFiFkkZ+g5b+wqTp0OarIzpaO5acLKRLaRksKEmHZC53Ad+g/PwczhP/Zz1H+VzVc3n36jOWsS/SoUpB/u1oiBHSH7HJmdjsLulVJ/DuT3GwKke+my29Iv+FXxtXBUIWuhtjHDKxekCktS9N2rT2mxgas7WlFnmRCUJPrWxufJxVSdMTJhz+OuDNTdx09Cr2GzrtgWQko2RJ6HpX2CfUWXaNUPmMWda5ADiP1wtRjv3yFEh48pOY+01M091NYJBuuezOgtjmmRgYaSYI959Qj9jq8kvZHtYpkTTIsdMvN5yw4/0TKPik07IS5Nl735t+LjxnfpBSzzzzknzbl6FU96cOX1NhTnWt+1pCiOC/cnw24/KwhRcLeAqZklIN9dda2NuvIwEWFtYWbpRCuFURXCOf6+fnx9OlTKctQcuQurjkhmrt06VKEzoFYfA0bNpTgi1iM169fx87OTqLWQidGaLiIPnft2iWlixY6FMLzRaSM1lTJSMBFvESXn3kR2yqFWFL+IRwbCC2Xq9QLSQq4cOVvuDyTGQV2MmNID2UznRsLN5cxzHQP46vEUvLGCKgzEWpPJDo6ipt/16Bu3hAQniQF4kN1pEaiwhUAyLweNJ3HhKMP2XH3lXTicHCIcrYK4ZmyceNK5ukuJkf7RVDpFxxeBEiaI2MbFmN0/SKKkIvDveD1XTDODa/tYaSnQtz0SxG6Hb/sdOJf/ZVUM3qm2ODkKo0Qcu2/zZFONgUY0zA+Ow+rLQj0e4WbzUIqtfwlEXAJjYhm4hF3Dji+Jk9WA7b3q4yNubIqfqJ1tdQccpdXABedLBj/awq1JkLDf5SBlIoFecLtDWMPuHFkWPVE8etxwMVYPxOHhinSYIuSFHAZuM0R9zefaFAqN8dcfZnf0UIlrIhrRwj4Ddvjgk1BE2a2Lp4kcBG6IQLMiIxHAj6t6m5F/dLx6atX/veU+ecfc2pkza+hS5cfvWfEHhfW2FpJp6bfKyKO/6iLL/sHVyN/9sx4vQuRNkgXH7yTsi4VyhEPleLamXDoPvbeH/m3U1msiuRmzdXnEiTbO6gqpfMpwqyEKKMQmhWb/g29bChvptC7SViuzWuJdZ5YjHrsIpNxLvgcBLva8OGlA1mnfMIgk4r45dgYuL4A7i6EEY+EpDecGA4Bj2CwI3hfVbyc150EVYapvHWVwMXrHBwdAHX/gmojvl4XEhHNNDsPhLbQkeHVqbXgKr2qFea3xiWUBATFpnzb7Rf8edSdIjmzcO33eqnOEJXUfP1I4HLq/htpTYmwwMd/N5W0ENQtaQYu79zhUG8wr6MAzbvbQpWhiuxw6Vh+OuDitBVOjSKi6VJ0Ah6hf3MRDLwO5srAPR1Nlqam/1eBi/gtbb/2DpOalWZUw+K8+hhG7UVXmdaqjJTFLqXloqfwenSVPCtVPUPdXgfRdvUtKXx0UC1zll9+wRFXX0mbyrpwMs/blA4mHeqrAi43vfyZeNQdQ71M2JnMIou+ruIg7EA3iImGbgcgWwGm2Xly7Yk/G/vYqOVxIX7/p9p5SNpmI+sXwzgNnovpAVzEc+eJXzBjD7rh5hNEnqyZ6V/DnDaW+aVDq0y6CdxTUzAXwku5ybLrlMufnXW2lhgQlSRwcXoZKB24iPU6oFYRYmJj6bvFQfqvyH4l9pVViuRgXsfyZE/BcyMFw02yqgxcNGFF9duQgYv6tvqZasrARcVsiY3thQsXJCFbIXYrUp8Kj5M2bdqkyN1VPBjEZlO8dH8LapJy+xVgRNBYTRPCVAOXiBDQN0IpHiKNK1wABqHs/2vDEvxpvE8CJwy4BoXiX8jjukgNcIk90AUd90PU0j/NnNbFaHC9BRjklPoIfOaA0e56hJTpg2m3TZDpG8+P6AjFSb9II91hKxPsvCTg0qdaIRZ2VtYncfcJ4taOifQL24j+aA8Johxz8WH4HldJ96NdxbwK4OLnBnvaQZC3iKyHSUEKEd0v5XVAOH222jMo5hC9MtlB552SqOUTvxBsN99jVIPi9K3xRasl7CMsKcznyAjulplCxQ6TMP1GVFVovwhFfAFCjA30JHHd7smd8M3QgfLdie60S/LoMt5iCUWaQoslivlPooiNypZb3sw48YCns5olUt8XG63em+0l8VuXKY2+tjJqjwvvQiJY1q2itAmLKzNOeLLl1guy6GeSIJfIYvW9lMziFFII9voGhHN+ZOUkgYsQxR2+24XwyGj8gj8zv0MFOtrEZ3iadeoha649497EBl9TKQsh3JoLrrK2lzVtKyp77nxrjnEH3fD2D2VDb5uvWi1+QZ+xc/XllzqqN/t77r1i4fnHLOlQhhol89JsxS0pdGl+x/JKQrk3nvjTa4u9BN1+bVQi0ebPeYYVFSwrkan1CnQyK0BN9M7m6Hpd4vUwHwrlU+GVFxMJp0bDW1forQgp4r/JcGcZ/BEIXqfhSD/ocSI+g9c3N60SuLx/CAe6Qh4L6LL36xUfQyMZd8BVAkerba3pvcVe2sjO7VCezAlSbguRwGnHPSXoIsq50bWwLKRZocAfBVzExnn9tefMOPlAureTI2pSuYj6L2ZpBi6v7kjZ3aj9h8KjUPxbpBFvtyGNv+jfv/ynAy77WsELez7bXkA38Dn6BzpCkzkSsP8Zyv8qcBGeGSIEV4Tfdqmk8GgpNf08/YRIevPSKXppFt/VheceS+F/4vkzU4VngQh5nXbCk4Xty9K0XB48/cLouO4uy7tbJvu8EIcit59+kMJaqxf7vvdkeq25b4GLeDYKMX7hoTmrXTmqnq4HeSpAm7Vw7ncQQtLiNz13GQm29N3qIHle1iye/PhvePlLHqsik9OyrpZKhx0pvb/0AC4CtgivYJFBb1SDYri+DuK0+1tK580qeWKLDIPmOYxSvA0WmRfF7/3c9uXpVa2g9D6QlPC5OKRp+O91JjYrxcgGxfEPiaDmgiuMqF9c2gOKQyHxXNw5oDLl01GYWcy/WJ8JvaJl4JLSVZq2+jJwSZv9MurVMnBRMTMnTpzg8OHDiLjFPn36YGlpKYUEiexFIpPQz1hSBVxiouDqdCjVAQomrwOirl0cXwTQevUt/mxcnF/DFoLjJpj6WXJV/bYkCVycNsHx4WwwW8zgX0YrX7anPTy0wzzyDHPbW9DLfz7cPyiF8kTYr0bPeSfHKx+gfdtOiYcsgMvh3iDuvdPOr8Dlt0Yl+LO5sj6Jl897nu0cTIOYc+hN/CR5guy795qxh1xZ18OSpmVzKYCLeLm99g9cnS1lMWJQgqxIQBxwaa57j4mf50GnHVCimRRi0mX9HRZ2rkDruFAdX2fYVEsKAbladDwWXWaRO6tyBh3hVTJ6n6sEP648ec/wusWY1vo73lLvHsDq8lBjFNFNliiAy856kM9S4XmUObFXRZzhIqJjpI3pGfe3XB5XV+WmtvvGe4gN16u58eLEbVfdpmAOw0RwYcftF0w44k6B7IZs7lsJm2REVcXGWIRonHB7y93xNTDLZaIyrlusucE7nRlSpwgzTz9kQtNSEryIK78dcGOv/St85rWQoIAoYsMjQpzW2Vonm35bQKWshnos7FRByWtBjC+uvW8XmwA0tRZdZWH7MuTJbiRlc5rWqiy9qxdOtLFrsOQ61YvlYEbrsmT5JoTs4fTilKneBprO/wry3u4dQt6Hm/HseAsLSxXf3bh1Hh2pAHz6xuC4Ac6MBduTEOgNR/vDhHdJpg1WCVwiQ2FXa/jgCOMU2b1EeRMYLqVprVU8FxObl5LCu14HhLG9f2Wl086Qz1H02+YofScE8PpDzJOGdQK0Clx8HcFpM9QaT2Q2c8kT7KCTj2STFd0s6aoipCqp39HUABdxyh8UHqXQIPI6CyLzVPutULQ+nBoJH7zgF+XfI6n/h3bgeQTqTYGcCbzr1P2RT1DvpwIuIuxqSx0w0OVzHwd0I4PRX2oGpVpBT7tU3L12LxEvS7efvCMkIoqWlikPo9HuaJV7S2uWosXnn7D8speU5aVyEYUuW5OlN7AslJ2ZbculyKviY2iE9Bvl/SEMjzdB9KlmLkGIhPD/132uXH/qz5ZelpTJl5UoMlFn0TV6VSvEb41Lqkz9G3fHj94GM2y3M8YGmTg+Mj4DoTbt/y1wESEt88894e825eha2QxdkVGx8mDFHuDKP3B/r8L7tkBlyfu287q70vN0aL1iyQ5bZIZccskLcUAjdF9E2GzCjIPJNpCggqaBS3B4lHSgIQRql3atSJ2SuRAhyC6vgph96iHub4JoaZFPCp8Sz3h1i0gFLUJjPXyDuDmhPoZ6Ot8FLiIJQOFJZxhSt6g0B8dcfJl8zINlXSvSpFxeaT/Yce1txjctxeAkDnHUHVtS9YRYsvDWzZ3VQMkrTAYuabVsyq6XgUvK7PWz1JaBi4qZGjVqlJSe2d7ennLlytG4cWNJT6Vly5ZSauefsaQKuLy8pTjl1omBoc4aS415yOk1o/e5saZdAdo/+wsigmDAVZVmTRK4eBySTmh35J5Ku/4T4z0CQv1hX2dePb9LlfBDCFDye2k/9Hc1VmgVvHHD850/Lm0c6fFFHFWpYwFazoyDNw7Q6wzbnT5K8cwLOpaP9zL5csGb1895u6MXRXJkxnToJemv888+ZumlJ5wbXYNSubPEZ3F55wH3VoFZNbDup9Sl0OoQHi7F9IPY6N8aOm6Fiv0QLqYtV97k9Kha8eBB6G4c6SulmL6duzele68ip6my6r14kReaMCIDjBCDrWRumggEKA/AATZWJ6redNbE2OL84iNrwkdgkLcMtFoJhkl7GIiTkD+PuEupfncPqqISLqgCLi1X3JJSbH/rHuv6KpBeWxzoYF1AAlxiQ5pcERsE4SlydHAlqpXIqxK4XH38XtKSOfR/7J0FVFVZ+/8/iokJdmOLWNjd3V1jjN1do86MHeNYY3d3t2IHJooKioKgoGIAYiAo/V/PPhIX7oWL+vqb+S/3Wu9a78iJffY595y9v883+lag01o72lhnZ1LTIiQ1SawouwJQCSPIY0aDyNPJQrXpkqs0L5mVEXUKxFkhrb3AVlX6/mhcWK/WX981yNiVnH6WflVycv7RW95+CmF9t9KRcqLo+/TfeoeAoBAWti+hk3b05mMg7/8uSL5KbbUqfBKNLfT0yCxy3fodhxq7KFmzTezTi1fRytJQpJXyKlJML4lT39MZyvbRjKTPjIRRvgZ/93oBFznTgQ7gsBdGPIU0GkAtz2TbVTdU5a5rhVwsOufGbvsXHB9cSYfNIwud2gsu071SbmV6KQlW+/qUI8m26vDKGbqchOzfZvL6QwGXw33h1mpotZnPRTvTdOlVUiRNrGjrQ2rmZ3S9qKj0+J7zhAIuwv6aeMhJRYrOblGUX9Nehb2dNM+eZGnAZjQ4bYIxH3RPLaDZieFav5suNygpi6+/EX//TwEuHhdgd0ew7klg1T81tunmqhAcAh32QvqES1OMHaev3U4WsQKwOL34wNzTrspoM3HiRIpBVTR7mu/iQ/G1fUvIft8KuMh3aMctT84Oq0K+L0bsg7bd5aXfZ+WLkTWd8ckYwsLts+U2ba2zY//svVqAC3Ml25djyJjXnH9J+Wwc6FuWVMkSkzhJUobtcsDbL4gN3UvHCfCsu/KUCQe19LenMxp8d9mkMeMeHXDx8Quk2vxLWGZNw4rOpcgspNZpKaHySKg/Fx6fgz3toMV6KNxMFSOGitwqcWI2/Br3+1iYMwIunXPxoV6RzMqbTKRIYooes8m3WJqhIoX87XsBLnKm1+8/88u6m3h/DFKgXLOSWXXOLd0Rma8UaaY3s1TfLmONes87a/5yfarmYUit/KrfcTFc5NpyTThB1woauNdl7U3eBASz8pdSKiZa3uej9zqqYsSRQZUSxNgy5nkQsHb9FQ/mnHpEhlTJuDymupofSfsJuBgzgt9vm5+Ay/cby3/TkX4CLnruRu/evenWrZuSEQngUqFCBQW4SIJQwYK6EcT/ppsZV18SDLhI5ftQb3h0DD75QoWhWgVdDwsloWOw9fozxWJYXc+EJs4joWAjqBcVkxz9ePEBLmvNJtKwy1hyRHy8/V7Crnbc9PhAy+A5ito7R1gHawvBey/CwkNo7T+HPp3a00SfTER0yhemwf2dqvK76c4HBbis6WJN0xjb+3vex39zK55laUyZHgtVt6cceciKS084O6wyec2T68bmGhioj4EhtF9th5/fOy6Ft4PaM6HCYK48eUfHNXbKiLVEji+gx8VpcH4KYYkScTlZfSx7byRjBl1/ERevj/TbeocWJbPi9MIPr49BLOlQQq+PiOqSVK72d+NBuXkMemCN0ys/bhbdQc7wpxr7IY3hSqkkC/XabK/otnPbFtM7URL5iEy23KbWiwQjas67RMlc6ZjZwkonLUi6I/IjMeIT+rExTcxte2y6zZTGBehdLb/eCdHOW55MOHBfTSKG73TENLmJqlhJVLN4Cg3eeZeAwFAODqwYeUq/zyFKUy3+LeMbxk1JLzb1DL9WyhPLkyTO32RIGO1X30CM+lx9AmhTKjsL2uvK1iL2n3bsIVcf+7K2a+nISb/8TYybK27MAA0XQMXhkafzuLSF3Ge64Vx2LkWa6vHoCPZX0jSq/AaVR0FiE/jwAjbXh+TJIXcdeHQU+t7Ukb9Fvx6DgIvtbM0cuqsN5KurdhGqdt1/Lis6tIznHntPRu65h91vNcgSTVJ259l7Wq28rib9B++8wP75e1Y2NqfkmVbg/xqar4FiHYx5LAxu80MBl5Ul4aWDAnu9m+yk3F/nFeNs7RUPNQ4iQTO2JQRwkUqlpGUtu/BY+cVIvPifmc7AxT9hsCukzACX/4Izv2sATMpoSW3vn8H+ruB+AYo2h/YHje2i3u3+U4DL9UVwahx0P09g5lIa4GK3CK78rXlZCNPlBzVZqMrCMy5JpbAZrz95y7H7rzjr7EO+jKaUzZWWo/e8FeiwsH1xHXPwH9T1rzrNtwIuLVdcx8HzPQ8n1Y0cs1knnDn9wId13azJk8GwNDZmh6VQMXTnXTb3KIt4tSy/+ESB4cVzaMUNARwEZC+ePS3ru5ZUi+mkyZKz9rI788+4cmFkNTIbMM6V32a9f64oBl9gaJjy7KpWQEulidkEnHj/ORgLc9NYzMavGuRoO0UALslTpmLmcWc1b9nYvQz1i2YGTzvYUEOb85UfAt4PYHX5yPdvcGg4804/Ugt0+wm1Y33Do/dN5LziW1UkS2qalcimQIj5bYrRWM/866bHOz5+DqZmYcPhFN8LcJEikYB0px96K9m1FOCEFRyzCVNFZK7H73uplKAqBu5V9P1kTicy5RNOrzk7vKqaZxgDuNRdcBmLTKb8Vr8g9RddUcyWxR1KKNmtpO5svPpUJf3t7FVOpXx+z7ba1p0FZ1wxTZYESZcUuVjNLz53PwGX7znS8R/rJ+AS/xj9F7f4CbjouWuSGnTlyhWFRufPry3g3rx5w5QpU0iTxrC84t/8rClf5wAAIABJREFUACQYcLm7GU4M0j62Pq6aiWarjUrq8q1tjs0j/jnnxpEmAVhf7QVN1oCVniq8eNiGhKhot1jRhc9vqAnBabNfsfxlQRTg8sZFVSj3eWZiY7YpiIeIMC8y2/8F5ybhlLwM9d5PVyCGtT5juwgzUfsV0O82m+74KcBFh2XyZQDCnl4hbEMdDlsuo1W7HupfJRVBfDtcJtUmWeJwowAX2U8mi44er3DLPgYs2yrWwc47Xsw+4cLO3lEmqhzsAbc38jFXbZxf+pOv317MMunK3O4+f6/YHL83Koz4uYhvxNquYriqy4SJvI/XFhJ+ahz7Ci5mpGMexEfjbL7NFE3+Ml7ARSaerVdcV2CUUF31JRDIpGbzjWfYjqpG3oxaJKLFRBtlDCeMkLiqWcY8axHJUD0r5GRqC6tYgItUqeaeeqQSig4PrMRfNi48fPWRZZ1LKh8RMbYTwMWEROyIlqQkDJS+W28rjxwxrYuo9sTs06egUPL+cZKpzSzpmwCqb0hoOOP232Or3XN1yAP9KlIxn/5J1Jbrz/jrpAsH+1eMrN7KPuceelNrR+ZYgMtrJ1sy76qOh9VILNrNjT2M79xhUV7lU0SJL4wrefa31ITnNyFnNc23SRK1THQlaxEHMwi4PD6tATd1Z0X6XogeXnyFtvcsqzxZzjn70H/7HdZ1tabKlwhMOe7S84/ZcuM5yzuVVAuNXptvM7OoB+2fToDAt1BjAlSfYsxjYXCbHwa4CItoTjoQSaGJKZeb2NNz/zNFER+1954CQI8MrGjwuYp5AQkBXNZd9mDu6UcqDvf+Sz+sMpuyIfsOcD8LPS5A8nQgsszjwzUJmUW0yPuXt2BrQ/joA+Z5YdDDbwLa/zOAizB7jg+DR4dVql2gAB4CuHz2gQW5tUq/FB6+NWbFyKdXonntn72jvmVmtQCNDkAL+27PLU8OOLxUyXi5zVMq35JahTKSPY0J51zeMGKvE+1K52ByM0sdnyQjT//DN/sWwEUWxZ3W3VTv8GNDoiQ6h77IMnb3La/YG8Y2WWALwL21Z1nF3my+7BqLO5aIlPbK38TMvLeA7LUt1GJa5MMR77WlHUqoxbK+dujuC0buvU/1/Bm46u7LhIaFFKtBX5O50hlnb6Y2K/LdvV4iABePD2EKEBFpssyVlKeWyAlFUir+LcU7aRLrqUm1/xajbWCv/Qt+O3hfmblHLMz1XcPpB16KQSqpdMK4GrTDgZRJErO9t67UVVKmxCz9nqcfBwZU0CksRD/u9wJcTjp5MXy3A/2r5VWyqOheYjGv457nB7pvvKX6JAmK+tg5EfvIfGL6sYecdfGhe4XcjKqnsWONAVxEppUyWWJqFsjIH0cfMKWxJX2rR7HqpB99tt5W3jIbfy1j7OMc73ZyLyWlUebE0udeW+zpViE3M1oWVSDUT8Al3iH8rhv8BFy+63D+aw72E3DRcyvEu2X37t0cOHBA+bhYWVkxYMCA/yy7RS4xQYDLx9ewLBdkqgxtt2kLroUZwaIptFgLqfRPJIx9qqcd1aopF+o/p8DFPjDCHdLl0bu7QcBFKi4ry3DDrA05flkdBbiIZ8Lezix6VZ63lSYok7FzI6qSJ7E37O/C0qA2zHQvwplhVShiaAImjA8xlBzzGtsXiZl32pU5ra0omFkzJI1sdzbis38YB0rvoHcLzZ9EUoWkqvF8Rj0FFikPFyMm6ApweeqNW6kN2uFbbWLTLR+WnH/Mtp7lKJA5FXx6p0kCvK8SXnwgrpe2k23gGVJnyafTLal4ikRpcYeSKkGg2ryLqopmMGnnxHCCb6xgpNl6jrw2VxXxA3l2UyHxHWi/F8wMa7SlElJ21jl1LpHp6Gvqfts+0RlzidMcUjMfExsVNvaxMbidACpCxa2a35ztvcrFGm9NMnSXD59CWNapFIcdX7HgtKvyD7HMlgbR04sEq0aBDPwRzetGgJRBO+4qrfnSjiUNLowl6lcMBOe2LqZSDYxt0i+RzUw/7kyRzKk5O7IahsIQrjz2pc3K66paJn2OaPsO7KbJvd6ENFlBKutOkf8e7veKRPOy8alwC1JKlGfM5noSJD1L/IIKRHnrcHI0XF0ApqnBooHyMTLEajMIuHx8BXOzQfGW0Ga/OrNUftdeecqGL5Kp20/fM3DHHfpVy8uvVonAxwXy1VGpDAISLulYkpxmKSg14xy92cyQ8M0kCg3VJvsy6f+G9sMAl8dnQPyk8tZSKWUnMw9lxpvqSt7w90lX3N74s71XWZ1YdEOXJc+oyBWq5M3A703j/s1IHK48zwImruxsrcbZ+91HbhZeq6SIkZ497ue11CKRDURPKnLaA3vbEZC+BKafXkD3s5BFP/PKmNvwnwFc3j/VkrnS5VLPvY6B/bLiyshcMcmSaaDx/7KJybQk10lqjLx/MqVKrvx+OpfLyWU3Xxafd+PZ20+KRfFHo8I0sMqipGoCXsvzHRYOq6548vfpR0pO1jXCdP1/2elvPPa3AC5PfPwVAJIrvSlbekYtRJVf3NKrHIsuyzWin1X/vkg5CzOmNy+qpJzyfheJ7oyWVmpv8Rr788hDBQzXKWQeCbhIqpx8MyrkMTcYaV93oS2h4fB7w0L8dtCJcrnNFPivr4nXmd3Tt9/tWxn9HAIAvP3wkWVXXrLhqgc2QypTIGKOc2MpnPtT82yR74MwfxdZQNFOUHsaJEmOsBH7bbtDnUKZDF6rfOMk2ni2jQsOf9RWJv5S/JCC2/kR1bR5zZe2SgxmjzxUEt/mxbOyygD773sALsIem3bMWfmk2E+spT/JL9pgKenYnRcKOBKAZmz9gnqZZ3eev1f3X9hLAlyMa1Ao0tPNGMBl4sH7yjtGkrFueLzDdlR1Jb2OaDLXkSKQgHAnh1TRGT8jHmu9mxx2eMXY/fdUouXWHuVUIaDViusEBIco/zopkv0EXL52dL9uv5+Ay9eN2799r5+Ai4E7JItlmSjKSzKiCbvlv5bnHtF3owGXkE9wuD847YDm66D4L9ohbq8Hm0FQbx6UGfBNz7WYnCoWSI2LpHI/qk3oTfXH7hoEXGSBtrIU51I0JXWblWpypNpz8Snoymzv2lTsOkMl2EgFpnYRjaKqz08k1sWIT4okFY1+CanjWEAf7sttu8tszbuAuT3qK3NKkdcIzfv88MoJAlzarLrOHY83uFY8RKJX9tDtNLPOveTCozdKdiCLJ94+0YAg0wxQqBmvD0/EtJ8tabLrGuJeeOSjrvPKmOpKwiMfz05lxcjPgPnl3o58cjxAw5DV1Chfhm03PRlndo4+ibZDl2OQ0dLg/ZaFoEhFhG5d58sYx9w4JuAiWuE8E21U6o5Idb5HE5aNX2CIYvLkNteljssETipHAj5Na26JTMI7rb3Jrj7lqJjXHNHrywK1sVVmxtSP6o8YAotp3gUXH04MrWzQm+XUAy9lhrqgbXHqCR07Ae2sszeTDj9Q7KAWJaNSk2IeQipbYuwnZnribxPR9u7bQVOn/l8AF9149MApKUlkUZPQDgdImSIGS0VkP/ZrNEAlZ5SMSpmlCkggrcYkqPGHJjfS0wwCLrLtvPSQobTme5HSjNF7HHn8JoAlHUqq6qCbt4BcDjTM9pERH6ZCyoyENluN9QIHFX0pAJ4keIzedo0KD/6knZk9mBeDJKbQcj2hppnZdO0Zji+ijHkjuiiLJNM4vH9+GOAi0kS75dBgHlz5C3cvP37LspnFncqw4uITDjm+Ym0Xa6NSmMSUWoydM6RKyuUxNQw+YWKsKM/i209BbOuhAbXtVt/A/vFrXAvMJlHWUtBgvlow8fI27GqjsRajg1jHh+N07TgnQqsw0nQPtFwLRdsl4KnW3TRewEXkqz4PIfC9Fln9f9VERiFR2XVnEVryV5xfvuP95xAevg6g9N0JpH/vwPiUsxjarLKi838rMy+uy5T4elnctS+dg3SmSTj1wJsnbwLw/hiofK3ymJvSokQ2ulbMpeOBJMeMSCl6HwTjDzgh/lXyDaleMMP/tM/fetu+BXC5/sRXMScknnlAjagChEgZ5Vs4vHY+Jfk0pj19E0CVeReZ0byo8m0TpqNEGstC+PTwKuoQc04+Uj5UAhrkMdPkIlJcEYmt3Df5Lop8NWacsHxLum68RdfyuRSzpdGSqyp6+fiQyrHujfjG5P/jJMmTmGCa1EQdL3pyjDHXEtc20uf7z3zouc2J+kUzMb25sEO/7GEzEhy3wy/HIJs1hIfC6oqQozw0mAtJUipgXPxPhF10aVR1vSa4AmxIgp+XX5BiCwmL5Nrjt/Tbdps6hTNFypCFlSvS42r5Myo/omvub1nYtjgNrbLEIpR9D8BFDNtbLr9O8xJZ+b1xEaNJayN2OXLOxVuxdaoXyqjYwAGBIXwKDuOSqw+zbR6RNEkihtcsQOcKOXWG3xjAZcZxZw45vELM49OllHd9NOZhxK25/5qeW24zqHo+elTOrVIeY9b0BJjx+xysgL10KZIoT6foTSRhYqh+8oGXYkBnSpNMyeYFbJFmc/+1MvwVj73W1tkJ8PcnZcqU/6n1j0iw5F0ov8v/2rrtJ+DyrW+3f+f+PwEXPffFzc2Ns2fP4uXlpRbNEU3MdDNk0K+1/Xfe3qheGQW4yFvaeS8cHgj5qkPL7VGxyWJGe7QPvLCHLqdUBPLXNgV6uHrzvPjiLwuoDQaTcAwCLp/fw7wcOKUsh3/rfVGAiywYD/Skj/9IRg8aqqoBLUtkY0TdAiruUGjHUoW6/2cdw913OaKleXQ9CbniSBBYXY6DT9OwPcsEdgyuq6QpQvdMKmlFvUsnCHAZssOBI/decL2mE5ntJsPgh4w5+YbHPgEs7VRSi05+fk1LUCrTHzJbEbq1MU/aXqVAsWgLZqnE3H3JmL33ODO8CmmSJ6H/truKji7xxnrb+hr4e9jR0uwUU5sWpsfmO/RMeoKxqfbGC7jstfdk5gkXRbM1FHG7+NxjZtm4sL9feUWLlslovUWX1YRTGA7fo0098lD5GAgTJSKhIuK4oWHhypy2Z+U8DK2dXxm4StVTjOmEhi8MlQHb7zK+QcHIOFHZV1IDhAkj4yljKeCVvrbwjKsyaxTmghgUJ6T5BwbzzMeP3JnSKu20ofbY219VvGWCKAkYEW3H+oW0ej2LkGZrSWXVVGf3xzOKksksPSFtd2GWWXfyp/yZXt3VKpgZooFeEewUOVID8YURCYVmnBezxQm4HOgBwjaTGNFMlrRbdUNNICVxS55F8c1Zs3sfzT1nYhnuCKmy8KzpYSque6NSGiZ9YRpdv3UT00O/ULRsXUwI1kCC1lvY5Z6aSUcekMMsZaTUwudjEOIXsLtP+TijSn8Y4LKhEnzwhu7nCD4/mbDbW9hguZPe7VogEbaTjz1UiwpD0oPo473z5nMlyQoOC8fx99pk0uMPIa/viQedOPPQW3kBVf4S1zpqjyMHbrrhnHEgScoPhKq/abH38k7fWBsEnOplH3W6FcXY65mNraGN2ZdiDFQbC7VmJuSx1tk2XsBFZKACJEvs7AS/72bOnuAO26+DU6N51dqGHU/NlNmwm0+Aqvy2MznHiM9z+SXJct6a5lcm5N/bQyGivyI1XHLejdW2HpwZUZWsaZOrxe3dZ++5/eydMn+tWyRTrHS6iP2jx0Lfe/FB+XnJQlcWicW+eJAkeGx+wA7fArjY3Pdi1F5HxURtHJHoJ4a0vgFKlihSqwlGsilnHXdh750XyvesYj5zxbhYc1ljaVwbW0MxFiTB6NIjHxz/rENwcHAk4CLDNOXoQ7WIvTSqmo78U7xbJhxwYs9tT04OraIYswJYiIH26WFVYnm+CFO141o7quXPwF3P93Qsk5Pxjb5PgUL6KQDAmN13Of/4nfp26cRTCxD73A562kL63CBy090dIDRQA+mTa/Jkzaj4uTJo1idZludWkqI6ls0RaTwvIEX3Dbd45O2v5gSy+O+5yV6BUwK0p01hokAyYVbMa1tMm/tEa/oAF2GjCuhg6Bsd8/Fdf/kp88+6KoaSpBIZ22TuIKwe+T2JSb74vInkTKTV4vUjoObA6vn0zoWMAVx22D1n1L57Ks1pnIGEPgEABZy6/+IDxXOkU3KuhkUzY5ExFX6fQnDx8kO8cMSLT8a2YKZUlMqVjqJZ05AtfQpcvfwVy/f4vde4+wbQwDIzI+sWUAWpiCbnaLDoMuUtzNU8KSz480/AxdiH5Dts9xNw+Q6D+C88xE/ARc9NGT9+vEJEa9euTYoUUS/7MmXK6Pz3v/B+GuySUYBLgLem2/V1hR6XYkiHwsHtpPb3jLnhlwuRiSgJGQd5kasIPh8/bpn+AsV6QO2pBmULBgEXOenMNDxPacnLVjaRgEuI00ESHezJpBRTGdq7t6r2CtAiGm75MIoON4WJCfsHVDDc7SfnNOlO01VQpLnh7aanYO7ndpzP0p8jQ6rg6qVFPVrnNGNWy8IJAlz+PPSATTeecbLJRwqJzKr5WnrZ5SYgOJR/2pfQJmMy/vu6QbPVhJiaEbq+Ju61tlC4ui6zYeUld2Vmt79/BbXInXzkgQIVJLY5VhP52NbGOL/0ZWOpo/zZuCBlZl+kzKcrbEozHXpegayGtcKzbcSU0FtJdQpliSG5+nKy3bc8GbbbkZWdSyrTvFtP36mq+7SmlvxSIVdCHh+D255+6MXgHQ56ZT1SdSw8+bSKoO5eMbdKSRCKeI2CmoToipuv8hP5u7UVDYpmiTyH0Ii33niGzeEdrK31mWQlO+oFGofsuKt8MqSKHH3SYsyFGVutE9aUpEIIWBGdar1nwVCahR0mpMVmUhXQZQc4LO1Izs+OBLfcSpb8McC2DTVB8kvabIc0MVhc/1jAWw9os03T7xtocQIuDlvh5CjNI6ZAQ4pPO6sMrCc3K0Iyk0SEPr2O/6EhJPW5Rcr6f4HtLK7kGUNnh9LMaVWM9mU1o+ZAd1tCN9TBueIKrLMkgvN/4lxtLa2OJqZQ5lSqAhdR9ZUqqcRo9qmSh/7VdWV20S/hhwAuAggvLwqpzaHXHR5dPUD+U+3xLDmOXK1mKqPTzuvsVDJG5/Jx/wZkoSayxoVn3dRliO9N9EVlxLUJsFhpzgXqF82ivJEiPAkENFxyyhHXVG1JJO+00r20XWQRtaYivHsCI55p7/OPrwlfkIM5QZ1ZFtSWe6nakkb8tZqt+WopTbyAi+txTcojANDA+5C5qDE/ne+/zYEeuD+6x2iTP7D3TUGNAmaK4ZDdLBVpvG+S/XgH7ltNosXVApTMmY75bYsnyIjV2A7L+0oScsxNkympSXQmjdxjWVjGxa6JDrjIOSX5rdHSq4yqU0Cl9sWsdhvbr//1dt8CuIgR/++HH3BueFUsokkw5JsvUjxhiKztZly6WYW/LiiQTTwyJK1FmoCYwjAbUScfja2yMkSOmcSEjT3KxAJcRKYi28r3rUvFqN+2sBSFSSkGuJLsI/dw5nEXNl1/yqbuZWIBeKsuuitQYEZzS3bbe3Ln+Qeuj6sRi9Gk775IbLN4EAmoY+h+H3F4qb7LHcrmVAC3jofJ8uIgHlSDHmhFN0EATo3VvPyE9Sqm28Cxe69VUUsSfH6tHJtBZP/0Pe1WX1cJT02iAWEyJxiz7x7DaxfAwzeAHTefK4aFMFoEeJExFIBZ+tUlxhwh+jfT1SuAA3dfcPWJr/LomdHCuHdH+dkX1HxFYqAlAtnYJr+//XdeqjmVgCxZ0iSnUOY05M6QAsusaRVLNUPqZHqTwYwBXMTrTPz3pN38rabBoAPNLNuXdVc8cPD8oLYTFrT0SQoP8r+8GUxJmdQEx5cf1LxBgggszFPi6u2vko5qFsxIv+oWWGVLq56p6CwZud2S/rjd7pliX5kmDvkJuMTxkMhzISxEYQbNbm31zZ5ZPwEXY3+R/63tfgIueu5X165dlWdL5cqV/1t3M47eGgW4CP39+FAt+q9kF/1HsxkBdis0WnrZ/gk2EJQPhXxQcpl8YLV3Y2i6Esr0MdjzOAGXWWlxMymIe7Pj1IkwqLu5Eo70p3P2q6zvWV4l0whF03lKXZ76flKSn6xpUrC1V1nDo6W8DTpDoyVQtLX+7dwvEr61MdMYxL7wBtz5vbZKSBDzuZYlszK8Vr6vA1w6paeQbX+wqEUD5zYqFlcmEamTJ4E7G+BgTxj/gUAvVwI3N8Eh33Cqdhij00fxfZEJzJ4+5VU1VBJRfj/kxLOZDWO58Ie/8yDR9uZc9zbFpPsxrHOmpf0qOwKeXud48uHQ57pGIzbQ+my+jdfHQOWkH1PKE7FLZAx4pxK0KJmdWx7vaL/mhjKZ/SWexWZCfoA5x59gcM18jKpbQMdvRSj1wmARs1JhE0SkEqVKmoQ13azVpFGqVmLqGzPJ4rC9O8n2d6aByVUtoSFisRqtY21X3uBjUIiKAo1ZjYuv/8YCLlJJE0NB19f+2AyLei8dmN+fRpwipOVmUuXTfV/ZbRhFwdf7CWqxmcxFNCq81sJhcmKwbK0xUGRCHb1J7LjLYWi7HfJH83eJcTFxAi5v3WFJXhUrHFKyH7nGn1DsImER8eYRbKrFR783dP88gzl9W5P/yhDcnnnSKOAv9verGFUtvbWGd4cG8k/eHUxqYglLizKIyRwKqsiu3uV0mCxSuROGWV5zU9Z1N7y4+iGAizBxxDjYshU0W8XaSx60PVOQdAXraeOaPC3Zxh1XlcUx9eJmCwotX0w89995gV9gqFo4j6kfex83b39qLbBV6Vvty0Qli+2+9Zzte3ezL/V4zfjcMlrK09EB4LgDel2FTEXgziY+HRnO74xgq19ZdiafQo18KZSnFOn0G3vG94zHCbiIVOHKfG0xJ008wqx7xnfI7/p3AVYDPgcRujAvRz+VYWnyAYxsWIImVhk109ykSTVQSkCh9BacL7ZQLTKVIe2XaPnv2SGpXAsDUACdjmVjMNOMOFFMwEV2abLkqvI5k8S+7ylLMaI7Rm/ytYCL3L/F59wUA+XF7EbgtF37frfZi3/+5vx+6AECdpz6IgeKq0My9vUXX+HXL4ahEds+8/1Ez832ijE6s2VRBmy7S50iGZUcJSbDRfxkmi2/RlhYOOPqFaJ5qWykTZGEbTee8cfhB5wZXjUSmD945yUj995jQZtiarvoTc5x3d1XFU6uuvoyYp8jkxoVoX+NuFmhslgW5szlx2+onj8jPavkoZxFeuVTIgy5Wx5v+efcY1WEEWBJ5MACIEZ9HsJgcWFInBQGO335ZITD5b/BfhX0uhJZjJOFvbBH5bcgxvIxpS0CTJx3eaMYNGKYG71ZTTmtJDly/0Q6N6uV5o8jTUDH4bscVHHmxm81FXNFmEZSPBMm8aYr7hy578Wzd5/V4lZAGpHhzGxhSfdKeeIEJI86vlLzgXH1CzKopmFg3tBzIn0QJqXBEAIDOxoDuEhCY+W/L1IyRzpshhq3/hC5qbDhHF68J23yJDQvno1W1tkomi0NSUwS8+LdJ446vlasFmevj4rpMrpeAR2zen1dtnV7Q69N9spnr03xDD8BlzheHPIcy1pDAhCWtC9B22jfX6NfgNE2/Am4fM2o/fv3+Qm4fLlH8rEXg1x5KS5ZsoRcuXLRrFkzHe3f/9ceLm+cYWNNTUPfeLlBTxU+v4NNlSFcJuEbIXPCzBTF6E8mLq0SXWJg4D/xJh/FBbgELrHE830injTaS53SX3xGvgAus8rdZ3yToirmTqrDYpz78XMIA3bcpWOZHDqyjFg/09cOsPcXKNQY6v6l/1d8YSrcXscM00ksdsvKq78aqQmMpN30qZyHHpVyJQhwkTjp9dc8ON6zMJZXBymWUY2gNYqaOq1ZUVLJmvjyHLBbAEOe4O/zHP+tbfFMVxHrPqt1+ihxllLpWNqxlJpcCwNlxB4HZrW0ihVt/drpEqkOd+FWylrUGLoB+R0M2nYHDydbDXDpdRlyGf7wS7xzvsyplH+JVEn0tZiAi1TWRu+7n2CT2fhep51WXSNZsqSqmha9L8L2kVhPkRuJ148sYKcec+a8sw9XxlZX1TQBXERmFlHRjDiX+z1bTPZ3JVeoO5TpCc3WxupGoUmnKJY9rYpRNJbSHHEQYwEXmWxOPeqsTKCfTI9KCrs8pSqVM/kR3n4PiTPqLsJdLu4gx7l+hDRbQ7rS0Tw4lGwoO5TprcCAWE0MdR/uV9HkZIqaBMfcLk7ARVIt5mWEMkO4nnswnTc6ML1pYTpleazMq0kUyr5MYxnpVITN3a2p+nwZiS7NpK3JejaM6aQBjNL2d+PWXUcGhY7n2KDypFlfjBn+v5Kh9giG1Nb1JHoXEEzXDbfw+RjI1bGGfU5+COAi/geH+0KzlVC8s2InFXOcSd/Mdl98cypRavpZGhXLoqq4cT03svgQOVnqJHDW9a2Sk4gZrpipRm+S8LTh6lOWdCyhIw+QRJVta+exOMNGzSTZolbUbhIzbztHS6PKWxt2teS5y10GhU3iun8WRiXdw5gsthowJ14OX9HiBFykii7Ja8/OwQcfqDQM6s//irN83S4iG7zz9B3r9uxn8acB2BX5E4v6oxRQrWOaG/IZjg8Cp518HvKKZVdesfTCY/pUsVBAYlyeQQnt2eTDDzjt7K0MKxO6qJNz6QNcFp5xUyD8lp5lKRBNOhBf3/wDQ+OM/I1v/4T8/WsBF/U+P+rMmYdeXB9bDc5PgoszwLoHYc3X8tfJRwjr89GUuvEmgi07/4RpJx6yprM1TaIZoIvMS36Dpx56KSaGMGclul7kHDEBF7lmYXDsvv0CYd3lMdMSpMRMP2nixGzqUSayAi4gaY35lxhRu4BKs4lock015tuq5+rk0Mp8Dg6j+rxL5MmQUp1fEoUMNUfP97ReeUOZrYphvzBvpRhSwcIMkZjJ/wpnSUO5POloVMScKoVjeIf5uoEwIC1qaO+qiHZ/N+xrD8OeQtoo5k7DRVcwTW7C8k6lyJIvxP5cAAAgAElEQVQ2ql/y25L5gRQxRJ5l9oUtFHG4xWcfM8PGmdqFMrG6SylSRbzzv2xw6dEbxSSqYJGeIbXyq7E889CHC4+8MTdNqgx+Ja2nWoGMalxE5vXs3SclnauS31wv6CLj2G/rbSXRkoJUpElwQh7Ur9zWGMBFvGXar7ajValsytfN2CbXJcVMAVXjipEXdq+AbEkliSqeJsCWRHjLvHlbt2KkSZ1KrYcE0HP1/qieSavsaf61vlA/0sNFYsC7rLvFNXdfqubPwJ6+houU8Y27/P0n4GLMKP33tvkJuHy5Zx4eHmzbtg2J3vTx8VEPfJ48eXQAlxEjRpAxo35z13/7rY+T4RL0Efa2Bs8vng5568Z9OUIr3d0arDppTBephBjZROcq8o3lyf+hhImLJluIIwEjLsDFf01dfF4/5VnDXVQtU0qLLrw4k9fnFrO/1hX61yzIEYdXjNzryMwWRZUsZ9guR1Vlbx9X5dD7vpbeUUCibQ0ALuvKQWAQM8zmsvh2iAJcxDxVjr+0Ywmq5TdLEOAiKS5TjjmzsWsparnPgOtLqRmykbqVyzG+QSFMwgLhyADw84TOh/n41ouAnV15E5QUyxGndEb/14231H+LFEmAB5lgidSpkoU5f7ctFrmt0CAdL+4j54X+hFQcQ9YGYxXg8reNM2cuX+Sw6QRSNF8ap6wk1wQb2pbOrsCTmAaBESeSBV/rVdf5s1ERBtTIy2rbJyw695hlnUqqydL3an8fd2LXXS8VnRw9tnHELgccX/qpBYxIfgS8kAWI0LVdJtdly/XnLLvwWEmudKq/4WGEXF9GiM0IUoSHQP460PW0TnflQytypcZWWZSkKKHNWMBFjiuLhpknnLkwshoWGTRj4JuTS1M2exLouB/SRrEa5G/vXruTYnlBTOrOJmnl4VHmt8+vw7oqUHu65ufxlS1OwEXkKtuaqvjhndknMfXUMxaX9aK2+3T4/AoaLucsVem9w4mxdQvSOcNDUhztwelkTWk8Yk1UjxZk4VKiWgzw7UKPslmoe6cvQRksKdl3E8mSxva8ESnGsfuvcfi9dizwLOKgPwRwOTsWbOfDUFf8UuRUngTpPrqxPbQ71F0A5QfTdf1tZbAojBTzGIuR6LdEqsjNl12liaU5159+JCgsXKU9CSgQvTVdcpXwRCiT8OjPv1Tn987vz/BsN7UFVHTgRPyqdrUTCgQUba+SSG4HZqXjp9mUsMjCh8c3sEk9Fjrs002zSsAzEyfg8skXVhQFq25wYwnkq6XFVP+AJu+BU07erD51k8Fv/6BGOm/CWm3CJK/I7bRkv0iGi/zDtXlweiJ0PYVvxgrKu0qkHhMbFlYsAolP/db24VOwqnCLP4SA2KlTGPZ1MnQufYCLpJyJjFIWxfUsNQP5+Npb/yDmnXFlSM38Ogvp+Pb72r9/LeAigOTYffeVn8a27sVhezNwOwXpMsEILyWvFV8V8U0xJHtV9zskDDH0F1PUOxNrxyogCEAw66SzksaI2bl8L0TGoQ9wkeMJk/Ky2xvlBWTzwEuZHYuEsFO5XJFMkJDQMAr8eYrmJbMxr02xSEBIor47rL1BlXwZlIebNLmOuaddI5mahsa5z2Z7bj//oAoMGVIn5f4LP8RI/6b7O/JlMlX9l/jf3GbJCQr8TOrUMaTAL25q5tElu0G9aPOfxydhR2vodgZyRkmyV1x4wtqrHup8EkMf0Zxf+VH7n8sMqJaXCY0KxVqYy/hI2o51rnSxEyABMQ0Ww/11Vz0onCW1ksEUzpyaxsWyUDKbKUVzmuu8N51f+9Fnyx0ln5G5RY70mgFs9HbtsS99t92hcl5zNa6G5ixf+wzHtZ8xgIvIR+V+iSxJBSX8HzaZH8o8aeE5NzZ3KU71IlkJDgOJWhdPIwEFB1TPS8dyCWfh/YjL+pGAi6TKVfjrvAJUhe0s0sZ8CQC2Y47HT8DlRzwhP/4cPwGXL2MuD/jDhw8JCgoyeBdKly6taHX/xRYn4GK3DBUHW34Q1JltMJUk8rolVeL8ZLg6D3rYQo445DkxBuv203eKZXIyvBVphR0jscOpDC+6EwS4hATCmYk8urKXV79cp1qhzDi9/KASacQRX+QkYiC5rlvpOE01VRqQ0MdTZYCOB2PfbqnKzs0CWUoxN+dq5p99oqpnMqkVwGXVL6WoaJEuQYDLLjHF3Hdfmbg1CTupkqL6fxpFgZrdtEpHkJ82CZLEoMaLCPD7QMD+vnzwfEi+ifd1+ljvn8uUzZOeP5sUURpeWbCJd43fp2Aujo5yvZdI58NbFtDJayZpfj1Morw1FeCy5NwjDp23ZX+qyaSt94cWxauniW9Jw8WXVXVOpBGGmqQA1V5oy7Ba+fmtYaH/GeBy/O5T+u96wK7eYs4bNfGTCpxUdAQQEQNKaXvtXyiJjrBSZDJ66O4rjgyupKjfkU2AyB2tuOzqi0V6yGEapi0G00bFX4sBcK2FtvStYsGkprppUca8JxICuEjVVDxKpIInzAiZgIYtzEqu3MWh8xFIEY0Wriw6QnH4qzoFzU1I0fUgiU2/jInDFjjYS2M7WLU3ppt6t4kbcAmHMxPA+SDTM6/iyt377Eo3i9TJwqHbWUhngYv3J5ouu0pb6xy0LZaWXAcaYBb+liTD3SBpSs20cUMlnpSeRAeHavj5vWdG4qW0tPAncc+LkCi2ibEwxVZddlfx2TJJ19diAi5CEZexjB6/+dWDIjtK0tuhPvDkEIx8z70XfkrqVCV3KuYGDNP8D9puZ/Shxzi/8mflL6V0AJKY59ai18+zoGVBnn4IZbe9GHqW1PF8kKSQ4tPP0rRYFpZ3LqWzuBFg4cak0lTMk0ozSU4fzWtBTNDXVIDqv0G+RrCpDpfMO9PrdUeG1szPmpPXuJRqKGlqjoMqoxMsIZVriRNweXoZttSC1tvg0kxUrEaM39g33Ys4dj7q8IrZh+wYFTyX5okukVgSuWr8HllAiAW4iLfX7vZQbgDUmqrSaxovvsLz958ZW6+gMuWOyTpKaN+lQCBVffHE+Fp/K32AiySSiPzTOk86ZrYwzFqL3l/xRRl34D6dyuVkcpMisRgICb22+Lb/WsBFvm+DdtwhW7oULGyZH/7JCYHvQPIOhj7mgEcKdR0CaDQtbjh1UGQiUpgolCk1y/UYzIsXjsiNJLJX4qcPDayo/D8MAS5yvcIGkFhpMcY9cOclvarkiQUuNFp8lSxpk7GgXYlIA/CT970YutuBUXXz06eqJiESAKLcrPMKcJjSzFJ922M2iWrusNaO8nnSs6F7mUhAQRbHwkiQvos5u0h/5NsjrO5YgIt4xe3pDDUnQYUhUaeQ3+rudtBoMRRtE/nvz3wDqDDnokocHFg9b+Q5xZh26vGHit3SJI5xj+u5EFCm0t8XqFkwkzJTF98uSXUKCQ5SforC4Inezjl7K7mQsGZiRm0LgCC+JBJJfXGkrqFxfM/m9/i7MYDL9zjP9zyGeI3J3LFOwQxMbFyYqcdcFHgoBQIhWHp/DKJnJS3+Oi5mzffskxzr5ftAXr7/pCT3hsIGfiTgIuPUaZ0drUtmY9ftF0xsUIh+1b8+EOIn4PK9n5h/x/F+Ai567oODg4Oi5VpbWyv99suXL3F0dKRmzZokS2a8wda/4xZrvTAIuAh9VDwbAtyh/yNIqhupa/AafJxhf1f47AO9b0JKc6Mu96STF9P3XOViWEttsdduZ5z7xenhcnYinhfW8qLOWspVbwLBAXB8GI43LxLS6yrWeTQX+fqLLqvJohimipeJLMbiNDf199bGJPCDJqmJ2cSfYW0VqDCIrWmH8ueRB+zqUx6JZBUjuOezGkJY6NcDLhmew8Y6bAusyYfaC+kvL+7Pb2FFaSjTD6qOJeBzIJ8ODyfNg1UkmyQq6KhWfe4lahfJyPiGUcaZ8tE8/dAbpz/qkM40qYqwHrPXkbT31zMt2UpS9LsO2UopwOXKIy/+2HSUXSmnkLn+b+o69bVrT3xVisLkxmKYZ9jfISbgIikQkmwgwJROMoJRT5DhjW65vWb4fmdalsweSc8WWrN4uzQploW1XaN8Pc45+zB8twODa+Tl6dtP3H72nh29y0VJWeQ0vo8IX16E8QFDaJ3tDeVDr2j+G9E8bcS4rtXKG4o1JbTneJv/ay2ZK1lqtXhNCOBy5fEblTjVt0oeBtfKj1RBC600I1G+2tDVJtapZaF9bOt8Grj+RtJeF6KkYSIjuThTq1TmNk4nru+64gRcZIc7G+HIr8xMM5/uvrPJkSUDtNwE2TWAVkwdrWedxzJLalqXyo6/zST6JtmtsSny14Ozf8DdTYqV0etiKu4992Viqn00D9kPw5/rBYYP3n2hJtyL25egTWldxk/ENUQHXJ74BCj/B6lq7+9XQSU9fHN756EBtqbm0PEAEQkqfzQsQIeA9XB9LgxwZsuDMBaI1KN3Wb0V3oh+iBmfLCgXtSpElgzpaL/Gjr9bFaNl9jdwbAC03s6p58notukWUxpb0re6RaxLeDSlINmy5ya8zTbSmEcZQ6sNpySC4l0hWwk4NZ4d+Zey5EURtagbsvECO1LNpoSVlYrjNpRYFdeYxQm4HBsMHpc0IEhiyl2OQbtd6l30v2qy+Nxj/4Jp+2/wW7KNdE95jsTlh0Ad3SSmWICLfBfWlNOMkHvYqedPGCm/brTn3ks/JQ1rbZ1N70LYmGsR2UqntXbKZ0GexYQacEd/vmUhKnGoEU2YeJJgJWxDSdqJzzhXKu1iwPzGP1gxAic3EXPnnN9sBhnXOHwt4CJJRCLD6FI+F4MLvYENVbT3h+s5aLoMu/QtFJDStUKuOKXENk5eSiok5umGAAKJafYPClXfE2GQivQxFuAiBSmZO8hcSoDjeJpEAcv7R9hHYnIrLYLNeHxwZeXFIU3Am79PPVJeMAcHVIzlNybfunmnXFl28TE7eun6W+nrgkHARQD5owPVe4XCTaJ2Fan1no5aRHytKZH/HpE6ZP/sHYNr5FNG05LkJElE8m82Q6t8V7ZGXN9M6YtIKxedd2NCg8K0K5NDPbMCNAkwJ5HdJokSsbNPufhuy3f/+38RcJFBaL7smgIMRcb1OSRMgVm/Ny6sQLvBO+5y5/l72ljnYFjtfAn2sPvaQZ553JmlF58wv00xZfqsr/1IwEVYXsLEmt3SisG7HJQ58c7e5dXv4GvaT8Dla0bt37/PT8BFzz0aNWoUVapUoWXLlopS7OnpyZw5c5B/z53764wD/68fBb2Ai3zBL0wGu8XQaocmoTG2hYXC7ZVwbDiUG6hJb5IY1hVHHFbMu44c2MrysNHaPlV0DV9jnj5OwMV2Np6nFkYBLjLJ2deFQ07+1Pv9BCmTa1KnjmvseOT9kWbFs7Hi0hMl/4mziU+NpAG9d4EBD2NvenudYqDIImHrx4oa4NK7vDLNlf//ZHqDBAMuEhM7dLejWii2tEpH2OKCuH5Kw8MGR2leNj+8fQyL8kO7HVBUM70MOj2eJLazSTzWB0yjog1zT7BR1ab+1fJGUpcXnXVj9slH7OlTTlEd/z7lqrxLZpgfosO7JTBZA21k0vvA05deK06wLsVfWFVsCPXn6h2utbbu/HXqkQJOahYyTFN/5OVP9XkXGVQjn/pQS0ypfKR39yln0GjX2Mcw+nbPvN7yx/HHqvoRYTgnk3FJnehdxYJpzb/4/AAPXvkpTX6lvGYKfJLFjlCiU0pEbuTDOojPD4/TL3AMldO8od/nxdB8NRSOSq7ac8tTu28diqtJR7xtVwtInhGyl4ZMxQjLUpJAkuut1sU8lrBpJOFLpGGLOpbgrocPJTZkJTx/HRJ3iQ24yB09d/kyGW16UcKqIHQ4rB1yf0dwOgyDnHTZDvF2XneDeAGXJ6dgZ2t8P5tgkjoj6Vqv0HxCosVMCxsrKDRMRRg73rrMkaQDodIIqD0TVpXR2Aa/HMMjMA3C9LDy3k/akwNhsDOYxQYWbnq8VYaVMtkeUku/IaJiACQ24ayLL4vPP0Z8pWRBKvT9xR2jqswJHI6ozSUOWyJUyw6AyiOVFGDSkYdcHlOdXO+vaoaeFUdyJkMPZeJ9eGAliscR1ysLiG12z5nXvACl8mWh5PRzDC0eyEDvCSR66waNFjLjZTU1AT08oGLsSFJZAE5LxouczQlrsyN28sWinGBeHFWydDvO2DzncQtIoTwqav99mlHhq/k1+yPo76CXVRTfOBkEXEKDYHEhyFxC8/J6dAxsRsb6jcV3/IT+3db1DX/sukLPwBX8kuoqicsPg+oTtajsaC0W4CJ/21YfXj2AHhfATHu+5PmZe+oRR++9plflPPSukkdvbHd8/RRj1+6b7LHOmY41XRMuT4w4vj6Gi/xt7WUPph57yLFB+iN8o/fv4qM3CkzvUDqHAmcOObxkaK38isWTKnlsZkV812bM378WcBEfFGHKyWKnhe9yuLcDqowDm1Fg1RL3KsvUe7NEtrR6mSvSNwGY5p5yZcuNZ9wYV8Mgm2f0nntssXumgIWx9Quqqn5w4GfCP3qRzP8p+DqDFLG8HkLeqlBuWLyMYQFQ5HssPiZl85ip96GAY5KG4/RnHR3mgLzf+my9o6J85XuW1CTKi0PA40E77pIiSSJ29C4fL+PAIOBybQGcngC9r0FWTc6kmsxBBEjOUABabtS5pRKXvOLiE7bYPad5iawKQJ905AGZUydnX/84EiGNeTBibBNfkUK8R8btv6/kXBLTLL5saVMmVRIYYYnObVOcZtH8eb6iC1+1y38VcDl05xWDdmkyLPn9N7CKAuxl7rTwjKtiXYpH0LgGBeMsHnzVwMXYSZheApwdcXylzJbFs09f+5GAS59Nt3n9MVD5p0kk/HEnL5Z+iZX/mmv+Cbh8zaj9+/f5CbjouUc9evSgT58+kSlF4usigEuLFi2QaOj/YtMLuEQkaUj0a705CY95DvJXiUA8OaNVP/M3iHdotts95+XRaYxMtAY6HdaMaeNocQIuNxbz6ug0XtdZTcnqLRBD37Cd7Tn4OAktJh2J9N8RsEEWVmIWKFrLa+MMG2qqrkhyxv5fwWkH/B4cu3fH+oDdWhjqxi63ZEw85KRAh2tP3qqJqe3o6krOIX2XKmNM2qu+y5XknuYrrjGxQWEG1szL+/VN+OzpiEf9HZQvXxnEyHRfRy3G98s4vzr1N+kv/07iHpdIlifKpCvruONMq5SYPvnfQO5qkC4XF1186LDOjqE18uHtH8SuW55MrJuHrn5LSe22F0a9VN2SSe/HgE/UnHGQ5cnmUrFcec34U0+beMCJAw4v2du3PEWy6iYQqM3vboaMRficuQwWv9vQokQ2JZ/4XwEufh8/svjSc1baenBldA1ymKXgvLM3ndbfZGYzK3pUiQJL5TmQarKwLLKkTaGkRrNbFSNF0i8TWPGW+CcfvtmrMcBvBJnCfVnythM0/BvKDY8cDdE4/3XKRS10ZbIcZ/P3gQXZILFw3VNAyiyEp8tOWNbSmMjvLx52mVDCGyy+TCIScX5kVa7a2VHxWCU+WP1KurbRfE+ideLKo9e82NmL1pwkca8bGnNgYw3wtIdxvrETiuL9BUdtEC/gIvHye3/hxfPHHCi4iIG/dIjFkBi79z7H7r9SkhqT8DCOpxoNJsmh9gzY0ggKN4I2O6P2k0X5gR7Q8B8orhuHLj0TaU3RqWdoVSq7kufpay/e+LH22nN23nqhPHtEeicLmeUX3fmtfkFFBY7pxyHY9IfPwYq9EBd1WlhuRT/aKikaPS8RmKUM0485q8nh7Ym1QAyLBcx9ZY9TrR20OQrz2hZXMgFDbegOB56+C2B2k/wUyZWJYSsO08l7NhVMbpAoaXKCLFrR3bsnt16H4PB7nahnOOKAPi6ELbHkUsbuZG7zD5ZfKuaR55NFlPs57b1nnpfmn+ar6rn4XrVbeZ1yXluYlmI1jHkTS7ZmzONiEHCR78/q8rwrPYKF/IqXpzvLvFrE+o0Zcw5jtxG2xspzLphfGEJ7k7MkkjS++gsgZezfrl7A5bJEmM/R5HgFo75dEj886fAD5R8kTAtZjBsyETfUVwHmxMx7a4+yVM5vDmLUK+wfYWskoBkCXK66+apY4k5lczJW0sIMNAGfxx+4r8CH8yOqYZ46KVOPOCvTV0mBE2mHPjlLArqod9OvBVxEpiyx1wf6V6DiiYpgmlNLWlxfFtLkJbDzaZqtcVRsV0Nm2mK4LSzQPOamLGxf3KARqIB1bVffUL+NHpXzkCg0iPBbK1S6V6IAXwjw0t7vSZJC8izQeivkiBtwcH79kbr/2LKhWxnqFMmkmBjCtHkfEMyhQRV1xkqA4RnHnNll70nfqhaMqFNAvY/k/bTntkQt32d9V2tqFY7fp8cg4HJqHFyZCxP8dL9JwvA68KvG3ul5KdY9lDE8IEWc485KmuvjH6TepwNqJDwJKK5nKT7ARfbVQFAXvD4E4/0xUEVP+wWGYJU1rTItFnPZH93+q4CLSCfX27rRvFROcpiljPXbkGdSEvRm2TyiWLa0rO1q/dXMDmPuiRTRBFi083inChW7e5fXm7z2IwGXQpNOU6NgBpXWKYBf1XkXVdFHYrcl/j2h7SfgktAR+29s/xNw0XOfxBy3aNGi/Prrr5iYmODk5KQAl9mzZ5M9e5R/w3/jFmu9jAW4iKnlwkyQNLNG585mOEY1zuuUj+98c8jTEFpuMJxu9OUgay67Y36iI62T3lSGkhKzGVeLE3DxuIzf+gZ4Vp5H/jp9SPLJh6BVlVVMc4cRiyMBl4hJkpxHPginjYiHVBMLkUR8YX5E9lF8PfZ0gqdH4bcwLrn6qCjoftUs8PkYjEQQnxpWJcGAS0QcpUS+ih/KlV1/Y/1oFv71V5CxXHuQSZAYXMq9yqrR7Z9c2ETmC0N4V2UWOeoMVP8mMh+huM/PuI3GvpvAqgO02aL6VnzaGZV6ECBmdE0t6V0+k1ZR9rwB/W+r/WXSKxP2tv8cZ9LnGVQsV05/kg3Qea2dotLbDKms9PM6zfshLLXUosMbLybr+FM0KJqZjd3L0G/LHe54CsOlPLnN46dcG/s78/f356TLe8YeuM+MZpbKGHnT1Wf8dlC8cbRI6uit1crrKlmqQMZUqmoj8bxCPVbt6nzlBxTccDH9HpRW0dGvUjaBGn+CeD0k1qq8s0+4KE342RFVsdQHOkU/4f09cKgXNFmqVfXvrIN76+GjH3Q/A3mjpccYuOgWy6/h/iZAAS4P7lyj0qna+JYYSIZWi/TuIbKjHbu2MNx3DOlKtVXeE8oLKFlS6GVn7NDq3S5ewEWYRM+86LnuGvWsCzI1GsMo4oArLj5m8lFn9Z/dKuRiTs6LcG6iFll9dys0nAfloknahD0iCWLCxhPQRU8rMukUJXKmU15NkWlHX7YTv5bu629ywe0N9QpnVjr/iHSMugsvq9hRMVOMzjiRxcwl1zf8ZeOiYoAl6Upfk0W3RKROymBDf1bDABd8E2di+C5HtUBd2eWLTObpFdjWBK9gU4YxierV68a5KGm69Joyv5zeKB+5MqXDdfNA8j9eRSIBrJ334ffoEl39x5E5b2lW6WNGeNgSur4mG0wHUqTNpNhxoKfHg+1s7ZLq/03Js6VVrLSABkLd9rq1l3lJ5pOi0x4Q+VoCm0HARZLeLv/No1qbGXgjk6Ktv0zbhETlx0LtqWDy/eW7AsgdP7CRBi7jyJivGHS2MSj70Au4eN78Yjg9GaqMjzUSs08488/5x0xtakmfqnF/26LvLAa1o/fdU9JG+wm14PN7ODkcnDbCiPeQXA+gbeA+xAJc5FsfHsqHwHBar7JT8blXxtbA0DJAGCMiwUmfIim7+0UB+Z3X2HH5iS/DaxdQwIt4BEsx4Tt4Basr+VrARdKXhJ2yqU12im4rDNYdocV2Lf3K/aKSKLY/HMhdzw+cGVYlNsMLePjKT0Wqi9mqgLVGt+dXYUtdMM2qSW0Kt4TsZeCNKywvBiW6Ks81iYE31GSBJucW8KR31Tw8/jL+lfKZMbVZ0Vi7CVOj/eobuHj5M6eVFc1KZlMMnUHb76jv/OYeZWK99/Sd2yDgcmI4XFsEk8N0dxPvukO9weMYjHxr8HpkviUMhFcfPqtnOdbcwOjB1b+hMYCLvj3Fw0WeffkmxCep+8Yu6t39vwq4yMXI3Er8K4Xxb6jNPObMclt3ZYI/uHY+g++Xbx1beUcO3H5HFVfSpEiqip2lc6ePddgfBbjI+7LavEtqDSCyUmmtll8nY5pkyhA/ocC77P8TcPnWp+Tfuf9PwEXPfREPlwULFqi/mJub8/z5c8V26d+/v44u+t95S/X3SgdwkTQfiRg++zvU/h2qTf22SxGJzcmhUGcOlNUW/no/8OHhbL74gCJnOlAhjReMeR3veY0BXJysZ1O80QBSBnkTtLwsh5O3pfXg+ZEfB2EzCNggGmeh4m781QiWks0guLZcY36kjlZ9fv9UM5QTg9JfjkYCLkIlF+nMa79AdvUpR1howhguMQGXTSds6XK9BmG1JpGk2h9KmkGAt1ZZTa+ZcTnYHiHPuR4EWvcnc9Np6t/Ou/gwcttVFpsuo0rACUiTDURukqU4teZfUn4lzUtkY3pzS1KFvtOYPEmSab4Z0QCXXuuv0+b1bNrlfAP9tNSj6E200uKNExwazpUxUUa8kds8PAg7WkLhZtB8LVmn3owEXErPPKc+QhLV/T2bTAqe+YXSce1NKufNoBbTfxx8wLprHpwfUTUW1VWYB0suPFZdENNLiXdVzAYB1bY3BB9X6H+PgYc82XfnBS8LzSCReQGdCbRURUX7H69MTU5ysDu4nYPOhyJBs3AvLRErUbaSGmAZT5sQwSrqU57XDjbUuNqBNxWnkLHh73r3lEnJuN23GeDendJmwRrYI1R7SaqJHvkZ34n1/N0YwOX4PTEBdWRGc0u9WusrblqClTQxV2xbIBxWlxYF4qIAACAASURBVISgTxD0Gfrf1U0xkyrrrrYQ6Av9HaP1KlyjvPs8YPD55Lh+TqUmYhKHGr09fOmnjC/7VbVgzBdJQMTfJc2r87qb1CqUkdmtrBRIIuMnNHSRzgUGhzGqbgG1MFJFK78XYJJCebUIc2LmcReWXXBjWaqVFE/izqN6O8iUOZvSuUuSw7DoMdbCXDjUm9veJlyznMKATtFiuwP94J27Mt8NTZqGUvMdaFmxCL/VzE6q63/hf3U5mxO1o3H/eeQOcSNsQ3XGBAykatvRtLLWs1i0X0vwoQGMN5lEg7Z9qGeZWfduup6CLfUhMbzrdhurla+Y1LiIYjJsuvaUQ6dOschkNtlLNVTgaUKbXsAlLBi21oVX9zhX15bBh1+oKHtb8z8oULColpoUxyI1oX2I2N715VvubhlCq6D9JB70ANIblgjrBVzkQLPNoEhLaLIsFljz7lMwo/c68tI3gL0DKhkdEy/v/56bb9O9Yi4GlkkJp0eCxPAGh0K9mVB5nNH+OTqAi7zLLs2Ga/OVR83IpzU5dM+b3b3LYa13kQIH7rxg/EEnlnUsSe0iUUwJMd79bf997J+9521AEOXzmFHWwoyKec3UolpSAEW+8bXJL18LuAiDVeQ3a8o8If+FntDoH03mLNIi8QhqvppdH8srQEsS//pXt4jFOp11woUT918rw+kIz5R4nzHvBwpsCTfNTEiTNSTNGWNeIYDijYXQYiMUambwcMIM6bL+JmVyp2dyU0tuPX2nEqUWtC2mI9+IfgAx+ZZ4Y1//YLWoE0ZJq1XXGVmngGK+GHMP9AIun95qcfYyz+mjvZd12rGBYLcCJgYYZETLu9DO/S1bbjxXFf/v3b4WcPne/Ujo8fQCLlKwFERfANVoUtuEHvt/vb0xgIsAgZ3X3lRz4Hltiyl/voRzO+K/EvEiFEC4TxULVl92V3PZjnp8XH4U4HL47isG77rLzOZFI43Ol198oiR2O3uX08/+jucyfwIu8T8H/8UtfgIueu7ahw8fePr0qfqfGKKZmZmRL18+xW6JC+H9Nz8AOoCLMBqkSixAQqdDRhveGrw+fy840gte3FGRmSIj0ddkkb7b5ixlb/SliHV1oxaYcQIuXk58WmaNs/U0CjUahennl4QuzMvxfLNo/MsoHSpflb8v4ubjT/vS2VnUQb/UQKfPtrPg3CToLWay0fT0MnZCwS/WQbEFIhguPSrl5u7zD0rfvqRjyQQDLgLW1Jh/iQHVLPijSRFG7b7HmHu1yVq2lRa9vaiAZnoqXgdiuCqepLevY3G8DcE5KpGp+271b2ts3dl++jJrUy3AIk0oeDtp0b/Vf1eRsp7vPim/DBUp6/dSSx3IUkJbPEQDXCYduEuFh5MNAi4y4Wuz6rpih2zpqSel6uJ0zfRU4iNbb8Vy8RNK5EjH+m6lqTr34vcHXF47EvzkImH5G9J8+ytlbHhsUGWG7Xbg5AMvHk6qG4vmuuGqB78dcFLXPb9tcTpHxBs+PqOZJhdtDo2WM/XoQ1ZccudhqR2kDXqu0cRTZ1EpJT022fPo9UfsRS4SVxNfoNWlIWV66G4bSdUO+ySgVzcSP7PVwL14fJDkIz7/jCurOpci+YO9VLwziDf115Cxcg+9ZxeQUaQOH27uZHGKOVCgHjy317yTKg77pleWMYDLxqtPmXT0Idt7ltWbDCZgqOWU0wrcEGla6WzJtSqq4zbNI2PwQ13Zk/iR7GkFLkdhQmAUC0LkjTbDwH4ttjlHMMqnhQJwYrJRFp1xUx4MEt1ezkLX6FvGauXFJwqEE/PZivnNlKmt0OQbWWVWKR/iPSQMtgzJQkAWVO9coOV2PN6H0mvLbUyTwKawkVz7kIVRn/qQP3sm7nq+V1HN9YvqAh0hrmcIOjqMN58TkavrBkiRXpNnul+AV3ch+CPByTNw8WUyMmTLRbGsSUnisB2nrO3o/aoT41pWoHmBJIRsb8Plp8GUGHcR81Sab5VOOzeJwAuz6RD8N13atqVtTFBGUtn+yQfmebhY9yJ9drrwVysrWpbKpq6314qTrEo6gzJm3jDUM8HPjF7A5Y2LYlqFZ8zH5rwrmX7cWUk+5pmuo3N2D+gQO+Y8wSfWs8OZG3dIdaQHFa0stHPE0QwCLmIc+uHFF/A7WuITEOb3EvudE9n+2Jw6nUfTuJjhVJzop5Z30V82j9jRKj0lXabBs+tQpg847IIUptB2D5gZYcoNiqGoTHOTJAK7RXBawNhAKNyeU/mn0nOPO380KqwAtZhN3mkC6t55/o7jQyrrSIdkXfji/SccPT/w2MdfxdfK8yHflJxmKZUcJ2/GVFhlS0OpXOkolDm1UQv/iD58LeAyaPtdJV/5x3wzWZ1WQ7fTkLuKJt+bnwtqTeZT+bHUWnhFxUIvaFdcJzJe5iUyPyiVMx3z2xXXTaoz9HzI8yvSRj9XghutIyxPbZKniMHWFAD4QDcIegfdbLV3v54mYz5u/z1evPvM7r7lOXD3FaP3OHJyaGUKfDHR1befg+cHlbookoVMaZLh4ftJgWRx+UFFP45ewEXGTK5LvkMdD8Q+7aUpcH6G5ueUKe5UPgFQBYD73u3/K8BlbxdIlQkqj4a0RnjAfe/BNPJ4xgAucihXb396brTHIqMpa7pYx+sjZOTpIzcLCxcvKnfmnXbl9LAq1PnnspJw/tZA2Mm67JsfBbhICITEogu4IqCpNPsvoKkAoD2r6H4jjLnmn4CLMaP039vmJ+Ci557NnDmTRo0aqZQiafKyWbFiBa1atVLAy3+xRQIuBIHNaHBcDf1dwNy4SVyc1ywzscc2mjdBxlzQ9bLe6ocg4Bds9lDSbghZW8yC0r3iHco4AZewEMKnJsWj9J9kbvgnpp9ewILcnCyxmrqteukALmP33WPT9WeqwqVTaTbUA0OAi9spLZ2p6Soo0hyhE0ocnGWWNLz/FIxV9rRMb16U0NCQBHm4CFMk14QTymxOaM3y0Wrq+hut833WpBOrSkPpbtBMWBBa3eDWAzfyHaqHaSoTkg9+pP5NDMwunD/G1pTTMK0/Ax7uA6ECt94E6WK8+MVjY2NNqDBSmXtKi5AU/W3zgIK3J/GL2Q0Y6a07Sj4PeXdiEh1cGlK7clXGNdTjBxAhyUqXGzruo8X+YMIT/T/2zgK6qmN9+78QDyEED4FAcHd3d3d3KFIo0gJtKUXaUqSCu7u7FncPFtwJEoIGiNu33pkk5CQnyUlI+2/vx6zVdXubrbPn7D3zvI+gPsJ1p51IesBlfmHwuqe8Pya8qcuSs4+Z1KyAAkp8/IM5MCQmm0ZM9VrMPaPuTaKWRUaBGHkK0CYMsMEeKgJaoiR/33+HE+XPkfXBUs0YSpUNkZCI8a45ZmzqG48x4KNjsKoxFO8OtT6aEIeGhhB2cBTm4g3R6a94ZUVSOWw17ww/1s9Lzuc7qHR5AO/qLiBl2a6x/pZWnPFg7LYrnE45GEf/B8rQmY5/JUoeEvUkpgAuPwnN+Mh9rv5YnVR2xiffBcfuV4ucZd1KkiOdHVyYB9t6Q5nBGmyM3vYOheO/a9PfiEn/23swpzD4+eBrm5KqAasY17okNaNU6OUwDaefJFmyMJUIkilVzEQ2iSEdvO4ypx+8JWtqWwXSisSvc5ksyudl0LorNCvizOhSAZpp8+YOoUW7sjzN9/y4+z7z2xWi5kZXfKpOZJ15E37adUvRnpd3K0FBZ0NZgbzbzu5ZRq4zX5M2hbU2bZU0MjMfKNQbnMtw0/0coXf3kNv8Lubigpy3OfcrTKXvpocUzZSSH+vn5N6WkeS8PhmbIQ8MIssju21Dc/yv7KQxC2hUpRz9qnyMblXbiF/RzPyQsyFzUg5j7sknzGhThLLZUys9etU/DjPZ8lfqBB+CoYYG3fG+wGOLhb6+QT3jwOqTGP24jKqIy+Is28Pl/Jp6PXQ9DMImS+I2eeEi+j3qjVXLZRo0j6PFCri4LYQD30O7LTH9Oa6sho3teRlmS9d0+9j+ZTmT7kCM3dP73eGXsImk+HBTm0ZL/PSt3bChFdSZBCUHmFQFjwRcHh+CLd0hdS4Nqj84RGDLDeSfdl+xnP5sWSgGA0feaXWmHldstOG1c0earke/CWEx+ASEKLNp8cs4evuVStoRlph5smQKdBHQLoZfUBy9kVjApcafx8iTzorxH4bg8PpiuDdV+LtmZkFwKg4NpjHtxCtE0iy/feWRE95EBtxp8XlG1M1Dr0qu8VflxYtr1wC4ulal1gXlbEQoyWKyn0XKJSybXf0hbwttBm2kRRj2rj3/mHPfVWPiX7fZdfW5Yso6OcTuNSLPYLe7F99uvsor30DalszE+KYFP8pi4xl5RgEXZYzbUcuiJP45eruwSLOGWq2L13/PpIGfiI3+ZwAXz8swp7h+Z4sJsQmS4kR0V5LsYirgEhoaxtLTj/hl1y0Vad6nctKul6QoMnrbdQX0Sqpkz6UXsLJMpt5laewN5xf/FODSdPZpbj5/z5nhVSOLei8/BDBkvTte7wLY/VXCkyA/Ay5JMmz/dQf5DLhEeSQywQoMDGTkyJE0btyYUuJfEQ64TJ06lTZt2lCkiAnsiH/dY47i4fL0GKysA1XGxZsQlODb+OtrODsLav8OJXvHmBwKdfbQut+pfX80dl9egnR54j1FnICL7D3ajKOu35C35c+ke3WWD4uqcafacopUbmMwWVx1xoPBG9z5qZGJ2nqRxAgLSOjJUYEhmXBs7Q5DnkEKJ8TAq9W8s7g42irNssQQSppDQgEXuRUxu21SJCNz2hel6axT5Hy8jt/SrIGqY2FHX6jxM5T/mOokNHTn1WVJxXsY/FD1d48lbljfXM9Mm9+g/zWQj7qk0jRZDAXbf+xvYQrs+gquLoM2W8FVezNEAC4brrzCa9v3fGO5IqaPzeWVsLEDI4K+Ik+jIXQuGw3IkYnmtDxqMYqlNXTYRYtdyQkMDeX7urnpteICtfOmV9XEJGk3t2qTUlmwZq/JmWJTaLXiLu1LZub0wzdkTmmrjPKiN6HIlxx/iLT2VkxvU4SqudNqmYgwmKTC12Gn2mXzxWcMWHuZacWf0tS9O/R2U6wnibvuu+oiJbKkUhTaONvpKbD3W101zPnRXFomj8G392G1oQWU/UqbxUZvIjuShUO5wTwsNpLyf56mX+VstH4zk5y3pmHWN5rsJtr+lx97q8SR7xx20endn5rCLCk/aXN/UvfHB7jIguCbDe5suPCUh7/EbqjddbEbdtbJGNMwn053ETr7XQGEahlPUZKoaKnCNl0IRbroe9g/Ai4tglRZCX14hm6BY6nRuJOKKI1ob30DyTtmP80KZ1AsNPHnMtYkOrfLEjfsrc35oW4emhbLqMBbqUSLdnzvtefcL7sJq/ubIW1+gh+eZbZ5dw6lasv6Wj6wvg00WQD5Wqj3w0a3Z7Qq4awMB6O3yQfu8vbAn/zgsB4L53xQuCcUbBvpESRShyWnHrG4XR6KJruHTc7KvAsIYegGdwX2ruxRktlLltDzxUicK3WBmhMNTyG/xUVV8X/iRn373VTLk5Zv6+Q2rAYKACdMONvU9NnqhbvnexZ2Kq7YAFKlbjHnDP0s1tP69VQloySXTnkTRor4NRRwThFn2lgMhotc08Ef4dgEPgx6QZul15WMo5hLStZsWsMm6+Ek++J0ZHz4Jw3SKDu/eB/Algkd6eF8E7O2m+ItNsQKuAhQPT2/ZrhEBW3kvlbUhQdHITSYX0L6UqvraEpnM2RSRb+fO14+tP5jEzOsfqdc8kdQdTSUGfBxswUVNMtL4rKTR5ODGekcAVyS+b3ESoAaYVd03KuTc5bWgC4H6HUkBU/f+atUNtc0hqCjJM8JuCzAePkcH5PvTH0GIsHbccWTH7ZdZ2LzgipFxFTPyMQALvIbEGbokMJBDHo5jGTp8xoylwQcELZYy1W8schA+YmH6VFBzGZzKPaNvAqlGCMJU1KhjpcdEhwAx8fBiYlQ7VcoOyhmLHTUzgoJgHWN4d5xDVLkqhtZMIm6maSQybvy9pha9Ft5CczCVPqKKf4PwiL8ZfdNZRJeI2/84yPivEYBFy93WNsKiveKLMIYPHsxLRdJdY1foHQUby1TB0gSbPc/A7icmKS9+SzMoc6fUFL68+8Q4Xx6p5sKuMiZ5B0gYMOe68/Z2a+8YruZ+g6I70qVB9tiN9I7WDGhWUHmHr3PqnOPWa6KNckNdv8nABdP7wDaLDhDCmuLGOC6SB0n7r3N0a8rKeZfQtpnwCUhvfXf2fYz4BLlWe3YsYMTJ07g7u5OxowZlZRImky8ZHI+atQo7O21nOO/1tTk0fcFlmsb60VwsxWRsZZJdi9i9Le4igZaRPqS3nBB7e3jz9W131L86RJsRsRuuhb1euIDXAJ/ssfNuSu5Wk8kzaOdvFjbm+f1llOgbD2DT9dtrw8Kdf+qWnajBlsx+sAY4CLeN5JQceY3GOgBlskjAZdMKW24/8pXmQkKhTAkOGEMFzl/VMClwNj9ZAm4zi67YZClHDw6pT038jWLvFRZzPkuqU3ekLvwxXlVKWkz7yy1Hk2gp8sDaL9dx7hKJd7SSk+8pcl9iO/OroFQ7muo9B1Y6Q9CBOCy9/Y77qwbahxwEeDg+AQ2htQmZ591FI4eaStSpfnlIFkQ+PpAw9m0OJ797wFcZMxt7gD39xGUtx2WtzYS0H4/RRa8VUCKxBb2qehKv6rGKy35x+zDwjyZAlwkQpInZ/XCpMFsKKwBKgFmxBStZoq7zAsbBo2XQP7mSmsvbvldy7rEXckR1syOL8B9FQzxMkh6kcljoLcn1otLYCaSgQ57Y5p4rm8J7hu0PKv1BnJMukqDQk70CZhPvrvT4wVcBCioNfU49r6P2OEwEgufJzAi8JN/9vEBLsIWEUmXb0BI0kaDepyChRWh8ndQ7ScQSczcgpC7KRTpTtjSmiwNaYJ31Un0q5YzMnFot/tzeq64wMg6OelZKVusgIt0zKITj8iW1k6DcFG/EVc8WbRqFavsf8Cy9FdKlvVsZQfMnlzkXZVJ5OYeuK/Ri/HMOmFEUl/Ea9BYWsEGN/HLuMrKBraULFE6hlFsz2UXOPPwjZIX2CcLVt+fCL8YYQ5JlW/IsqPMshxDSev70P+eoURUqvEr6hIYGkA3q0WksDbnz9aFY02ZqTX5uDKUXNWjJKmTWykGw1drLpP97QlGvB6IWa1focIwdV8bLzxVqTfCIhKARqU3ye9R2EZOH2WYMQAX35ewtRf4evK85SHKTzrMyPp5FdjcafxC5pqNwrnByCRf0C08dJUmB8uTumRrzGSBEy7NjO2HECvgIrKLlQ3BpYIG5COa1zWYXwQKdIbnF/B6eod1pfbSu25pLCLMuI2cTCq2HidXMs/+d5I1WhgzfevKKtjRCxrOg4Lt4v3dBr56iMWegSTzPKOvT9gVEh8uZtl5mrLDaRBfb3BXsd9Rx7cwLcQ4WhLDprQurDxZ4m3yvG9vApeqkQb4ItFpMvMUWdPYMjlirImk0tJWJ5DF0hIDuIzYcpWtlz2ZVewBFa9/q9mDRcNBWDmPGN+LMXzXgwSkKajkUmIsv7N/OQVmCIOr6ZxTpLGzYlOfMjFkCQaXKn4bJyeALJSL9IDav6k5gMjO5T0uiYRGmxjoLqoEGfJBk6XgkDnGZoduvuSrtZf5pUk+FSHfvJizjp2OJpMwdnxZhAqLUaQVlvIbNLEZBVyenNbea3WnQYGWMY8kkurl9aFoZ+PsQxPP/Smb/U8ALpJAtqk93NmpQdRs9aHuH/EmFX5Kv33KvgkBXOQ8V55403mxGxkcrBlaKyelXVMnSXKRX2AIZSceVj5FfSpnU79l8Tta3KUElXIaAsQCuLx570sKOxssBdT6G5qki36x8iINC2ZgTKN8BmeQYoQU5FoVz8SIenkSJK/8DLj8DQ/rX3DIz4BLlIfw4MEDnj17xpYtWyhcuDCurlrjbGVlpQAY8XAxJeL3X/BcY1yCTB4t9vTB/OoGqDdZV4ZlMZ7UTaQTa5tB/jZQb6oBy+W992tuLuhMLps3pOx33KQzxwe4vJ6Um8cOpcjSdiaO1xbisfs3LNqsJWP+CgbHl0WKMGxS2FjEPamK2EuSRKRaKeZ7NcMTPIL9YFsfXYHvuFuxIOQDUHf6CSUvkcW9GHU2KOik5EQJiYWW02b/4S8q507LtNaFKDPxCFnNnrEr7UR4JT4WdtD1kI71DW8SH3lp/hfUCNyuJSLOxSn80wEWBg2kZNGi4aaOdnDqNzg8CtruhmxV4d4+neCQKhu0XGdgChwBuFx/GcjWucP5wXIRVoPvqWjpyLaiHtzejXtoTlxHXI+ZiCBjQEx+pRL+9JySQQx+0ZqLT73VJHLoRvekY7jc3qbZDhWG4utUEbttnSFPE7p5dmTvTS9VwVzcpXhMo9Dwm2k99wxP3vkr7XuRzCnh9DQtJ+q0B9J9TIhoOecMvp7XWeswEfvCTVWF78DNFwxce0WZG9aMbkQadfS9ewyb5PcWCp0PGo7L0FAF6Nrs7IrZ4/MglfcMUYBK78cwR/6/PwSHKUCm1qZkJLcxZ3zoePJ6bYGhXloHHkcbvPYKJ256sK7SM7LY+ULpKBV0k36JMTeKDrgEhoRy/el7nnr7I6yaG14fOPvwDfXyp2dSiyRiM8lliKnshNSQu4FmDO0dBm7zodkiJYthYXncHr1nf6EZfNmkskrmkjZm+w0Wita6WzFKZUsTJ+ASW5d88PHh8e+FcLJJhl+T5WTMU5a+MzbR+floyqV+BxahYO2k2QiO8Wu3xeRaFlpDquega3nD7WUBXG/6SfwCgznydWX8fH0iAf/VZx+rOPoyrqm45vmexbkOUPT6rxqULRRlUe51Bda0Iti5NMPDhiqN/YruJY2mmMjCLe+YfZTK6siqHqUUQCQy0DE7bnDn/gPWeDchWY7q0GyZemdIUsqJe6/VdpNbFaC5nRtcWg4vrsIX5yKBwxiAy8sbIO+QYr3Yl64nX665zOx2RRX7Zui87XTwGEbRMlUjfaUSOTwNdpN7WzJjFD19phBabyrmxWKX4EXsGCvgIka0AlZ7nofeFz+eZ/dgEHCk5Up4dZPg7QPY6PQ9pVoNJ1sa4xVOeYfXmHyM74Mm08bZA9puNXzXytHV+6Mr+NyHXu6xpiohPkY3NhN2aQVm9/eGsxAG6O0FGBG2x/MzeHa4RI3Jx9WiZUA1SRvSVXVZIIhptPgOyH+P13hVvoOHxsLV5eBaSz+vlC4KEJx64B4zj9xTZuXOlu9g/w+QtTIU6RTr40wo4CKGsfWmnyCDvSUr8x7E/vgo/S60jcIoenoellaHBnMIK9RWsW+GrL/ChKYFlMG0gIYiyRE5UZdysRsoqyjkwyPg9AzI21KleUVIdOMFXOSOBfjZ3Req/wal+sRg/0q0tYCX4iMjbJufGudT7DwzYZ/JvCMecDAxvxGjgMv9A7C8HvQ8ZehdF3GCt49UlDsuxaDtrsSc9pP3+Z8AXJ5fgQ3tIX1uSO4Cj45oRq29aZ5Pn9yJCTxAQgEXObwUE0Zuu6aA+CKZUlI3fwYaFXEyKUErtsuT1MXa044zrXVhGhfJqLykOi06r3zJBtc0lKCKrGfx8fu0L5MVZ8ekS8OMem1bLj5j+Oaryhw6uhm9FCvEX0q8liQq21iSUmz3+RlwSeAA/Y9s/hlwMfKgZKEsjJb/KrhibOyF3NpNsk0dMXMpCe12mqQFT9QYlmr+oTGKLq4m3VEAAr83z3gyqw4OrqVI336BSYePD3Dx/qMg183zk6vzHBxO/sztMzuwa7ca1zwfgQmTThR9o5c3YX5ZTRlvOFv/NfA9rGiogYpG8yLNPKtPPsa1Z+/VJrK4lw9LYgCXprNOq0roN7Vy0nmJG81y2TDBajpcXQN2aWDQI7AypIAvnzaCjh9mQMsVkKsBmb/bjYd1fcxqjIOKw/RzlsrrutZaKyyLJdH1P9oJPdwhfQGDO48AXO6+DWbVnJ/5IdlMkvfYBy5RvAh+TwXv3xKGGWbRoyPlaDc2axBEIpRFGmKfnt+Sj1BmgC2KZWTWkQcMrJqTL6vptKVEtyBf2DkAHp+CPhfx9X6F3f4hcHctiyvf5dst2hD35qiapLSz1F42IhWKkgZw+NZL7r78QMNCGXVFd0l1sHKAJvMNIs4Xn3jI/N0nmJ98CnldMyraukzeB6+/wvpeZSicOfbYT56ehXVtoFT/GDTtyMnjowOYbWyvE5AiZDJy8efnwg7ZbzDc2qlkFqPMh7L18nPmmo+mlP+RmJIvIx0qkroxO2/ye/MCNCiUIUl+/9EBlzHbrzP/xCOksiTmdrLwypE2OYOr56Cl+OMkZZuSFuxzQ50psK4l2FpAjyu6Qui2gPdbvmJzlp9p0r4/DraWKu655bwzymPi6veVFIgem6Qozss8O0ONuZmhHXCo/4taSLddeJYh+bwZ/PZHEDNNSeYSfw8T6OER6TTlsqVSbICo7dFrP1rPP0Nh55TM7ViUDx8+RAIuFzwkycSNlz4BlHVNzbQG6ci8IAcUaAjNN3xkysgCalMXQkr25Y+AVmy77Kmoz+KZE70JC7DW1BN0KuXCT010tU6e4bxjDxTo8ijrUCzkXWJtxQeXxjS5Voc8BUvg8vo0XV4NxVlAQWHPEabZdQKIGfNwubkN1jWB7if57lQKzjx6rQDPPE4pWHzgMqkPDqRxFh/opf2VIpoYEco1NiqcMRJEM3VIif9OmuWFyZbSXi9s5B0eT4sVcJH9Tk3WzInhb8HGQfvgzCoMKVJC13OqH8J+c8AttATBzZZTpqBxg1FZlAxaf4Wrds1xKNwB6grzxgg4c1rMb7+FOiLX7Wt45bJ4E8bi5dngH6w8msLKDsKszm+Gv/Ojo+HgGHz7PqD7Zi+8PgTQqJCTko6ls7dm5uF7nHn4lrU9S1EwOmsxel8Jq2xFI3S/xgAAIABJREFUbXh1F5xLwbOzUKon1NDXf/r+GyW/EzP5/l7D4MYmSJEKhryKtddveb7j0SsfqubNoFiH8bX1bk8ZtsmdIRWd6R84HSSiWeSVUZv3Q/3uzVJRMVKErdhv1SVevPfn0NeVGb39OotOPuLW6JrqPWG0CZC1/xs4NxcKi4/aXEj2cVuTABcB6cQb5fFh6H1NpwdGaZ7vAui1/IJiTaa2s1Qm7rVtr8HBkajvh5UZZKysiwASSiB97lw8vi6K8+9GARf5Xi+rAwNuQRoj3mzy2/4jqzYA7nv5k86f2J3/JwCX6+thSw9ovFB/J4SFLGmQUQMaEttBf8N+iQFcpNglktS5Rx+w4MQD/INDyZbGjm9r56FB4QwmfB1j3ogwuSQCXgzxK+RMg6TCDd94FWHTro8SYS97SuqYvIO+qJiNb+t+mnw6ti4V895Je2/H+v4QgKjKn0dpUjijShOTgq8p7TPgYkov/fe2+Qy4GHlmwnTZunUrT548UaCLWkCEhjJ8+HDSpjWkmP8nHrnvK538IROSLofidZf/5HuSqqoYywZ4Q49TkFzHKoe8vo/v9GL4VhhDhhqmJaTEB7h8mFmOK+8dyN1jGaF7v+Xt/XPYtllF5hyGQEKC7+n1PZhbAvI2gKbL9e5iaDm7KJTo+xHMACIAl7TJrZjXsZhKY0kM4NJs1mmSmZsxpEYOlX7TvFA6xjuuguOTIH126Hsnxm38PnMmX78ZSljdKTzP2ZFRkyYxJ8UfelKYPzxqVvxatneFi6uhQHO4s1tV/CgUxdMl/MgRgMszH9i25Fe+8PmT5N12Q9ZK4X3gTdiE1DwjPanDXmPT6wRkiuaPcnIS7B8JXQ7CpWXw6DC/5dqkAJfmRTMy66ikZOSO6f2S0Icki8nV9fQkv3RffHx8sbu+FLM933C72M/UOlEAYfLf/ak2CIVXgMCTv2tPnvozYoIOsmiamA4qDoeqYwzScaQSXX3ibkaZzaJFOpFu3FDeGsM3XeXxr3UjZStGb0GMNCUSuu8VSGP44Y+cPJqHYjYpLZToA7Um6AWzMDk2t9NR0v2u6sn37c3MLXGK3w4+YoHlWMqaXcLyR994e06MLSUdamC1HAyqkcOovCX6QaRCI6Zvsrhff+EpOdMlV7GlEZXvqIDL/Zc+arFeyNmBpkWcVFxsZkdbkzwI4r14YxuIKfPj0xoIvLoami6F/OEUeH9vQqe6soGm1Oo7HccUybnh+V4ZHMv1/dk8L5aWlgkHXGSRKYs3Xy+62Cwg0NJBMdw83vqxqnspcr/cqRlS4l9VuKNJtyW+ImKCnNbemvVflDbY59S91/ReeZF2JTOrCWNUwEV08vVnnOTBK1/193FN82O7uT2IB0Pj+Tpm9NoGcJujPHvCWq5juWdWRm69htv31ZRcKHrbd91LRROPqJub3pU/AhLiwSNpKPt75iLHq7/U4vn1A3eSB3uCtS3WYcHcDUiPt0sVipRvjvn2XhpsabJI/cZiMFw2dwGRWbRcTdnZ99SCXyqEIvE4cecFN5f3o5vFevjWPzK1S9iDYuYq7KndA8qTzymFSf0bsdGRgzspfbQ1YfnqYyvsIxNanIDLre16wSR+ZUU6woUFsPMrFb0cmf51diavd3zPwTwTaNCyZwyDWgEBxT/k7uUTbLMZCPV+hxL9jV+ZpCJJdHfoO2i2QX9b7x2A+3+B1wWwywSO2VQKWUCetoppEkPiIkDX1h6EVB7NstCGzDh8T51Lfuehofq0xbOkVOwm4y1MA0uXV8H+AeCQAyqPhIIdYP934DYbSn0JFUfi5W/O+LX7aOL5B1UszoBLaXh8QaexVPxOjQuROsr4FTBMYp2FDWdnaa7SvHpVdCVXevtYgTVhf43Yck35Qx35IheZ9nbW71bxToraJOZ4Rz94fQO+uKD+MmHPLaYevMfMZq4sOedFaocUzO8UJYkw6v4fnsOh0XB5uZbRyHcjWjMJcJF9Hh7S/mCu1aDhHAOmUnBIKL2WnefGDXeq291isONfpH1/BVJmB7v0EBYMUmCI+Eeef0iwfv9lKApORSBLec26kW+HCc0o4HLidzg3S7NpjUif1GEXlYB3kry0zyTg0oRLSdAm/3nAxcZSz0UuzoLBXuB5EdY0A5GoSnrgv7AlBnCJehtvfAJZcOIRWy8/45m3Pz81zk+DghliABCSBCgGtAI8SmqkjaUhC3/wmiu4e75TwRLyfpCCgIQa/LH/LjdHf0yiFH+xZrNPK9N7ma8s71pCmcAnpoWEhqmCqjBmymZLjW04YzaC/Xnw5ktODa8S66H/2HuHRScfMqlFQeoW0Guh+NpnwCW+Hvpv/v0z4GLkuY0ZM0YtmO/du0ft2rVVzOKxY8eYPHkyadIk3Eju/3xonJsN+4cRWn0iyYTO+nc3ocFenA/b+kHp/lBrop443z+I35J6mHfahVWOeGJ0w68xPsDl5fJOeHrcxqXnBkLXtOKZnwV2bZbhmiV+On+c3SBsiD+zQNrs0P203lSo3VNdoInQ9jtE7t5q7hmO3n2lEgXmdSiqomg/BXDpVDozX290Z0CV7AxKewR2DtTni2DaRLnwCSt3MOxOU0IqfcfdfMO4PqsVTdM9UIsZNQmLaLI4FcaOGIUK4FD7T6N64QjA5VWAGRtWzqbLi7Gkbjbloy7+2gYCNvbgtHkZCvufwrHJnzp5J6KJcaTE856aDt++gTMzlOZ9epnziDFgs6IZmXv84acDLmJGuLQyBIVBi+Vqsi2TArugl5gtqsQri4z0CBtPgJm1ijcVjxclo/J7AXbO0HlvzJjVU1PhyE/QZJ7yOojems86TeWnkxlosYaQoa+ZcuIlYlh4YUS12On3UuYRqcGjwzoy3c4QsDWYPK6og1r5CAtJKqDPzoPERmatqBlV56bDnmG4FZtM1yMOzLf6hawOZmT4xrRKY+XfjlAwU0rGN80fezVXFmD+wSpK++T911x45K0mLentrXnhE8D8DsWoHp78EwG4hITCNxuu8Nf1F8q4sUo035O/5XXjtgB2D9JpaCmdoOf5jwuNsFBCNvXg1uXDOA84Tso0Gdl55TnfbHRnXJN81M2bOm7ARSra3h4QGqSp/BLXKbILNT5GQqvNrH6dX0l6fINC6FAyM+ObF9Sgm5hqxhPtHb0/msw6hcTCn/+uauRkTrYRs2YB9P5sVVDFC0cFXOTvHRac49i9V3xbOzd9q2TTTK/l1SFjOXjnAX7PtH9HvpaQrRa7brxVAM5fX1Ugr1NMLzIZy3JPYkAY1dtDpCYiexItfrtSLrx49YpfFq6hQNhFeuXwgbQ5GXw5HxeDMzO7bUHy7GwAslDtcgAcsxgCLiJtmeqqpCWepcZSfOIpepTPqiQU0mQBfnHND9T3moZVv0uQXsv6BCiSCbs8hlH18xqNNI5tnH3wC+DxpqHkvDWTsC4HscwWDh7HMzDjBFxEFrW2NWQoCI3mwM6+OhHuy3vKTF01/7eEzinOXp8CFO2znAypUxqcUUBAYVsMDp5LI8uj0GIFuMSRaHF2ph7zKZxBfLJkQSxMB6f84FIRnEur8RqZUhTdU0TkIMvrgr0DL1se5t5LDdQKqCoAhrS8TiliTxYSlsbhn8BtFmSvp419M4tXl7kGh4+Og/PTNQCVrx3ee0Zj8/Qwdwp+R4E6/bRvz9Pj0PkIV4JdWXrqEcfvvua1byAlszpSOmtKvH0D2X39lTJkblTYSfkfCHswuv+RSOOkei0Mulm1bbRnmPjyRJeKyVzkyGhtdDvwmWJbir/EhDkL+Crlfs68T0/B+gOoWjoaW0S+Lw+PgvT53X1Q4Rs9l4kqVwp/miYDLgL6HxwNJ36DRrO0MW1EC/Jl29rZZLk5nwJWD7CQcZC7JmSvr1kt8l7xewVSPPN7qX/fwi4SA+fXt+DlJUhbHPI2gQJtTDJENwq4iPm4FGTEHDs2ecv1TVoOI+bO5b/WZvX/YEtSwEUkuymFffn3m9XKdQv4nDxZIKxuAg4u2uvL54UGbwNefJxr/oP9acqpPhVwkXNIyN4drw+KobJHwP1yWehXJbvy2pMmseiScCQsFjsrC2a0KawKN1FbiXGH1LdL/Kci2CJbL3kqppvMa5oWdVabC6gqzLV2xZ3Yee0FqeysWdq1BOkdTPClitYhEo4gxZpHb3yVFFES3ATEkSKcJBraWJgzLzbAVt6v7zV7TaaC4rkWIXGOq98/Ay6mjMr/3jafARcjz6xbt27069ePlStX0qtXL5ycnPjtt9/o0qULefLEn6zzrxoGMkmakY2Q9OUIbTgXS1mc/BNNdMeS8iML/aaLIEdtOPILD/bPxr7TJtLmLGnSVSQEcAlY1pD3FmmwbbkEZ+ckkDBMTK8rOL3CAZc7e2FjO5V4oBJUwpv4Y6w6/1hFYc5sV5Q8GewTBbj0Xn6RJ95+NCnixK97bvNzo3y0z2sGD45AplJGKb7D1l1k4tVihJXqy5FcY8m/KhvpshTXE6aoum+h+ouvyodnGowRg1YjLQJweR9izqq1K2jn8S1OdYbryqS0Q6N4fWwu8+hIh6BlZC5WTz/fiCZad4n0FZZTP3e4tBi29+NEzQP0/suXsq6p2HfzBQs7FaNanrh9R+IcIBLJKSyqit9D5RFq0qcAF1sbzHZ+ScjVDTyuvZzgzBXJkdYWltXSgFmx7rpiKeafpQcZnmJRKW3yK7HPUT1rwread/QBHn9NYoT5Asw67eHXGxkQSdLegRXiAFxC9GJADKTrT4sBchlMHs/Pg4PfhrPQCmoK++6voI8keuWDZ26wqimPLZ1o9GQQ86zG4ZzaDudBhtKL2Prthy3XOPvwLXM6FI2RThJ1H5E5fL/1mmIHyYJHKs7WFub0WXlRSVE29y2r/jcCcDn38C09ll+ghIujOrYyT/27myx4p4eb1AljoUA4myv8vKHuqwle3x6PBtvJVrIe0w7eY8Jft7k9pibmYcExARcxcn14HB7sgcdnwPctCHgo6TAiU5L27gm4VoQWa3jkHUz/NZdwf/KOw0Mq4pI6ZsS0qV0weN0Vdl59zp4B5Q2ey9SDd1VE7ImhlVUKUHTAZd/1Fxy7+1I9I4mjV5HmYs4pZqkFOuoFosgPrEXuZqY8OuQZ/tmqkFFPo1HbrjPv+AOOfl3ZIPHh2tN39F19idJZU6kq3S7350oG07diFgZVSKfeM9ee+9Fk9mllZPiV7TYsj/0UzrJraQi4CBPkr2+U38em4CrIvY9vWoC2pbSRqCy0D2xbSiX3IaRuPAlK9OLSY28kerOQcwolNTE3M2NdNDZQXH3t8fAOwRs6kS7YA/tv7hvIQeLaL07ARViDAl7Ib7L7MdjQDlwrQb0oDAgZP0fG4XtwHFtLbaZtg9oGp9vh7smwNec5btUNR6dsGgRWzyqWJuyG9e000CL+WGnyaKmp7BNl0Rsr4CLgw/oWcF9kLRciTW5NHafKDFqYspKmJmbr0cEHefcrP6W5YJ+J0MA3fPuhF9652jKnSxm4u1f12cuC3Rj2/gt2XX/FFxWy0biIE1nT2OFgnQxf/wA8fUJZfPKhYtU52loxqkEeJSOL2na6e9Jn5SWWdS1BlcADsKO3SsOLMKo22PjyUi09bbpMeZgFn5zMm8MzSBPmhR9WWDtmxaL6KM2QE7BU5kwHR2k/nsDnUHeu9kWKeA9E6zCTARc1wJ/CwmJgnRFarNRgivxuz04l+PA4nvhaczjHKDo3a6K91aLIX2M8JwGEBeiSfhej6uO/wsNjYJ8ZCrTWv/9o0qWoxzAKuIgUWOYIAv7ZxlJclLG/TMZymC4OGPlWmjymErFhkgEubx/CrkGQOjtU/zl2b6REXKOxXSIBF/8nWn5YbzqU6KG/M3sHwRlhvDyL148tiS4nQYdJCsAl4oQCVPy+7xarzj2hUaGM/Nw4n4p5FpDE/dl7GhVwUglHw2rnpkeFrJFzKwFkSow/SKfSLiqhKCL5SACRrkvdKJ3VkWlti3D2wRsV814yS0omt8jHhote/LzntgrMGFzjo4m+KR0gDJoFxx/y866bKu3SMbkFU1sXUd9H8Y/pvOg8ncpmoXcl7fdp9LmHhaniiRQzupTJYpK86TPgYsrT+e9t8xlwMfLMevToQe/evdm3b59itEhEtLBbWrRoQenShrTvf/Ujj1hkPz5FQJ0ZmOVtorwL/rEmE4EpGSFzNWi6mLeru/D0uRcp268kU1Zj+uCYVxYf4BK0YxC3T+8kc7892M7NzsOMrbBpvoDMaRJGOTfaJ9MzgXk6lXCAbSo48jO4r4bmKwzYI1+vc2fFOQ9leCdRm/IyTgzDZfyem+y+6qWoljOPPGBCs/y0LhEz0SDqtS499ZDau/LgVLg5R9P3pOKB2vjlbYpdm/Uxb0lMDmWBkDcmeyNi4wjAJTiZFdu2rqPmtYE41R4amUzC0lrcf/SQYWHf82vwj+SUFMp+Dz5ODEUzLwax4rwvC2HR7m/pxc1Sf9DsaCbyO6Xg7KM3bO1bVpvUJqbJJHNJaXj/Hrod0ROm8Ph2Ozs7zISiO780VBgCVX+G/d/DuRka8CjcDaZkgEw1oOEs/VylvbkHc0pA9nLQWsdBR29Cc522YAGT+AWbqsPo/7AWya3NVcSwsQQatb8wpcYlh7qT9QQ42gTaYPIoJpyLykHTVZCrPohsRijx4ocRwZpYUhrvh3eZYPMDHT7MJE2O0jh1WWFSL8pCWZgKEn8al4Fbr2UXePjGV41loe1GtIXHHjJ21w2+qZmLflWz8c7bG9vkKfhp102WnvZgR79y8ceqmnSlJm40LgVkLA6t18WIy311/xKBa9vim6oA6Tuv5ttNV9UESdhOsiCNlBTJZFciu2WMSAlKUlRsrMC1ji7J+T4Hrxu6wiz0ZllguNZUF+jx2k/JMfJl/LR3zZT9d5l66C4LOhajajgIKZfy064bSv8ukjVp0QGXGL0kO0lsq7CoBKCNNtYuengrRkWbEs4MrGFoMCi79l55ge1XnvN0vD5fRItaodvctww/77zJvOMPFSMnIslGJqZiRnrm/hs2tM9CxoW5tOF47d+V6a+FhYVOipiTF4KTqTE99KA/Wy4/Y1PvMhowCm8HD+2jwOEO2Oerg1mzRfRffUmxp1Z1L8lO9+fK+DheGV+U6396cQ8WmzthU2M0DpX6mTi4dDphsmTJ1Fgx2oTVcnYelPkKzkyDHiKvNJTjBHucI2xDB9Z7F6TqwOWkTWGtTNuFOv/d5qu8u32MWUGDsCo3QKfeJEGLFXCRY4sH0Z5voLH4kcRuYBvjMiSZaZozZK6lZTuxyU0CfWFFDXj9EBpMp/EBJ158CGJx5+LKo0cSxO7eu8fAkGG0rFuPbhU+MlGjm+aKkaykKT1+68fanqUpIvGysswPQ/WdjOdV3YuR6sAALaVrscq4xEWM2yXqOEsFxToS4CcwZUYavRpDw3TP6RswEwvfp5C7DuRoBPv6QrA15Kiljf/jMb9OEOAiHSuA7uKKUEbkVz/AsUlK6uqdoSI/Wo+hQsEctC6ZiIKRACF3dsG+/vD2JYgao2hPKDNYgzfCBpQmAE9IIKFB/gTeOYSNTfh/l2j4y8v0O1UMkEWWGFu7tx9W14UW64yyQZNgGMd6iCQBXAR8PB0ufRbDsRyVof4CDUImVYZxtDuIBFwuzIDzc6DVGuXJppoUkLZ+AXV/h2I9/s7uS9SxkxJwibiA3/beZtqhe7g42nL3lQ9ZU9nxdc2ctCjurIAMkRwu6lI8UpZ84MYLOi85z4/RGI4izWwy+xTieXZ6eBWGbnBnu/tzNvcuTf70Nkpa2X7heSVlkrlavNHvUXrojW+QktNKmtkvTfLTePYp+lXKxte1cnH12TuazjqlbASiG+ZG72S5l74rLypmz67+5dTcNygkDEl0E1mxtKix1p8Bl0QN03/9Tp8BFyOPaMqUKRQtWhRZvP3+++8qHlomjOPGjSNFik+bXP9jI0IWEtfWwvoOULIrAVV/x8zS7p8FXORm3RbC3oFQ/VeCDv7EybCSZGi/kDwupmkZ4wNcxDPh8c5xpO53GLtZeXieuwtWTeeSyi4JgCWJR3x5Czru0pOu9W11lVtooPJhDm+jt91g9rH7VMyRWqHfEqv5KYCL+BPIB2Pnl/EvYAVwyb2zGWVzO3HDtgx5rozlSaWpZK7xZaKGWgTgYmZpw6ode6lxsQeuJeppXwhZdE5My5mALHQM+Y3tqX8kd+hj6O32sZL28jqsa6urhVVGaoBnfTuepq9JzRvNkwZwcV8O2/tDmYFQbUzkfSqGiwAuMmFaUBzMU2rmw44voUhnHZFq46irl5cWKeNbMob7z4huXaQ/4n0j2xpp8kGfsWYrX3kOxD53RXr6DMM1jS0TmheMHXC5tFRX9IUFlEubiEZtBpPH949hfXtInVP33ewCUHkUlA83P5Ydr6wmaGNX9lnWInfAJWyKtidTs/AUrXieuBiO1p12kknNC6jYUWNNAIQyEw5TNVdaZfIWoVeWbQOCQmg+5zRBoWFMbV0YJ5sQ7r+DAWsvK3bLlDaGpq+JGoAJ2enOHl3ZF3+haL4Fnq/e8H5DDzI/38mbnnfpvOYBlXKlZlSDfIaAi8hwxFfB0QnyttayDEmJil7Nlgm6z3MNZpjokWDqrRy8qSeS/SpnZ2D1HIpyLIlqkuYlZoAb+5RRh4oXcInnhHdf+KgY88LODkxsUdBga/GE6bPqEs+9/Tn8taHkJjg0DAHhdl17zpEhlRSw4mBtwcqehuDCibuv+HL1ZRoWysBPb/tLxrx6V/pZpdOAy4vL2pQ6dw38G69XKUfC6JNjJrf+KEs4ff0+ubbWxMbekZM1dispWIMCGfi5SX6WnfLgx+3Xmd22EHVczbWvlniEiYlntCbXfeyWF75//Ugtn41YfHkRM5GHmdjiBVzc5fvaBuTSXapBmw1gY0iBF/ZB2I7+BF5ZQTfLBRQpUZ7GhTOSLoU19aef4Cvz5XTwXYxZ578gW3UTryzuzeIEXKSqPyU7lOmvJThRQbnXt/X1R5M94uOlJQ9PjutY49wN474AKbTI7ypbdfbdfK1iU0UGJqk7Z4/uIs+BllzO2odynSaocRHRjKUUCYAn0fLWFskUACzAnLCgKkw6Qqu8VgzLdAbroz9CvtZQZ7JxhpDI2JZWhacXwdEFivdWcqhdt30VCJTd3EsxTLixDbzvakleiV76GxYX6BB+4QkGXGS/HX3h+gZIlRuen4OivaDy92BvyORJ1IAQkP/aGri9HZ5eAnnm+Zpq7xgBW17cgOcXwfOCBmHMwwEXYcSKYbNEj5cbHLc00veFLqyE+ECHfQZ+ZwbXLOiYgHXC7PHx1N/fzGU/KSEzSQAXr6uwqoGW5KXOoX2JZOxX+UHLsqKYIifqGRjZKRJwWVEObDOqImQkA+nVbVhSDTKVhjYbk+qUSXacvwNwERBi2elHSpZdMmsq+lbOpooXUudYf/4J32+5xqoeJdXfpM09ep+fd99SfiyVcxlKs0duuc7K8x70Ku/KqnOPaVksEz/Uz62+9QK43HnpS5v5ZyPn6KZiagLqtl94VrFtOpZx4ZddN9hw4RnzOxbD47UvI7ZeZ2PvMuQ3oehy5sFrOiw8TzGXlNTJn0EBNhc93nHnxQdcUtkqH6kIb7KkAFzEY+aVTxDv/INwsLFU71BpUiS0jeaNk1QDRfpbwghiLVIk1Yn+o8f5DLgYeXBv3rxRA0YWbxcvXuTdu3dkyZJFxURLxes/0d7c1ZILYRx0O0aArY60TijD5Y1PECntLEwy2TTaL7JI2d4DHrsR/N6LvWl7krP1bwaV87j602TApd0SrFbX53GBwWRoOj5pXiiiU5ZYyfY7IE1O+DM9OJWH5ksNJnYLjz9UEoza+dIzuVUhZUj5TwEuEiv7dFl32md9yZuQZKR6dpwH7dxwzROLCWA8gzcCcLG1s2P13uOUPt6enPmK6/hdmajNLcEes4pMTjGKhZk3kvHWQv03ifyU5nEMVjaERosgfzN4+wDWtOCDeSqKPRpOhhTWPHjty7lvq+KUMnyil5AflEyed30JEtstKSZRFgcGgIuY9e4aoBfHZv7Q5dTHmGfPS7C8FlQcoQ0uBUiSCbD7YhjkGYMtEXF5MkEYv82NjpdbksbemubJFtCkSEZFU431A76sJvi+0TIuI6kPBpNH0fgLOCMT8bKD4ew0TTvPEt63ciGymJmcEQ9/B2xD/aHSSNLWHGJSD3q+86fnsgvkd5IFt3FT6SO3XtJh8Xl+iGacGnECSR8RPXLbkpnoWzYDEw4+4cjdV8q7KCpLwaQL+hs3EuDo8uZfKX79Zx6UHEe9U4WUv4yY1kUyXEJFS98A3nlq1tr/UUKETIzEq2X/jRe6ilY4I/KsBqy5TGZHm8j0ok8FXKRKJzIoweKjJzoIGNNv9UVlKvybkQjvH7dqudG4Jvn5ZfctlRIR3QBQDIRHbrvO5kvP2FHhFnkufqd8i/xSFdaAy6lxcOhnaL+Lm8nL0GWpG8Uyp2RWe8NEOan4BSyqThqf24zKtIqzL62V9j2D9wUeXd7PhfPHyZPanLwOAZqxkCEXNDFkeUllcv6xBxw8c4F5QV+RvngzLBr8iVlEld+EsRcv4CLg+x+ZQaYEIkkoP9yon0XYg8OYrWzInsCSjEj2DY4pHRXodfDqQ2ZZj6es+QUYKAbESVPMiRNwkfsW43cBqVS8txiyhsLtHXBsopYJlfxCS2bl3SnvpJMT4PCvUHUklBuaIMBRxkRtMdPOlILWxTMxatMFhvpPokHqW5j1dNOSqPBmDHARw0qRbfZccYFKOdIwvlkBjt15yZzNe/k9w3aKeG+HHPW0rDRjydjZCRtaQ1CgBprE7yb6OBA2sIQKiLlulup6EW5iSxTgItHpUsDxvgPVx0Ohzh/ZliaeN97N5FshrBWRGd3cAE/OQrIQSFfjlLHCAAAgAElEQVRCAQ2h6QoQaOuETfJwpqkCXOz1MxH/ljjlTCHa3+bAt1qqla+54eWI5FPYdjJ/Ej8nBbg804Wqxgs0iyaR7ZMBFxnT65vDyzsa9MhcHm7vAknxEl+cwq2hwijNCkrCpq778UVsl5aG0gOh5kTtfyRNAP0lVeCtB3Q/DinjZjYn4WWZdKi/A3CRE/sFhXDt6XvyO6cwmLNLcajvqkvkTpecmeHfB5HDCkPk7PCqkb4vERe/2/053ZdfIKWNBZkcbVn3RSkcbS0jAZfQMDMVUz/90D3+bFmIBoVMs1YYte0Ge697KaaNWAWI75awhIWZUiijg/K3E4ZL5lTxx05LAWD2kftKnpTcypy8GVJQ1CUlTg7WLD/zWMm05ViuaexIDOAiTJ/LT7wV0+fq0/fKc0bkW97+QaS0sYyUettbm1M+W2qVHClG9UnZPgMucffmZ8Aljv4RgyuZBES05MmT/zeiooVaKrHM4lXRdpOKKZXJY0IBF3m5fLPhKpbmZmqinTjqfJjWbm9oj4+vHxucRlCl1SCl2TalxQu43NyO/6om+Naajf3eL3lafCSujUeacuj4t5E+PDNdL3plgvCrvY6FbLbYwGRNzP+GbbpKw4JO/NGqkHpxJgZwkePMOHwfK/Nk3H7xwSTavPgb7Jg9nO9TbiAsJAgvPx/8BrzFNa2RaNH471iNd3lpyljffOgkhQ+1JVvuIpi136rlQeva8WuygbzI05Gfct4k+Y7OWi5T4gt9dKXTrwNfXtP+ETKZX1aH4AfHcPHZqMagyA+eja+XOObu0zMaLCk1yIDdIqc2AFzEr0XiLWXC2X5beERtuDGeJG1s6Qmvr0O/6/D6ro7slNjs1hvi7CWpxhTcVxvXkBc0CZ1JnwblVeXDaBPPhV8dIGc9HRNsZAIbY/IoIMtfw7ScJVsNDe5F90rY1JmwS+HJWR3/wiynlrjE13wCZEF8DQFVzn1v3LT61123WHDyYayu/hLtOHbHDTZdfMr05nnouuoafSq5Mqx2LiWV+Lc06b4/Nh6j06UmvLdOSX+zP/itS3UFCkUCLicmwtGfoPovmi0V1wLjb74xYZh8sfwiN56/Z2u/smpC12WxGz3KZ4lMDPpUwEUAwwFrLnHy3huujaphcEfiwyPsly5lXOhXVUv0orYVpz0Yusmd1HZWClAWWVpGI4DpyXuvVcJaBQcvFoQOhHLD8Sv+JRbBPljuENPUAzDoNdvcX6iEHgGYorOt5NmdndeX3E9W0i3oZ1oWS08Hn5mKoRAW7I+ZfN8srAlzKoaZ30N446VlZeFSSelLYcWI8fNCh7nUtj4PzZaAa9UEPcV4ARf5kc7MC4GB+neaJRYzXnkH7uhLiPt6zhWexPAbubjl5UN1R0+mW07EMXcFbYqdRC1ewOXwWLi8Qvt0iKTB44T2oPH10N6hYXbapF3S0iTmfE1TzQSUd2Mi2F2/SlX6jId674s577rKXhRzGwxlB2mgJLwZA1zkT0KSEBBPjLl7V8rGnUsn+OHDYDJbvSNZpdGajaEYaXEYnwrLQgCt+LaTk5la/g6/7kQBLjImBFiXVCHp24iFdxKNAYPDyGI+yEcbLYuEVuSp5taEYoGvv39k1HyCTy1JjmL+Gvwc+j786IHy7CJs7gwvb2rj8Yz5IFtDSFcAdnaDjJW0D14c/jJxXcsnAy4i/5PChhghVx2r2Tby3IW1s70P3NwCOevrkIIEMOLi6z+57tADo7E4O0W/j6JLuw+PgVNToOkSNWf/N7W/C3CJ7R4FPPhh6zVWn3vC4SGVSJfCSjFU3vkFceSbyjF+6d5+QeQZvU+tVcTYVszdZRIVwXCRQrlIE3uvuMh1z/fqmMIqiav5BARTavxh6hfMoEzdhRUi6rO1557w7WZ3QsKgfoH0iuEs4I4pTWRE+64/V+EFqews1VxfDHi3XnqmfNKk2DKxWQHMQ/Qc3NQCvzBhf919k61XPJVUKTAkFFuLZBRzcaRIZgdlyi+sWWkP3/gpo3Ipfg6rlYvGRTJGsl9MuYe4tokOuMj7Xrx3sqSx+wdsqT/16v/+/T8DLkb6+MCBA6xatUot4JQ8IbxNmjQJZ2fjVPy//1El4AxCT5QISZlgSjXBLFmCABepuMoEXCjtfkGhyDrK2y+YFkWd6VDGRcXDmuK0bXDFB37gwLnLHE7dhT6tGhidrBu7w3gBl4dHYFEVrhYZR65LY3hcaizZGwxLQGfFsamkCZyarKvf4u2wuArUkEqmYXTfqrMeDF7vTqcyLkxqrqn6iQFcRFog8gzxAxHfBM8J9eK9D4n7HTtpAvOstLRma2gNGo/dF+9+sW0QFXCRD0vxPbXJafkChnnB0V+UHKdl0J80rN+Yrjl9tflbpeFQ7Wd9SImwPjM1vEqTRf+39U0Jcd9Gaf+lPAnT0Xym3JvRa9z2BdzZBl2PQCpDHyADwEVYK/cP6jQHoYdHb+emwe6vocMeKS/pNCBJ0yoSt6+BJFzcXzWQSu830SnoZ77q1EYxm4w2ia1eWlMDQxKfaqTFmDx6nNSVTzEurDZamwJHb5KesaSqTjTqehhcozBg4nnyAur9uO06q7qXplwOQ/mDfKQbzjil4g9PDq2MdSy00wse3mrhLkkhWVPbKbaDJHP929qCYw+x3DeUJuzirUM+UjWdhkP2Mvj7+WH57BTma5poSrl4DUWptP9f3YfQl8VEViYpQ2rmVICEmHCLabG0TwVc5BjiibHyjAcPfqljMMkSdk3/NZcVU6lizphmmcIyaLfwHGFhYeo9J/HgsX0Dui1x4+r9R6zNMB9Xm7f4td2LxfPzWG7tqsw8w6qPY9YRbWIsE1+p6EVv13fNINfpgbxK5kjaZO8wT+4MLkWgSF9GuaVg0+0AZZhaxPYFzCsJzoWg+ToeBToooMrzvT+DcnrR+3ZHHefbYFaCTTHjB1wA+dbKYk3M1cVgObYmyVczXCFjRfzqzmLVVX8Cr6yhz5ufoeU6yGXom/MpYzBewEXkFHMLQ8O5YJ1SM1AdskGj+ZAikza+laQa8yBI7gpB4iO1B9LkTdRlSaSqSBEFRBxdPy9dSqXTiUVXVkKPo5CpjGIGxQa4EBKEr7cXy3bux+rGFrpZbCTAMQ/WNUbqRJ5/OCUneickCnBJVE8m7U5GTXMTegoB78TbruEMyN8G7u6HHV3BygGqjYO8zbVMKaJJ0UbGm7MwhZdriVFEE1a2RJeLjFtAIQFohBVqK0CZQ7j8yYpQcxsCQ8ywtrNPeAFUCjDL6+vzdvpLM7yiNym0HZ8IafNovyIxp44Oxsv8QgAaYfA+Og5XloD3M508JcxeR4nzTmMwNkODAjBbVhkz7yfQyy3mudXvshhUkiCAH/U5BbSSlC339SBx0o75wS4dpMqui4DZqunUsgQw9wxuV8A4YXfFk6z3TwMuco0Styy+Ym1LZKZDmcwqKSh/BgfmdDRkREbcz/jdtxDgZVCNnGRwsFbfqqiAi2y356oXQzZcIVsaO/5oWUgx7WPDV2cJG+bgXWXqHrUoINJqSfvbf/OFkgF/UytnkhSb5PqXnH7EwGo5aF04NY4OKeIFXIQh5PboLeN33+bWiw9UzZGKuoUyKo8YMdpXyYnRmkgyV519zLIzHnh6+5MvQwp6VMxKiSyOSuoaIT2K/Fn6BnLHy0fdrzBihJGTM529AqCi19j8/QN44x/CrRd+nLj7mlP3X/M+IJiz38ZkJSX0VfO/sP1nwMXIU+zevbsyx61YsaKBxjh79uwJluT8nwySAz/A5SX6g5ZF58ObynARYylZlM0++kD9aCUKVH5YGy48Zd8NL4JDwtQCQNzFS2R1TBAy2mD6STI62ihvCFMRYVMBlysZO5LTczPXy8+heK32SdPtYpAr6QZN5oOkmMi/i5dJIcPjH7/7ilbzztCzgitjG+nklMQCLvJREZBPWDJusbAQot9c9W/ncMBGx31/ZzGWX39IPMMnKuCy++pz8m+vSRaz5xpw2dIZLiyjptUWRrWqQKVcaWBiGk3pbjxPL2jEB+XJGc2sEuNcaUfHEbp/JG0Dx3MkpCD21hbcGfsx5cnkh+V1DRaWhOJ9oNovMRZQBoBLfAeVideaFpAiNWStA6enQr/LevISRxMwcsm8P+jkNYpfzL+mXrtBRheoyix3/1A4PUtP7LIbMgoiThEDcBGJxLo2OlFJqoAZjPii+HrBoorw4jYM9kgQ/Tgi4lDMi6NHGV55/I4ey90o65qaqW1j92OR6pMk6AjQWK+AEz82yPvPJBPF90yj/X3b5Wd8t/4CDUL+oq/FOlyd0kClEQSkKYjl3gEkk8Wy6OUFdPkXNJFPiLHx4PVXlAfVK58AZfKbO9y4OCkAlz/33eH3/XfYP7AiecKjoYVRsvbcY4ZscFdSP2PMFfkulBx/SFGhBVQWKV1s7fJjb1rOOck3ybfQK2Q+gV0vYP5wHxZHvoPu5/iQMg8jt17n9P3XnBimv0/R2/unt0kxP5+WiYihZd424Kz9loTiLRPesQ3y0bGsC+LjxaERhFSbyNf3yrD7xitG1XSm+YPvsH68F7qeACfjk/S4HrtJgEtCxo34RO37GurPIaxAW0L2/4iFLNS+uhNrAk5CDh+xbbyAS4A3LCgDVqnA6xxkrqIjfl0qaHaHmJLf36/9154cgxqToGiXRAMb7/yCFSNOGC7dyoeb5D46BpKIE+YH1cYrv5QQM0sCAwOxtQ2vPEtakLBvRBLz5BQ8PcXbMEeeOJbDoUJ/XAqZFu+dmD5MyD7/XwMuwpoRg3r71JChFIiUN3t1DRqo8RSN9ShynnNz4OBIyN8aqo3VLJg7W8BtCby9r4E9ATSk6CDzLrMgcMip5xO2qQmzdybEOiXm6fJgJsCDeJ6JBCoC8BRwU7ydFFspmZYdq/Sp97DvO7gs/m3bNVhhrMm5r66Co2MgwF8nGuZqDH5v4d1DLa0Wk30Zm17nwVak5iU0iONxRHvVyG9KCiERCU4pXQl7+xCzv76G7BUVOGy0Tc8G6UtCgxkgxcTTkzWok1t8ZSx0LLjcm/yGxRPLIQtkr6N9lQSAsYkjiEBYXjKvkD6ViHFvD23qH+ILmcppGWEsssYYgIuY+YsfkDyTBDLCTP1tCZjQYs4ZfAKD6VXBlYl7b/Nd7Vy0Kx0LozjagY0BLrLJzivPlSG9FIumtC5EBoeY0nZhgzSedRIrC3OWdyuBU7RthC2z8cJTquZOR+FMcSTLmXqzIq8K1NJiWU+MrJ2NxsWzxAq4CPvm/itftlx6xvLTHgpc6VbckVZsxLzElybJE0VivO+6l2KCHrr9kjzp7amRN52az0oAiLCZpdAiRvXnHr5Rfn4yR5H/LgXhjA42MdZ/Uix66xdEmuRWikHkaGfJqftv6FjKhe/q5U5Ab/xvbvoZcDHyXPv27UvLli2pUcP4IulfPxQmywegIjRdEGniZwrg8ui1L6O331BIZpsSmRhQNYfSJsr7VF5+t59/YPOlpyw95YGDrSV182egf9XsyiTWlFb9z2PkzmCvJuwpbD6a5cW1b3yAS8CjswQsrss7G2fS+j/gQZV55K3S1pTLiX8bYRuIPEaSCp5f1hNQSSyK5vVw6/kHBq29QueyLpHxpokFXKSKLK1M1lRs6Vc2/msEav60hi0h7bEklO7p97G8X+LHbVTA5eS9Vzhvqk7W4CfwxTlFt71z9zZ9Uy1lZfeSCg1XTAszS62FFvqtMDrsnfWEIeLjfXUtYeva8jMDmeFXmyLOKdkzsLxJ92awkUzQHxwIBxJjTrYTBLhIVUdVWZdCqqyQphC0XAmW8UuxVm7ZResLDdlg35HcradQLEs0w06RPFyYAwdGQObK2r8lapUvyk0ZpUcLjV8mM1JZM1Y1l0nr3m91us6PQQlaCMkHUXxcTj94w76BFQy0x8JokuhC8TqpGRtrJ/za3/gGcuvxS7JnTKPHwb+wXfB4S/uF5wgKCuTX4u9p5fUjeL8kLG0OzLwuQ+OlOj71X9SEDixAUb/Vl8iZNjkre5QiS2q9AE0KwGXN2ScM3+zO3A7CnNEeBaItn3LgLmvOPVaGucYM9UJDwxTgIu/teR2Kqfd4bE0mZb1XXCDs/hEmJZuAY/G2mL2+jVnAKxW5/sTPUlG7xSBQYqaNNqm8CrXfqQikzGJgYikT04I/7Vdx2AJwW4X5w+rGBLy+R4WX4ymaOxczit7FelcfKNhKRzUnQi6W5ICLMp/tBq8uQ7dz2nBXFkxSRY+LHZPA8Rkv4CILSikeuM2DHLV1YpGDS8w+Eu+N1zchQ9G446oTeH1qc5HUSEV/Wy8QaUqZ/oRUHPERcLmzF05PAM/r2nRV5Bd5GuGftijvbLOQytExSarKibn06Pv8fw24SGecm6s90GRKV/ZbKNU39hQr2V6ANNln33DIVEIzLGR+5VIeyg2DdPkgLBgCPmgplPi2Cevl3SMNwoj/jfdjvZ8yeU4DDukkEhACwkC8uQRIULrcZGBlB2YWGhR6cAhK9oMqY+KWcck3/PkFWN8a/LwhdW59zIC34PMCLM0gR2Mt+81cSsWgY2kD3g907PqNzSBM1AjzdQFjgv3A56VOJ8rfwvjQ2/c9uIuEPT88PKvvq+Yfmq0u7zC5BjmOzAHEJ+faBhBjfvFkSuUM6Qrpa0mTW8vVJDXM65Iugol0WoAakTrLcaS4I0UyC0tIJoyi/LqYKKbJ0YAXBbiYh5Ls6Wk9Z/ISuVgIpBKz+XY6VTEi8TEpflThx1h68hFjd91URQf3Z+/YP7BC7P6PwgaSJE4BgVJlJ8zKPgbDJeLSVp99zJgdN6iQIw3T2hQ2CAeQbaTwIWzz/lWyKcbMP9XEu2bg2is8fetL86LOuKSyI3n4WkmYNY/f+OP2+K1KcBJQ6NEbPzqWzswXFbPhcms2FgeGQ4XhOmzBhG+KgFLi8+L+9J2Sbe69/gJbq2QqOcrC3IzLT96RwtqCL6tmp3z2NAo0l++7zP8evvZVrMWoLTQkRF2za1p7HGz1Gk+86G54fsDt+6rY/E1mvf/U8/nU83wGXIz04M6dO3Fzc6N169YGbssuLi4GjJdP7fy/Zf/rm/VHQgzuKn1kOsQFuMiP6NqzD3RadJZ3/sGMbpiXTmXC5SBGLlJMDcfsuM4Ody8FxAypnlNR0kTfHxfY7TR8l0KqRQ9paosXcHl8gYBlDXAIeIavZRpu1N9F8WJJVLH2OKWlWXWnwOXZ4HkHBtwySX6QGMBFXraVfj+quqaca2o29dXpJPG1bjP38OPzXrwlBeMzLWDNF6YBNcaOGxVwESNNrxXdKOe/F5osgiNj2fI4LbvyTWR2hNHlX0Ph7h7tc5O+IEzJCrmbQs3xHxkoz90Jm1WYRWZt+d63E6WypGLblwm8Ron9nFcGspWB9geMdkmCABc5gvjNLKutj1XnD22ga8LC7MqTdxSc54i7U2uSt5hP9nTRFp9PTsPisuBaHzrsiPPxJVqPLoCM/NgSkaaw5MQjRmy7xs+N8tO1vP6dy6JbKK0zj9yPEQsc2w28ffuWlClTJpzWHd+ATqK/CyujzrQTilo8q11RKmaxgcUV4NkVKNwRGs0Gi/jN7pLochJ0mOWnPJQxYI186SIXlkkBuOy59lyZEf7UKC8dSutnL5OmEVuuce3pOzb1LZsg1mJsNyWRvt3nHWKh2XcUs72hVHtU17+xa54+tF1wlqG1cil5UmJau/ln1SGlQinVxzB5B61pxhK/epTo8juFzn8DT/bDkDeJObzul/hioRNzZFkc7fwKctWBm2uh9gwo2TdJq8TxAi5S+XebrxdhEv9rwsQ8Mbdq0j4CQm3rrcC10NyNCSz9NTYnRsC9Y2BlC0U6QqVR8TIPTTrX37TR//eAiyzeV9TRC3WR1Jgq8RKQ5vx8sHeA6pOhqGkx5eqb6fsOG+97mN3ZAbc2gqQjKrtFM7BPq+XGch0hAkzcBP93GuQTUEH81ATENaXJPhIC4HkKMleCrNUhZ11tqhzXfcpvTBb/wiIRkOP5JcW4CQ4KwqLG6NjP/OAwLBZwxRwyF4W2uyC5gElxNGGtHB8Pl+ZDkIBMYZrdI//Iv8ucRo6XNjtkqQoZimhAJoIRI2wVkVC5/Ql+wWBnBy7V9XbhLeTVbcyFhSSMH/EbEoDHyhzePNPAl7U15GkOtf/UjKIkZL3kGbUXb/9gxOz1ztjw+Zq6rjAICQbPi9q8+e6Bj/M3eW7mFoRlKIBZuW8hf3P9vMLnd8rA9vB9ftt/h0o5UivprjA4RIEjLH6xU1jn9pSL31cjvcM/W1A6cFPkvZd47x+i5i5Rm7Df5RqdUlhTNLOjsnioLEzzZxe0D6EkzVk7QMNZkL+VKSPcYJv7L31ZfOL/tXceUFYVWRfeBMmIJEERQREFFRVURNEZQEXMOccxBwy/CcccxtExZzGM4hhQQRwVs6KjGEBEEEwIiCRJIjnT/Our58Xm0U3f9/rdTu5aiwV033ffqV2nTth1qupn9RkyMSyunNm5pS7oFv8A8YIOzb39nR911/tj1fe0ndVlyzVvl8pYwHL+ARMuBQzg888/rwEDBqhRo0ZrlHRdc801atIktyeX51R/MDJccTruHemkd9cooy6McIEl7Td8im55e4w2b1hbF3TdXPtu26TI1SOCdM4c+c+QSSIBxRhy7eO+2zQJpWQcBJW/YeCa//0tnblHS91wQA4JlykjtOzpA1R3yRQtrd5IEw55T1u1/cNRFAtfVgL+WVva7f+kcR+kVhZ6fh/rldkQLguXrVSra94J74dZv3q/eHvmT370Y20xpb8WrKqhDfc4TZfsnX3pXn7ChcOupjx9inZe+HaKkPjoJl0980C1OfDSPw6K/eF16ZUTUwcqcvjfrRukrl/ueP4fOLEa84+aejOvo05bep06t2qkfmd2LBxHrpJmnzKH6uEkWZF99zJp2IPScW9JrQrejpQx4YIEj7RJBSkkHqxWxWyTbtlKtapUUtUuV6reVl1TpcOrVkoETBwYyPWeXDHddN23RWVNuMSUs6DH2Oe8860fquuWjUPCyqoDJaIXvvi1alStrCdP/v2q7CK+o6wTLojPFcYLlq7UzQe1TVXirFyulYNvV+XW3VWJA0PLUcsF4fLtL/N0cO8hOn6n5rr+wJR9QR9Oe3p4uN2B7Z65OPyYd17x8jfa6cdbddqqF8JcXnnIfzSm1i667d0x4Yywfmd0VJum2d3M8+/BE9R78AQ9cWIHtWu2vr6bMFXT+l+gXRe+rBokNJwlxRkSHXtmPcKJEC5sd+h/rDTmNWn9jaTD+0otCt5Wla3gRRIuvJgqA5LTQirvsv3urD5Hwvfh5dJXfVOr5txks2l7qWOvVIVTGW9/esKFpJBtLiR6ccmWoIMLUwcH43czOJy2QJ/JNjiS6XXpMxUeVHQUdQNTQvq2+lro2uuooqWKhwXTrQ6XOq95VmCRYoEnN6exXYgtTxA+lVZJG26Xuoo7/br39BdCfo78d4q4gKDilqvf2ypVVqUNNk4dDN5qP6lJu9Q2LRL9sW9Ikz6Wpn8rLZ8t7ftY6tBfbrzKQeMg/3s/HKfOmzfQS2f9vgjJ7auc0TfiSYmqm3qtpI3bSg22T5FsM74LW9VWzZ+mSrNGSY23ldodm7rAANKNeqgVebrtnR/16CcTwrmUnEuyWaPU4a4DR03TTpvW191HtctBDzJ/xdcTZgR8p8xZHA7ApVWtXDls96Xap07+HQLE12/0TN20RTX1W2dJleukFkk3LPg2yqIk4pwXKlnYEpRJK4hwoXpmn/s+1d923VQ3HtQ2+xtvMxGkjD5rwqWAgTn55JPVo0cP7bHHHuFO8ag1bty4bFe4/PZTaksHVxhzlXE+51cQ4TJlzhLd/f5YcVZH160a6azdN9O2Ge5HZC/h4LG/6rVR0/T66Okh+N1n6w11yPYbhQA+auNnLVSXuwaH20zYhhS3FVXhsvCXH7Tw2SO04YLRWlZrI/1y4gi12KiQQ0zjfmn+566vlLrykKuE2ZN78BOx3lKShAuHa/YdNjksaPx9n9Y6r0t8Rjq9M/kJF6qXPnv8AnWb84zU4TTpi97qvvBOPXH5KX9sRaGstXdb6eBnpPpbSFyDDLve7oQ1X33/lvpsZk2dtuxqHdCxrW77/XDhtcDkGkluzKDEnYMoOcMEx00C1bCldNSrha7IZkW4cFUmgcXG7H+Of/Dr4mFPqeaXd0rMuaY7S1vtk3L6bCNaMVc64uXUYZBFVMyUBuEC5pf2H6UhP8/RQ8dsH+Ys1VVUHZy9x2Y6Y/eWsXS8PBAudIQT/BvWqba6T6tvKcpn22N1uJQfygXhwoHIu9/5sXbfvKEeP7F9uEaSLaKUE5/zl810UbdWa5Hl2XQbW/TS8Cl65fX/6um8nspr0UVvtrlbdw9ZGMqRL927tQ7ZYaMCty/F+T5umjjooc9Xnydz2ztjNGLYJ+pd6WLVWzkntZXvsKfjr2QX8KWJEC58DzaHCrjWB0s97s8o2YyDTSzCJc6LSvKZlcuVN6qv8hbMVNXNu6TscTm51+JPT7iUpJ5wxD0VLkuXqkaNGmW2urIgSGIRLiwucY7NBpsVeZBtYrAvmp2KiRbP+sNnLl2hak3bqHLNtO3T0RNUOXGtOjejUlHEtrJdL8nJVfc/TFugi/qN0n7bbqjzu7ZKnUPDwd5UCG66V2o7E0RQ2lb/VStXaNnMH1Vt+ueqNOZNadxAqX4baYtu0qZ7Ss121txK9cKZlVylPHPB0nCbD9t1uEq5/xkd1YHt4lTwjH8vtQ2Ls8DCFtc/8sIkxiGja6E5a/LN88P5dNrlAonLGgaeIzVoLh0xYM2DqZMQdrUOLNGyqV+rSs16qtJoi9UYUTG0/wOfqlLlSupzUgc1LeB2wyTFKkvvNuFSwGhcdNFF2nfffbXPPvuUpbEqWpYve6duXuE6u3kJ+LwAACAASURBVLTbVtIJly8m/BZurGBl+7TdWoQkK1M2MxKI4JqDrUjaeg34VmNmzA9kC4zm8R2bh1I9bjbhpoJr99vqj4Pziu5ROHyWg/RqUeZYQFswfbwW9j1WTeYMVV7dTbSo50/hUNactdvrSDU2Tu3b3b2XtPsVsV5dXMLl7sO3jX042A0Dv9PDH08IcvU9dSd13aqIEtR19CA/4cJjL/S+XkfP+pfymnXSggkf6Zi6r+v1S/b5I9BZOF16fFdpR1j1ytIXD0uHPi1t2nnNbxlwgr4f+ZnOXtZLXTvvoesKqnKCqX9iB+m3mVKTraXJw/7YNrNqoXQGKxWFV0dlRbjEGs0CHsIJc/jc+EHS++dJCxentqesmicdO0hq8ZdYZbWlFTxysOm+D36m2w9NXaEIYXrZS6P0wukdtUPzdRy8lw+K8kK4pI/en5lwwVZz/gnVPkd3aKYnPvtZHJ53QsfmurBbq3C7Q64ae8NPfuJzzZvxk47epZV6f7VEVatU1qPHtVf7TesVq5IGv3XCE8PUabMGumSvLbT7nR/pgG2b6LpGb6rG0Julve6VtjuxSMJzXX1NjHChEpUV2mp1U1e+x9jGmMmYlEvCRewOWKFlS5eoZu3crIxngllxnjXhUhz0Mv9safnMzCVd8xOxCJfifklCn499SxGHKH94lTS6r7QJN1G9INUuZBsJMRQVwaOeTZ1Zt0ELqfZGqfN/qMzghirsQjgzZLlqrldZtSm4GHSN9Nld0l63SDuckrpprQACZI1Dc5fPl6ic/qCXNGl4qhqrVh2peVetaHusljXfQ8srVdOS5XnhnBIq8jeuV0NV5k+S/ne19P1AhTuhOeOPGJTb0VrtlarGy6RRiTXzuz8+AQbczsV2/HyEUWzChQOVe7dPHfzPAkOdJimC6MtHpPeukLY6QDqsbyYSZvYs51xO/UKa8JY07XutWrZIlfBnG2yYOuOIA52b7ainh80ItxJyM1R062JmX1QxnjbhUsA49unTR99++626d+++xhku3Fy0+gT9sjb+bH9580Lph77ShdPXKq2MCJdVlavq9a+n6YY3UltjrthnSx3RYeNiBb/5oaD8bcDwqXr8k581btbCsL2I75i/ZLmuevU7/fOgrXXUTs1io1cU4bL015+17MXjVXf6J5q7fivVu3hs7HfHevCRHVOGmnbG0MCKx2nZEC4cBtnptv9p+vyleurkDtrn90Mti/q+F76YrAv7jwqPvXpOJ3UsxhW96YTLB8/+S13GXqWVNRrqx4V19b+/vqKz98xXpsiBdlxjTBUK5bq/jJCO6pe6UjF/G/wvTXj3fvVcdpl22X0fXbN/2nYpkhAcL/v52Y60979Sh7tx8Ny4N1OO7q/Xr/O8gRIlXNIHhdsZRj4i7XGjtFm3ooZs9e9LK3hkS+DRjw0Np9tTbXTj698FUvSxE9qvcZDuujpiwiX2MOfkwVxUuCDIUY8O1Ufjfg3VJW2a1NF1+7dRp81T17XnuvX5dKKueOWb4F86tqivh47drsBbITL9XiorOXeGw/g6ttxAr3w9TfcdvZ3+2jp3e8QTI1wy7WyGz5dbwmXlyjVvKcqw36X1uAmXkkW+tHxmcXv5pyBcAImYkDNlhj4k1akrdbxCatVNqtUkRXSwsPbb2LBFXWMHStUapM6i46BiyAJurWLxrvMVKUIFEoFGPPjpXdLHN6cqObrdKFUpfIGgsFuKQgUOhBDbOudNTVXzVK0mtd5f2uYYqWm71CHLnIf5MRXLlaRNd5c230v6vr80+2dp2bzUrVeV8qRG20jr1UlVvnDL5fyp0pyf/1AXzsqKGvuV1jg3jnP4qqb6Rtzb8RypXkvNX7REtWvXXve10BwoPeA4acLg1EHMyBc1KqVeOVr64d3UDXTbEqNzvXrNFGaMAdsAuXHrqyekCW9IHS+X2hwk1d1kzcokKnvCQcsLpDkTUxWaEz5I/WG8OBia+Lx2Da1qtIu0hG1cY6WlC1MY1Wqghce8p20enBQW9tnlkItty8Wdj6XxeRMuBaDeu3dvTZs2ba3f9OzZM5zrUibbrz9ILx4utegq7Xf/WiISPE6bt1TPfTlNz30xSds148rn1rFXszPtM6um7IN885vp+mH6fNWpVlVzliwPWxgyqcAoinBZPGe6Fg84XQ0mDtR39Xuo7YVvZirqup9/vJM0eUjqmV6/SYWVVKa9JRvChSuHe9z3qb6fsUCvnN1Ju2wWb4vLa19P0xnPfhUk4Lrl4lT4pBMu7w54XHt/fUZ490t5+6rdOc9qy43yyYUxfvtiadLg1FkrnL1y7KtrHyw8ZZjmP/YXXbzsIu26/1k6tfPv14NGuHG43KsnSnOmSicNyuiq4+gVpUq4IAQBQziYbc3zi9alYKUVPLJqdM/7Y/XcF5P12rm76ohHh6jjZg30j4PaxtYfEy65NTVFvS1XhMsl/Ubri4m/6ZidmumoHZupUZ3cVbWk92HB0hXa975P1Wnz+rqw2xaxybyisGAVElKfPfjcoMStWnceHv/2u6Lez+9NuMRBKXfP4HvWuBY6d69O9E0mXBKFd62Xl5bPLG4v/zSES4iFlqUW0EY+I80cKa1YlLoqm7Nk2Ib97X+kDdqmSI6tj0jdcETFMLdAcfX12FelsYNSB/d2PFNq3kUa/rD0wU3SjmdK3W4q8kyaQgmXaCAhESBfJn2SOkCcW9NmfyPVaCCtV1daMElq2V3a/qTU2S+QFZwxNW+SNPlzafowafFCafHsVOwHcQPBALEBsRQ1Dj2u8vuWZip06ua79YjKHLayTxws/fCqVL2WtOO5Wth8b9XceOs1CZeVSyXOu+KcHgiTMQOlLx6SOl0gdb1pbfXkTJ6XDk+9e/3NUleXN2gtNWgh/TpeGv+uNPs7qUHb1JmD3BRGg7hp1VWq0Ti1fYsLK7g5c+YIiYr2Oi1SV7Gz7b9x6xTh1GjrcJD0kqVLwzEc6y37LfW+yYOlrx6XajfX/+kajVvWQE+c1CFcCPBnbCZcChj1RYsWha0s6a1OnTrrZhxzoEF8NwpbnVO/M2nf9JP+e6x0wntSiy5rfXLIuFm67b2xGjllvo7ZsZnO+stmofok6cbBq+9+P0O9P/pJ85eu0JMndtDOGVRgFEW4LJo3W4tePkuNfuqvrzY8Xu3PfSa3XRpwvPT1c6lT6S+IXz1TXMJl5FXdYpf3D584R/s9+Fno9+Rbeqhq2oHFmQCyFuHy/tva++Me4RXP1z1bh55/n6pXy3eQFpUpn98jDbo6tcd1y72kY99eu0x+6Xzl3VJPly47X12P+bsO3K7pH2LxjmG9pXculw7tk3LAWbRSJ1yykLk0g8cPx8zSec+P1BHtN1afzyfqqh5bhRWIuHyRCZcsBrwYH8kV4TJ6yjxVrlwpHL7H1Y9Jt68mzNIm9Wupcb2Ct4Vm+/3/GzMrHPQ8Y8GycE19rm9AMOGS7chk9zkTLtnhlu2n8D3Em8S15amVps8sDk5/KsIlAoqFtLk/ST9/Ik38SJr4gVSjqbTTWdKW+6duS6paY21YubL6x7ekQRdLSxamzvKbMUraZHfpoMdSBEERrUjCJf/nIV84ZHjeBGnSFxIL2NscLjXb7Y8Km4K+j9gVogUihks1iIGpYImuA+czNWIcJs1WI/r32Z3ShEFaWXdzVeFQ9fzBGJU/XJXOocgQWlyRzoHrR75Y+Fk5HJ48bbg0bXTqpqzJn6QIIvLLLQ6V2h6aOkQYkmn2WGn8+9KIB6RFC6Vq66dIsA2aSU13Sl2K0XSb1LYv8GdxlYOT87W1Ds1FzpF9pNfO0cfr76cLfztNT5zRNbGF/qJ0orR/b8KltEfg9+9nZefmm2/WkCFDQilZr169xBam2I1tHbCRR/ZL3e6Sr30+fna4C33SnMW694h2OnKnZiV6UjTnBqxctUqvjfwllK5z0nbcVhThkrdojvIGnqOq3z6vIVtcq11OuCHuq+M9xxaXLx+VtjxAOu61eJ/hmt0VK8IfiDOucovT8le4fHPtnmpYOx4LzOHHO97ygdo2qav3LupcrEMv0wmX4UM+UIc3U1tkPuvwkHbe/+y1k7RvX5ReOV3Caex2sdT9zrW7m7dSy+9qoSfn7KqWR9+l7u3yXQeLk3ps5xT7ftgzWd+cYcIljpb98QzXJvd8fqQ+/Wm2GteurnuP2i4cnh23mXCJi1RunssV4ZIbaeK/ZfHixeGw+fXWy+zGg6K+Af3lykluRHr8pA45P2LVhEtRI5Db35twyS2eRb3NhEtRCOX2939KwiWCMFxT/Ts5QVUHVSBFxsWrUkQGB8J+0Tt1HfdxA2MfWJsR4ZJ/qJGTluOztWJpE1XiY179PZ7+45ao8FmIm0ZtUue1UF2yYTtp093iHYobrpfOS1XiQIKx9YmKnfQ+hnFambrxiAqZNgen3h/GiuvF153LFHRLUbjN49XTtXTkC7pxxVlqsPuZuqR72pEDscAp/w+ZcCkjY/jOO++Eq6hvvfVWDR06VG+88YbuueeeeNJRgvdAS6nDeVJX9jWmEvWZC5bpvyOmhrLrTevX0D8PaqtdWsVPqOJ9ebJPFUW4BONAZcRnd2n4treowxHxDrWNLTUHdH30D2m3S6Tud8T+WDaEy7IVeTqpz5f6adYivXPhbqpXM16CQuKx2+0fqVWj2nr7gt1ySrj8OGGiWvdpoZlqpAUH/Ectd9x3bZtLySLXkXOAF6sPHU5fG6dVKzX/kS4aNKW6tjjtaW3TMh8pyF7eT29Lfbbt0UUa9cIGwYRLbPVc/eA/3vhBD3/0k1o3qaN+p++cujo5ZjPhEhOoHD1mwiVHQMZ8jQmXmEDl6DETLjkCMuZrTLjEBCpHj/2pCZfiYMg5IVOHpW6trP37eS4x3pc14RLj3Uk/EvvQ3KQFyfD9BRIuvIMry/vup3E//awba96gp3qdnOGbK8bjJlzKyDg+/PDD4UDeU045RVOmTNF1112nBx54IFx9V2T79E5p8D+lgx6R2hwRCEVuDLrvg3F6acRUHdWhmU7v1ExbNqmr6tXjVU0U+Z0l9ECRhAtyvPd3afCtGtW1v9r99fDcSjbsEWng2dJhz0rbHRf73dkQLstX5oUtHt//skADe+6q9WvEu22Ja28PfvhztWhYS0//bcdiVS+lV7jMWbRcG9xWTVOrtVblI55T0y13WhuDX39MHZzL4cInvSdtvudaz6xalacZL5ylid8O0TaXDFKter8Tf5RR/nsXafNu0kFPSTUbxsY4/UETLplDR/XbQx+NV9um6+vvPbbM6AUmXDKCq9gPm3ApNoQZvcCES0ZwFfthEy7FhjCjF5hwyQiuYj9swqXYEGb0AhMuGcGVk4cLJVx4+88fSa+dofdn1NWeNw7LyfeVt5eYcCkjI0Y1S8uWLXXIIYfot99+05VXXqnrr79eTeaPkN7ttW4p50/W94sbqlet27RgvYaieGz+khWaNX+JDt1kiXZrVk2110uVglHaXZ4aTgryolq1womilj//W60mv6DXWt2nWk3Tbr8pZmebT3tDbcbdo6Ht7tbc9fPdzlPEe5GbP5ngvXKV9PCoPM1blqeL21dVjSrxhF+wXLpl2EptUqeSzm5XuVil9cjMIYD5zxDa+5PuGl+jvb7dqpeq11n7NpPKK5do++9vVKM5w/TRTs9pafWCq6g2nNBPbaY8pWqNW6sSh8vSls5R3typGtb6as1tvGu8DhfyFAkSehJ3C1exvixHHyYoQL9zvd0irnjLV67SvCXLVb1q5diH5UbvZv9/Yde1x/3+0ngO/eacrMrchFCOGvqd8dleZaB/4A3WYF6eGvMSW1Le5AZv5M7E95SFccH3QLqUli3MFgNkxo6XN7yRGZsSa1EvW3AS+Fxp+8xsu4TcHB1QHm14eYytGCdsIfOyPMWEyA1xkclxBNnqZK4/t05fn7dCTSb2V5upz6jadUtz/dXl4n0mXMrIMN1///1q0qSJjjrqKM2cOVNXX3217rjjDtWdMihVYVFEe3Xl7rp6+Tmrn6pZOU97N5ijLWsvDgl4eQ0e4xAuodNLftOq9WqrUnQaeFGAxfz9enlLtcHKGZpdtYlWVopfHRQRLgTrmRr75XmVVLXSqqK2S67uQd4qafaK9VRZq1R/vRXFJlzSCa5Ki2aEa/ryqtdXpUoFJ00brJiuGnkLNa3a5oUiu8nSb9R1zlNr/Z7PvFu/aB0vasgIZgjWM8W7qPcm+fsoySivQUF5DdbLI+FSHvU7CnpNuCRpRdZ8d3Tgf3kjAEy4lJyO8E0QACRI61rMKlmJ4n0bckNyZRNbxfuGZJ6KHcsm8/XFeiu+B3tSnhYpImKuPMZW5ZXgKirPrLJqueov+lH7nn1LsfSxvH7YhEsZGbl+/fpp1KhRobJl9OjRevzxx8U2o1wlj0xg3lXenGusLUVlZAzzi5HNlqKy0I30LUVlQaa4MnhLUVykcvOctxTlBse4b/GWorhI5eY5bynKDY5x3+ItRXGRys1z3lKUGxzjvsVbiuIilZvnvKUoNzhm8pZ1binK5EUV9FkTLmVkYKdOnRoOzK1fv77mzp2rzp0768gjj8yZdCZccgZlrBeZcIkFU04fMuGSUziLfJkJlyIhyukDJlxyCmeRLzPhUiREOX3AhEtO4SzyZSZcioQopw+YcMkpnEW+zIRLkRDl/AETLuuG1IRLzlUuuxdiHLg+c/bs2WFbRMOGDXO6J9iES3bjku2nTLhki1z2nzPhkj122XzShEs2qGX/GRMu2WOXzSdNuGSDWvafMeGSPXbZfNKESzaoZf8ZEy7ZY5fNJ024ZINa8T5jwsWES/E0qIJ82oRLyQ6kCZeSxZtvM+FSspibcClZvE24lCzeJlxKFm8TLiWLtwmXksebRdXatWuX7Bfn4NuIrbhFtbyd4RIdPlue5Ga4Kty10DnQwYrwCle4VIRRjNEHEy4xQMrhIyZccghmzFeZcIkJVI4eM+GSIyBjvsaES0ygcvSYCZccARnzNSZcYgKVo8dMuOQIyJivcYVLTKBy9JgrXHIEZAavcYXLusEy4ZKBMpXnR024lOzomXApWbz5NhMuJYu5CZeSxduES8nibcKlZPE24VKyeJtwKXm8XeFScpibcCk5rKNvMuFiwqXkta4MfqMJl5IdFBMuJYu3CZeSx9uES8libsKlZPE24VKyeJtwKVm8TbiUPN4mXEoOcxMuJYe1CZd4WLvCJR5O5f4pEy4lO4QmXEoWbxMuJY+3CZeSxdyES8nibcKlZPE24VKyeJtwKXm8TbiUHOYmXEoOaxMu8bA24RIPp3L/FMFMpUqVytWhV4CO0UT2qlWrlqsxQG4CmipVqpQ7uSGLuCmrvDXkBm/0vLy08qrf4Lts2TJVq1atvEC9Wk7sCYfolSc9Qfjly5eX23kJ3uXt4MLy6jORm1YefU959PX4eex4ecS7PPr68uozkbs84h35HmLw8uQzIz0pbzFhecUbucurzyypINaES0kh7e8xAkbACBgBI2AEjIARMAJGwAgYASNgBP40CJhwqcBDXViVRWErvDzPn7KwEomM6StG/Az50qtdWGGilaTcyJHO9meKX2nIXZi6F4R3Yc9m2s8kpxgYFjbu6XpelqqOMsE7WjkoCyuohdmOgvpTlvBGT5iv6XO2sKoofl4WquoKw7uw/hT28yTnYEHvzrSKKNP5kIv+FGTD16XfBVVFZdrPXMhdGN4FVbAWVu1SGnpSEN6Z+sBMn88F3oXJnUlVS1nxmeuyyQX9rjTkLiy2yqRiuKz4nsKqcdaFa2nYwrg2fF39yWR8ijsv11XlVBh+hdm8ksY7Ux9TGFYlacPXNZ8KkqOo8SmPFcbF1Vk+b8IlFyiW8jvY2z906FDtscceoeQcZf/55581cuRILVq0SJtttpl22GGHIOW7776ruXPnqk6dOtp+++3D72jfffedRo0aFT670047qVWrVon3avbs2frhhx/UoUMHVa9ePXwfcn/99dfhxplmzZpp1113DWWYX3zxRfgdk7t169arPzNp0iR9/vnnoZRtyy23VPv27RMve2Qf7ttvv6199tlHNWvWXC03eHNKd5MmTdS5c+fVCRsy08/ffvtNu+22W8CY/9NPfrfddtupTZs2iRNGfC9Ybb755kFG2tSpU/XVV1+J8zg23XTTgB+6gT58//33q3WgefPm2nHHHcPzn332WdjesM022wTZk258F/q97bbbql69euHrZs6cqWHDhgVdbtiwof7617+u3t4yZswYffvtt2Je7Lnnntpoo400ffr00Hd+1qJFC+2yyy6Jb89AJ996662AW9OmTYPc6DVyzJgxQxtssEH43YYbbhieQ6+ixjzu1q1b+Nknn3yiefPmhbnK3IzmSlK4I/eIESOCzMxBGt+PnjD+devW1c477xx0CL1hbGbNmqXGjRuHecl4MGaDBg3Sr7/+qvr164e+JC03cwlZwBMdp6Hzn376qSZPnqwaNWoEm9eyZcsgN7giH/1kXqL32MvI1vCejh07qkGDBklBvfq96Cy6CX40tmsxBtiJ2rVrh58jN43599NPPwXbg94jH2P28ccf65dfflGtWrXCz9GvJBvYjh8/Puh0ZAc49wS8p0yZEvDEfke2BlmYs2xDi57HttOfiRMnhn526dIlcbmRA/mwv/vuu+9qiBj3H3/8Mdht7AN2Apv90Ucfaf78+Vp//fXDfGVOMD48T/+xSehJNMeTxJx5OHr06GCnGX/w4//YOwhZ9Bs/yNh8+OGHYb5CxGyxxRbBdtA35jF6xb+JGfKPT1KygyN4de/effVX4GMiH9iuXbtg3/M3+oT9o08E6MwR5gT/Rn+22mqrxH09us3440ei7ZPoKnYGXccmM/Zg+cYbb4SfRY3+EKugU8jNWBGH4euT3pqBLSGeA1fmIY1YiTGgT8R36AN9QpcZhwkTJgRssR3YcHzm4MGDgy3H9jAnkpYb/PAbyIAdozH3Pvjgg/B3o0aNgo2I7DR9iRp2kM9NmzYt9BMbTz+Zs0n7nsgub7LJJiJWoiEHehLFVuDHnOX/2DxiF2TGRuJTGTP6zt/ELPQl6UVEdBLdJPbD39HwiYw7tmbjjTfW7rvvHvDDx9MfYi/6id4jN3MbX0p/kJvnk9xqTOxEDMX3IjNziu8tzJfw8//9739Bn5GXuYxuReNAvxgz+hPpXBJ2MBtfQkxDX+lflKvRH+YD44DvoT/ENkk19PG9994LeklMge+J4sKCfAk+EZ3ieZ7DziAnuRHPjx07NryH+RDpXFKyl7X3mnApayOSoTyvvfZaCKxwVLfeemtwrij6PffcEwISDOkrr7yiww47LEzYJ598MkwYghn+3H///cFwXXfddasTPIiD22+/PVHnikPs27dvMJI33XRTmJAY7DvvvFNbb711MIAEMMccc0ww7iSkJHQkFgMHDtQ555wTnrvhhhtCoMvzAwYM0JVXXrk62coQyliPf/PNN3r22Wf15Zdfhr8JADCKF154YUhCCbAeeughnX/++cGAR8H99ddfH+T/5z//GQz/Aw88EJIoAhiw4PkkA3aC1WeeeSYknueee24wggQrjz/+eJCLgBwy7i9/+UtwmE8//XQwjFEfMJwEkJdffnnoIw4AI8zYJZmQEljdcccdISC87bbbwtiC98033xwSNIitV199NQQtBxxwQCAZH3vssZB0oB/oOvI9+uijYY4QvD///PM69dRTw3gl1cDuxRdfDIEIcyvC8b///W9IdggahwwZEgKTM844IwQE9DUK1F5//fUwNug0AQbOCSd79NFHJ0pyYQvuvffeMPZnnXVWSMhI3pCbMdhvv/2C0+RnZ555pp577rkQoHXq1CkEaegwcxb5IQB69Oih/v37a6+99go2KKmGzfvPf/4TbOGJJ56oAw88MHwVGPPz4447TuPGjQsJP3YSuSEtkAu5IQ8PPfTQMF6QqcgNcUDSjdxJVbswB5lrBLIkkRdddFGQm4CFnyMfxDRBzHnnnRdsNTYbogC7QZL997//PfSTcUOveRf2lOeTbNg/EgTsWPRd4Ae2hxxySPAvJGuXXnpp6MNLL70Unkf30S0aOsV79t577zAH0J8k5UYe7Bw+hAQOjGnIit2GEGC+8X/mLUkTz2NL0Hvm6DXXXLPa/qMb9AH9OPnkkxNN7PCB6CY2A0yx2yT/jzzySLBl+Eb80gUXXBAS5ieeeCLYdezeyy+/HD6DzUR+dJ3PkmQn7eshhIg7mG/YMxrJPz4xImKxbeAdBeD4qauvvjrgjm8kWMcPkFzRf5IQ5kqSZBG6+uabbwYS88EHHwxzCt9z1113hTgLH4ONZ85h37HN+KOI7EV2Eot//etfa/h6fGaSCRK2gzmITbzqqqtC0kNyiX4jD/6bvkW+hH8zH6L4hd9Dkkc+ljgSG8r4QBYl1dDFf//732GeobuRLuAH0Rdik379+gWbiL0YPnx4iGFo2B1sITpDnAOJhE0nhjz22GNXLzgmITt6Dd749b/97W/q2rVrsHvYFkgLdAPbh80mOcZ+M1ch+fk5hBBjQYyC32Uhj7geP4pfTbL94x//EDEtcR2xErYCXcfPYKfRDXCH/AFXfo6OE/sRQ+In6ScxLf3k3yeddFJ4PqkGUYuPY57hzyFR8PngX5AvgTBFf9ED4gNyotNOOy3oEnEx/ePn6BV9S6ohXya+BJsHnvhF9IrYi8Y7iHmx4eg3NvGEE05ISuxA2pNDYgeIM7CBV1xxRbCL1157bfD1+X0J8uI38eVgj56g+xDAxN7MXXwmNpRxS5KcSwyULF9swiVL4MrKx3CkVH6QZEaEC8EtjodApW3btiG5x8gcdNBBIVEiyYcdZZLihAnmCcj4Nw6MyURSzmeTanwPgQEGA2NPMMPExqkjO4kOgQ1ky1FHHbVaboIIAjVkx+ASRN54441hckO+KlhAZQAAHuFJREFUYBRwVEk1VtzAm+/t06dPIFwwjBhzjA9OC/kJWgjAcawEhjgFDAyEEIECBpN3MB70E+OZZLUIMpIYowuHH354MIL8/5ZbbglY8t04f4zpkUceGRwXqyvHH3/8aigjx0zyTQXG//3f/4WEPMlEGnnAmyAAnWTMCWYg3OgHhhynhOMkkaB/6BJBcLQaF41BpNM4XwKy008/PSk1CToBgQgpQdAbES7MUZIEdAOZkZ3f519ZIUCn3zhZxgf9pk8EPLwzyYQUrEh2kIugifFFFoJBAlrIIYId9Be5SB7QHZwuP8fZkvAR0BB4ETySTEGukhgmtUKKjOgzSRmEYUS4MEeZb8wxbB7yk2BiL5mX2EUIFxJBcH/44YdDkkfwRdJNgICek4Ak0SK5CWiwbRHhgtw0AhJsJTJjBwm2mJc8x8ocWNM3nifJpn8kuNgi5nNSeCMbeEMCkFQwHyHP77777pCIHnzwwSGZR0dIotArfBXzE7I2IlzAnMQKXYfoQG6SAOxqEg17i7zoKQF3RLggNwQM388z6C72AiI38pkEjPSH5AoSEWzxNcxjkkKIr6T0BCyY+yR3L7zwgi6++OJAuJAQ4UexCdhFSDd0nzkZyc3PsXWXXXZZIKQhZdAZ3oftJwGMqqeSwBxbyHcy5yK9Rt8j/MHxkksuCVgfccQRYXywj8xBCK6ePXsGH8BcpN/4UeIEkr0kEyTk4HvR0YhwIeHEXuPjWf3HrjE/wZcYgIWX/EkypC1y33fffaFahwUX/CVxQlINzEjuwBe9gHDBJhDfMe6QPfh3+oKeo/P4/PxYMhfwXSxysJiFncdv8bOkGsk+eDO26DF2gb4QG2HXqdbBVuO/8/sS7ApjRKyCDQRr5CSGxK6jfxDuSVWLIDdYssiJv4NwAT/ikbPPPjuQVMjNHMDuYVeIxfGZxN3MX2wHMhMLs7DF+ECo884kG3g/9dRTwWagkxBbjDXjDjmHfecPOk/sgp6TF0BwQVIwb/FF+B2II3wOCxv0I8kW2TZsL7EJ3wepW5AviXQH/WAMiMGZtyzu0h8WolkgoqKb/iTZMvElVFSSy4E7RF1EuKBT6BnzAvuC74L4TdLXR5hQGYpeQ8bie4ryJegOcSH2EtuP7cbWQNag28RWxAN/lmbCpQKMNIEqgWBEuJBMYoRYKYBFx6BjSKKgisCYgAdjTxDE6gYOmklB41mqBXAcSTaMJcErky5aPSIgf//994PcEDAYx2gV65133gkr7ZArBDZRpQjOllJN+ozRwfgn2aJAFQMfJQYErbDtOC2cK04f40KQQxBAEoKToj+Uk/JvAknkJXjAWSUZPIIHyR3OdP/99w+EC4E4jgejSGLNeJAo4/AJ1mCn6R8BGw6Z0mgCTz5DA3eIJAKIJFsUqJKURauHBFLgj9wQhgTiJDskpgSU9I2/CW6jVVKwh8BDv1glwXElVbkQ4YFTJJiKCBccFDIy3uANrgRfUYuqzgjMCeLQI+Y1fWHVi4QpmqdJYY79YJzREfClEfwhNxVCBMFU3CA7ZArzjmSJgIWEieAAIow+MB9YtYM4Yo4kWbKLnJCxYBsRLtgIiGdKywm8CcJJ5ggokZHgEUwJcHv37h0SEogm7A+BI0ECpAbJbZKNQJVgNyJc0G8IC5I49B+MIRhJ3hgXfk5jZRTbT9CMvWb1iGAGmSEBoi14ScmO70BuCBdIFewdK1boPX6JoJY/URUcwS82IyJc8DWspEbjBVFKApgkAQAWBKqQaxHhwvijBxH+2ElII5J6GnMCooOVOYJNbA82HcwhKEkQWajA1ifZGFvmET4TncTXYM+wjbRIDyAdsfdUaCA3es5n6DM+J+onfSSARqeSbPgO/AU6SYPwQhbmIfoSEXHodUR6MlfpG34S3xpVgmKz0SlWdiFlkmyQmmAVES6QK+gsMQZkLQQoSRH6DLlBkkSiimzMRZJSVoXRaRq6g02MkqekZCcxIrZDTvw3tgxfgs/Dp7PQhX1BZvw38w19IWFlDPCfEB/YRKqiIDlYtU46kYaoQB7GF1mYdxDNyI1dZ9EHWdAXfAkJLIkfFU+MCzYHW8k7IMQYH2Jb7FPSZ6Cx4Ee1BDYB8pwxZ35RaUMsjozMQWI/7AfEHDEWcQm6FOkZcQx6z1yJYq2k9AR8sSdUmqGXLErQD+wJMiEz9oNn8I3YamIA4hjmMLEI2NJXfCxzlCo89CTpygX8Dfgw5ugHdqwgX0L8BOHG2GCriXHpD1VU5BEk/PSFP9E8TQrvbHwJZBe5QWQzmA/oOjEYc5h/MyeYp0k2dIV4iO/ENuDr1+VLsJXMxajqGYIFn0n+gZ5BFGGfoq1SScpeVt5twqWsjEQx5EgnXDD2BC0YTIwSweUpp5wSgiqcKgk/RpSfUQ7Ov0mKmNg0JjCTm8QpyZZOuLBSgdyUQUMKsTJN4E7yQyNJRk4CmGjFgkkfES44KPqX5CoMcqQTLqxwIANBC04dh4MhoT8kUgQwBDwk06woRudKEOxgsDBKODuC5CRbOuESbcMgQKRihaCWcSfJJrAnWcXIkuhjFDGWBGCQZDSCZYIeAuIkWzrhgm5AUoEjwSSOEocEfiR09AFihp9T6ohek3RHhAsBGoEbTjrp66/TCRdITlapCU4IvAjGSJohVCAE0GGS02gLDIFBRLiQ3BK4EVgk2dIJF/QGspNVUlYZmX/IiP4S8KDnBLfYFWwMQSYkEnKTeKD7JBr0JemgIJ1wAWPIZYItsIuqnfg3SQfJB3pOtQY6FQWVEeFCYAx5kfRe43TCBRIDMgDsSTCprqAijsCKQB2dofE3ATKJNsknNpvECJmxK0mf45KfcEEe5MQ+QKowbyEx8C/RWVfphAsJCHIThNEgXNDvpIOwdMKFAJC5h+6TNJMIEYwTwNPYHoe+UHGEf6JqBxKD35cm4YLuoieQoNgy8Id8Zh5iHyOfiS0k0YCAQZ/oG425StKU5PZKviedcKF6hIQHQoMEE9vBIg8kErYG+8HqO/0BcxJxkjzseES4kPhBaiTZ0gkXMGWuEYdAZhLDQAQQc6Dr+HNsCXFJr169wr/xq5HNxg5iEyN9T0r2dMIF38JcBUNsNz6IyhVW+PGLJNgknlRukSCxQEClGTYRH4+OsQBGn5Js6YQL34XczD/kRgYSOeJE9J3YC2IfG4L/x99j94hJ6A+ECwsBkAJJL67kJ1yIUbAX0ZYXYnR8CD4Tn4IeIR+VFZC6+CfmbbTtixgF7LGdSbZ0wgX/SPzKliH0AD/EmGAbsYnIhX1Er9F1Em/iKP4m5kK/oqr1JM/NQU78OuOLr4sI5YJ8CXEIcTdxbUS4QJBDHkSEC32LtjUmiXc2vqQgwoVYgDmKjURv6As+N6kGAYvvYC7yfVRtQYoyB8E/3Zeg/8Qq2H1sNvEhsRWfIz434ZLUSPm9iSOQTrjgdEhuon3eOEsmDCu7JE0Ei5TXsSpNo8KByYQRIkjGqUIYkFwl2dIJF5IgVi5YmSHRwDFhUHD8UcNBICcBJQEXwQKrkQRqBDME6iSrSbZ0wgVMkQG5CU5w+IwJwSAOCEeP42JcCLQgLsAbw4Xjhfkl2IwONk5K9nTChaAMo4nTgZzDURLgkgTld5YYWfpIYEDgSJURxFLEssO4J9nSCRewpGoEhpwVZeQmIECv6Q8BQLRVhEodDD2rRwRhbDmDJIBsIthMugwznXAh8IuqQAge0Rv6grwQEwSSjAfBML+HyEP/caaswhPoRA4uKczTCRcCLnSUihCSC1b5sS8EhMhKQsRqC4QiY4D9QEZsCAQAq/AkKTyfVFl3hEU64cI2CsgtdIJ+RAQFBCcVRATs6DO/Q58JeLErrFKSrII5P09yqwiypxMu0dYX9BRbAnZUUFA6DGlF4A7RhT5BYhBwoTNsEUBugjR0P+lV3XTCBbnBNTrsmcAdexi1dMKFZAm50SEqBZgLzImkCa50wgX5IAHAG58TVeZQZYH+kvjgP1mgoI/YEEgkqo4IKrH9SW8pQsb0ChdkQWb0Fz1Bf9F5trTmb+gDJCIEAvpBEsJn8JXM7aQPyU8nXJANkggdRibsHKviEAOsqhPI0x9WUylBZzGDqi98Ez6W5JbkKqrAS8oWphMufE+0hQR/ir3BL+bfVsuYUPFC2T/VuciND+JzxChUcyVNcKUTLvnlRl+ICZGBGBBdwF4zD1lcIU4Bc3wm8wBigGcgmLA3SbaCCBeSa/weSRw44gtJ8Gkk3FQRYRv5eTQ/wJ/+kJTzThLupH1PfsIF2fCj2ELkJz5Bh7EXLHQiP5W32CFILnwm+k98RXyIvYFkIh5OsqUTLnwXOIM3vyNpZr4x78ghmK8ReYdvgSCnmog/xK/oD3EAfUkqtkI+/CUxNHhB9PBdhfkSKnMhJ9BpSFFkY3s28WMUKxJDsgiH7UyyZeNL0gkX4iqIcnIGtuuw8ElckJR+Y8+irWXYichXENMV5EuYd8Sx5HfkZ5AtjA9zgDgKW8miUBSXRwfwJol7WXm3K1zKykhkKQfJf0SwYLQJEAkcMRzRoWgYbQITyAgMJ3tHo33GsNgYVj6L0cQZE6hH23OyFKvIj7FKgfEj2cGAMEmZhDh25GPlnyAWY0qih1MlQIhWIkk4MPCQFqxsEGCybQHjxGeTaiQSJPx8L4YOvAkcYXEJXknkcLwEMqwoRg3nyR8MECw7xh6iAiNJ8M64RKfbJyE7TpKEBrKKJJiKEPpCMs//cUisTBMUYMyjMnScLWMCeRQFC5AIEAQYVQLlJA8uJKgF7+jsGQgTCCwCLAhBglecJ33D4ZLws+pLIIAT4ll0hcARXWce8BxjFa1eJ4U385CVT4JU8GaLGbrB35z9QPUFTomEngoXSr6pSCA4JJghUENuxoDDPHFwzI0kg3WCGYgeAnLOgWBukeCDK8kHJBVBIoEDslGCi96iM6yMYY8IdtEf+sY4oOvM1fzzIdeYgxU6gBNnSxw2A+eOHaNSDvtG8sb/0VuCCOweiSDbdNARVskI4BkXxo1zahgXxiOpSij0G7n5Luwf2LGSi2wEvdhjAhWqKsCPAIcqM2w1ZAbkACQGK4/8HN0mOGIckt56hnyMOfoCRpAk0VlRBObYNVZuSUjRK2RiHqP/6AUJHAEjVV/0jb/pd5IVXBGRxYom8kE2MOcof4fwJKlAR0gy8aHoAlu2qACI/Aq2D9KRoJ9Fjeh2KMYkycNQwY/xJglCHlYL0R/mJbiDX3TOEsk9ySbb4xgf+hSdfwIxhP1k5R9dwa4klRwxz/EzbGuGNMSXkBhjU6gSYV4RA0Tkcn67wLyNthQRL0BW4IPAGAwYnyR9Jol6dKYFOoCvR0+IQaLbi6j2g3TB/jCH8aXEY9gY5EXHSa6pcgVjfCw2Kqr4yrUdjIgsbC/6zffiM/k+yAhkgNDCXhCLUK2AHecZ/Ao+iO0lJHP4Jew2JDvP0s8kz55h7oMd85/vIxaJbsHBl5IQgx+ELLEsY4DdyV+Jhq6hZ8QkxGBsBSPBixYXk8CbuYa9Y1xZeCBWQm5+xpyFgGAuQmAxZyFuIT/BGD/LnMWOMDd4F4uhEKf4sPy3eiUhO/oNWQ8+jC0LWOg3+hzZOHw8STF+CnypjmIhAh/JZ9AZ+sBiIvOEOZpUBRf2m0oU/AgxNxWq6DQkAPlEQb6ERYHoQg1yG56HdMGvMseRl/6QEyVZ1Z+pL8E2gjkxNnMQP4qvgqAj/oL8IC4jrk1yEQ47HMXM5FmMNfqA30n3JSySY5sh3vAx2B1yHHxn5OuJIfGZ0YJRkpVQScyZ4rzThEtx0CsDn40Oe0IUFJuVQhINqkWY4BhIElMCL1Y9MD75G4YW488E4HkaDoMJnmQjUMFoRA1jwqRkciMHJAZGFKdEHwhuCRgwQsgWXQOMMwOD6MpFVpWSYnqRle+DWY8aclBtQyULZdGR3PQn//YJAiCSOxxRdNUb/effJOOMQZKr0QTX4BQ1nAtjTwJHuTnGj5UVgi0SPhwXfaUR1OKU6A/7oQmQkZvggueTbIx9lCDzPSQ7rFSAJY6XFSQYdIgXnBHBQnSzD44IIoBEkCABJ4CDxWnw8yQNPeNNaXx0TWiEN/JFN19QlcUqLYEl+kuJPQFW/vMrmLMQRwSXBMXoT5LnoODgcZpRi/CGDCBIJ+EjKGPcIQEI2OgnJBdOmP7wN+MGEcYqNc9jl5LcTsS4ghN6TOOsHsaYAA2bxzk/JPoQbhBJBJP8HCyZe9gU5h+fZ56QfKM/2B/0K6nGuBIEQl7QCCAJuEkwsHmMR2QHSTTpD3OT+UzyB3GIfBAFEEeMBzhDtid56xmyEqSiFzSCWAIpxp2AiwbOkJrMM/rHKiL6QCN5JaHAntMfku+I3EqSwAUnyHvGnwZWzClsHOQL8xW9RncgawkS8Y35Gz6GMYnOPiOppkw66SoR8MNeR43EDcxI5hh3dB59xQ5C1JFIYR/BGEKdscA3QrIQH6Dv2PWk5c7vM/l+SFySewhC9ALssd/pVWTYGvqLrUFWiIJoLCDy8F9JEkXoCX490m8qE5GVn+PrGXeSecg5Emvwxg6hN8gW3dSCDuGr8JnIjb1JUm5iKL4vaiSRECeQo8iCjeFn+EHkwJfik+gDP2M+QBhEt0pBhEAUMCeSjK0Yb5LJqBFXgSG2jp8jE3EVfpCGXkHIpW8NxnbTH2w5JHp6LJZrW45vwRZgW2hUwTHXmGPIgY3BZkSXUPA8ZDm2HV+JfMQCzFVsJz4BvwtZlmRMiKyQRPgUGn6a6hvOYUFu7Aj9YAGDcWcu4OtJovGjkC38nLicmAu8o0sukiIUkRXyllgkaugwPhP7UZAvQX8h6iB10SGqQJm7xCzIDXGADUTvkzzzLFNfwnwkNuBvGnEhMtJfYivkZ4yIrZLcToQe58ebuAP7QYUWesJ4RL4EGbE9kF9Riw75JzfieWw6Y4XNJw74MzUTLhV4tGGpcfJxV2dJ+jBocZ9PEjqMZP5Dt5CLYJiJnS5fWZEbvJEz7l5hHDTPJ324WFHjFGGbf3WWn0XypRMTmepVUd+f7e+RkbEH7/wBLD9nxRe58weIyM3zSRItcfoSVVfElSMaH55PMlCPIztzEH1Nx5v5mt4fbA94M19LW250GdsR6QOy0Rd0viDZIA4K+10cnIr7TKQj6HZ60B3NTX6XngAxDjyfdKBeWP+iuYeOxJUh6mu6XhUXw0w/H/mXuPab92Nn0O+4fc1UpjjPM+boQbrckd3g5+m/Yz7wmdKWGxnj2kGwKKyvcXDK1TPYNOxHut9eV4yC7+FPafp65GbcC0qGkQ1s039XFnx9Nv6P8aE/SVacFaVP64o3kI/fp8eykW0vTZ+JbNg1dCG/b0Te6DKC9L6XtdiqoBgF2dN9Zja6VdS4Z/v7THxJWdCTqJ+Z+pIoNi/tmDDbcSrO50y4FAc9f9YIGAEjYASMgBEwAkbACBgBI2AEjIARMAIFIGDCxWphBIyAETACRsAIGAEjYASMgBEwAkbACBiBHCNgwiXHgPp1RsAIGAEjYASMgBEwAkbACBgBI2AEjIARMOFiHTACRsAIGAEjYASMgBEwAkbACBgBI2AEjECOETDhkmNA/TojYASMgBEwAkbACBgBI2AEjIARMAJGwAiYcLEOGAEjYASMgBEwAkbACBgBI2AEjIARMAJGIMcImHDJMaB+nREwAkbACBgBI2AEjIARMAJGwAgYASNgBEy4WAeMgBEwAkbACBgBI2AEjIARMAJGwAgYASOQYwRMuOQYUL/OCBgBI2AEjIARMAJGwAgYASNgBIyAETACJlysA0bACBgBI2AEjIARMAJGwAgYASNgBIyAEcgxAiZccgyoX2cEjIARMAJGwAgYASNgBIyAETACRsAIGAETLtYBI2AEjIARMAJGwAgYASNgBIyAETACRsAI5BgBEy45BtSvMwJGwAgYASNgBIyAETACRsAIGAEjYASMgAkX64ARMAJGwAgYASNgBIyAETACRsAIGAEjYARyjIAJlxwD6tcZASNgBIyAETACRsAIGAEjYASMgBEwAkbAhIt1wAgYASNgBIyAETACRsAIGAEjYASMgBEwAjlGwIRLjgH164yAETACRsAIGAEjYASMgBEwAkbACBgBI2DCxTpgBIyAETACRsAIGAEjYASMgBEwAkbACBiBHCNgwiXHgPp1RsAIGAEjYASMgBEwAkbACBgBI2AEjIARMOFiHTACRsAIGAEjYASMgBEwAkbACBgBI2AEjECOETDhkmNA/TojYASMgBEwAkbACBgBI2AEjIARMAJGwAiYcLEOGAEjYASMgBEwAkbACBgBI2AEjIARMAJGIMcImHDJMaB+nREwAkbACBgBI1DyCKxatUqLFy9W9erVVaVKlSDA8uXLxc+rVaumFStWaOnSpeH/VatWDc9VqlRJy5YtC39o/L9GjRrh8zzP59dbb73we95RuXJlLVmyRHl5eeFZ3sG73IyAETACRsAIGAEjUBACJlysF0bACBgBI2AEjEC5RwBS5NJLL9Vhhx2mLl26aOXKlXryySdVr1497b///urbt6++/PLLQLhAqpx11llq06ZNeGbo0KGBOIGw6dGjR3jHoEGD9Pzzz2uXXXbR6NGjdfDBB2vOnDn64IMPAtnC+w888MDwvJsRMAJGwAgYASNgBEy4WAeMgBEwAkbACBiBCotA7969NW/ePJ133nmhQuWyyy7TGWecoRkzZqhfv3666KKLVLduXT399NOBiDn//PM1duzYgAdVLYMHD9Zbb72lBx98MPyb95166qnadNNNw58LLrggkCzdunXTrFmzQtXLNttsU2HxdMeMgBEwAkbACBiB4iHgCpfi4edPGwEjYASMgBEwAmUEgXHjxummm27SNddco+HDh+urr77SlVdeqeuuu05jxoxR8+bNg6S//vqrtthiC/Xq1UszZ87Uvffeq2nTpoUtRBAvd9xxh0aMGKE+ffropZdeWr1F6dxzz9XcuXPVsWNHde/ePVTIUO3iZgSMgBEwAkbACBiBghAw4WK9MAJGwAgYASNgBCoEAvPnz9ddd92l1q1ba8CAATr22GN1+OGHh8oUtgzx/4ggocKlQYMGOuWUU9S5c2cdffTRYbvR5Zdfrttvv10jR47UU089pZdffnk1Nrz/lVdeCVuTxo8fr2OOOSa8080IGAEjYASMgBEwAiZcrANGwAgYASNgBIxAhUUAwmTgwIGBKKE9+uijgVTp37+/Xn/9dV144YVq0aJFqGqBPGncuLGoWunZs6fatWunIUOG6LnnniuQcOGMmPfee0877LBD2Ep07bXXauONN9ZVV13lKpcKq1HumBEwAkbACBiB4iHgCpfi4edPGwEjYASMgBEwAmUIASpP2FZE1crpp58eJFu0aJEee+yxsMWIM1wWLlyoTp066eSTT9b9998fth/x85o1a2ry5MlhSxEVLmwpiipcOFAXcia6mQhyh/e3b9++DPXeohgBI2AEjIARMAJlCQETLmVpNCyLETACRsAIGAEjUCwEPv/883AmC7cPcRtR/sa10LNnz1ajRo3Cdc9Ro9qF31ENw9XPhTVIFs5wYXtSnTp1iiWnP2wEjIARMAJGwAhUfARMuFT8MXYPjYARMAJGwAj8KRDg0Fu2E1GNwg1EbkbACBgBI2AEjIARKE0ETLiUJvr+biNgBIyAETACRiBnCEC4jB49Wk2aNAnnq7gZASNgBIyAETACRqA0ETDhUpro+7uNgBEwAkbACBgBI2AEjIARMAJGwAgYgQqJgAmXCjms7pQRMAJGwAgYASNgBIyAETACRsAIGAEjUJoImHApTfT93UbACBgBI2AEjIARMAJGwAgYASNgBIxAhUTAhEuFHFZ3yggYASNgBIyAETACRsAIGAEjYASMgBEoTQRMuJQm+v5uI2AEjIARMAJGwAgYASNgBIyAETACRqBCImDCpUIOqztlBIyAETACRsAIGAEjYASMgBEwAkbACJQmAiZcShN9f7cRMAJGwAgYASNgBIyAETACRsAIGAEjUCERMOFSIYfVnTICRsAIGAEjYASMgBEwAkbACBgBI2AEShMBEy6lib6/2wgYASNgBIyAETACRsAIGAEjYASMgBGokAiYcKmQw+pOGQEjYASMgBEwAkbACBgBI2AEjIARMAKliYAJl9JE399tBIyAETACRsAIGAEjYASMgBEwAkbACFRIBEy4VMhhdaeMgBEwAkbACBgBI2AEjIARMAJGwAgYgdJEwIRLaaLv7zYCRsAIGAEjYASMgBEwAkbACBgBI2AEKiQCJlwq5LC6U0bACBgBI2AEjIARMAJGwAgYASNgBIxAaSJgwqU00fd3GwEjYASMgBEwAkbACBgBI2AEjIARMAIVEgETLhVyWN0pI2AEjIARMAJGwAgYASNgBIyAETACRqA0ETDhUpro+7uNgBEwAkbACBgBI2AEjIARMAJGwAgYgQqJgAmXCjms7pQRMAJGwAgYASNgBIyAETACRsAIGAEjUJoImHApTfT93UbACBgBI2AEjIARMAJGwAgYASNgBIxAhUTg/wEiJMdbahect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132" y="4644074"/>
            <a:ext cx="17587005" cy="54959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8CAA2C-312E-407B-EF6E-FADCB50790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398" y="918498"/>
            <a:ext cx="16961404" cy="51134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843A7F-1789-86C3-8714-F4D3B246427F}"/>
              </a:ext>
            </a:extLst>
          </p:cNvPr>
          <p:cNvSpPr txBox="1"/>
          <p:nvPr/>
        </p:nvSpPr>
        <p:spPr>
          <a:xfrm>
            <a:off x="486499" y="5268910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466AB"/>
                </a:solidFill>
              </a:rPr>
              <a:t>Синий</a:t>
            </a:r>
            <a:r>
              <a:rPr lang="ru-RU" dirty="0"/>
              <a:t> – синтетическая форма</a:t>
            </a:r>
          </a:p>
          <a:p>
            <a:r>
              <a:rPr lang="ru-RU" dirty="0">
                <a:solidFill>
                  <a:srgbClr val="FF8A23"/>
                </a:solidFill>
              </a:rPr>
              <a:t>Оранжевый</a:t>
            </a:r>
            <a:r>
              <a:rPr lang="ru-RU" dirty="0"/>
              <a:t> – аналитическая форма</a:t>
            </a:r>
          </a:p>
        </p:txBody>
      </p:sp>
    </p:spTree>
    <p:extLst>
      <p:ext uri="{BB962C8B-B14F-4D97-AF65-F5344CB8AC3E}">
        <p14:creationId xmlns:p14="http://schemas.microsoft.com/office/powerpoint/2010/main" val="37629382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 2013 – 2022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1189</TotalTime>
  <Words>1109</Words>
  <Application>Microsoft Macintosh PowerPoint</Application>
  <PresentationFormat>Произвольный</PresentationFormat>
  <Paragraphs>232</Paragraphs>
  <Slides>15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4" baseType="lpstr">
      <vt:lpstr>DM Sans Italics</vt:lpstr>
      <vt:lpstr>Arial</vt:lpstr>
      <vt:lpstr>Playfair Display</vt:lpstr>
      <vt:lpstr>Times New Roman</vt:lpstr>
      <vt:lpstr>DM Sans Bold</vt:lpstr>
      <vt:lpstr>Canva Sans</vt:lpstr>
      <vt:lpstr>Calibri</vt:lpstr>
      <vt:lpstr>DM Sans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Будущее время в украинском языке</dc:title>
  <cp:lastModifiedBy>Борис Якубсон</cp:lastModifiedBy>
  <cp:revision>19</cp:revision>
  <dcterms:created xsi:type="dcterms:W3CDTF">2006-08-16T00:00:00Z</dcterms:created>
  <dcterms:modified xsi:type="dcterms:W3CDTF">2022-12-23T12:15:39Z</dcterms:modified>
  <dc:identifier>DAFVfykOZuU</dc:identifier>
</cp:coreProperties>
</file>